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5"/>
  </p:notesMasterIdLst>
  <p:handoutMasterIdLst>
    <p:handoutMasterId r:id="rId26"/>
  </p:handoutMasterIdLst>
  <p:sldIdLst>
    <p:sldId id="375" r:id="rId2"/>
    <p:sldId id="389" r:id="rId3"/>
    <p:sldId id="380" r:id="rId4"/>
    <p:sldId id="390" r:id="rId5"/>
    <p:sldId id="399" r:id="rId6"/>
    <p:sldId id="418" r:id="rId7"/>
    <p:sldId id="413" r:id="rId8"/>
    <p:sldId id="414" r:id="rId9"/>
    <p:sldId id="415" r:id="rId10"/>
    <p:sldId id="416" r:id="rId11"/>
    <p:sldId id="417" r:id="rId12"/>
    <p:sldId id="403" r:id="rId13"/>
    <p:sldId id="404" r:id="rId14"/>
    <p:sldId id="405" r:id="rId15"/>
    <p:sldId id="406" r:id="rId16"/>
    <p:sldId id="410" r:id="rId17"/>
    <p:sldId id="407" r:id="rId18"/>
    <p:sldId id="408" r:id="rId19"/>
    <p:sldId id="409" r:id="rId20"/>
    <p:sldId id="412" r:id="rId21"/>
    <p:sldId id="411" r:id="rId22"/>
    <p:sldId id="402" r:id="rId23"/>
    <p:sldId id="35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2626"/>
    <a:srgbClr val="B18A2C"/>
    <a:srgbClr val="616A78"/>
    <a:srgbClr val="D87C1B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646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130D75-3933-EB08-BA3F-9C8299CF2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7A3B4-9C9A-6815-CCDA-50D8AC376A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F74A3-A148-41CF-A2D5-46E8C0B6F9F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E4346-5A29-5EA8-E711-90740DBB70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3D807-AFBF-13A3-8E33-218161C2FE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9BD93-89B7-421E-8758-C027461D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5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7A29-AE2E-A54B-76DA-4E34D80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0BD57-A113-0DEE-DCFF-DCC0CE8F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0D03-9308-E4F2-E062-97779CA1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9407-8E25-7734-D3BE-744A699B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36D0-5016-8057-4DDC-9AB53959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4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50E1-1EC2-7165-CE55-53F5FC45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F6249-20A7-3974-001C-CEDB1EEB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8F84-008F-39E5-9095-E7A4E4A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1355-4235-CE5E-7D3A-B2C9D5F7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90D2-831B-60A2-BE94-E7D9E989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CB250-FB1A-1EDB-71F6-29152F101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664D7-FC5F-BA88-5143-36BFB6C2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3E83-7042-A93C-7531-0A37CB4F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7B8F-6784-8ADB-FBF9-E45984F6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6805E-CFD2-A16B-20EF-E5CAF7C9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7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02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43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2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B2B4-FE92-9A7A-051E-A7846261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1EB9-2431-2484-9AF7-9744B9BC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B3736-D7C4-5985-8D0C-724C6FFB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0642-81DA-8E09-4C34-1104DBB4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A078-E6A2-311B-B1C6-CACF533A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2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C693-C997-8811-FF40-FB0D875C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F341E-1EE8-C204-A534-DEF6D744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2736-C76E-B9CC-4A17-22D443EB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8292-664E-B0C5-5564-62835589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114A7-013C-FB92-22ED-414DD67B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6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74E7-9880-5169-A64E-A752672E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33CD-16B2-D71E-219A-81E66B228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5D9B2-658F-608C-1410-BB5A2695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1AB28-B83F-3441-300D-8E3AA736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A4A1A-C690-F64F-7C9D-B807C44D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C3E39-23B6-B22D-EEFF-4C4D0C74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4DB1-3729-A617-B750-D4EBC931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B4D17-5AB6-C035-3FB1-C5BC6261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637F2-03E6-B397-7334-4DE249A26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EB71C-2182-645E-5651-8AC7F32E1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8CFF5-5503-29F3-640D-8BDC01CA8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94B30-A215-4B88-1148-E12F8E5A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AB2F1-9015-8147-8E3C-C591EE26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3115A-6DB3-FE2A-6C9D-98FD3797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C380-59D4-0665-22D3-B1AABDD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1FD48-745D-5784-FDE5-7CB3500E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1C215-2CF8-A03F-560A-BB9BCE13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867-290C-5571-CDBC-EAF5A199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2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C03E-8A3A-559F-777E-9E1289B2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71DC2-A28A-9EC6-560B-EF5D8325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097FF-E1CA-2DB6-0B49-4B737483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8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8AAF-95E4-E363-9A31-15AC14B9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5504-994D-DB26-6A63-209965E38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10CCB-6962-0B8E-D24E-61713D083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1142-D0B0-700E-405A-A2B72627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E96A2-306F-CCF1-465D-3C6B064A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8E574-6780-C43B-693F-4EF8DCC3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50FA-82C2-C74D-DAAD-7B893BD7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8010C-E2AE-01A3-CF56-F00F3286A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CC37-B950-ACB8-FD5F-E33C88B88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12E05-53C5-7B39-7700-28B9D3A2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C58C1-10DB-D9CE-3B69-3A039260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0333C-9BC6-83C8-DCFF-E4149997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1C2DC-E05B-DAF2-084C-D55CD810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5803A-C655-B721-9B7A-5E86A444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8280-33E0-2E13-3886-07E8BCC49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D377-715D-D4BF-2298-9551FA2D4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6D5A6-252B-1645-4372-4DB785A7C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2" r:id="rId13"/>
    <p:sldLayoutId id="214748370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/>
        </p:blipFill>
        <p:spPr>
          <a:xfrm>
            <a:off x="-11018" y="-1"/>
            <a:ext cx="12203018" cy="6858001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8" y="1543268"/>
            <a:ext cx="12188952" cy="2031324"/>
          </a:xfrm>
        </p:spPr>
        <p:txBody>
          <a:bodyPr/>
          <a:lstStyle/>
          <a:p>
            <a:r>
              <a:rPr lang="en-US" i="1" dirty="0"/>
              <a:t>Adversary Emulation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0BC4A-E57F-2956-6E22-88A642E3C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912" y="-17253"/>
            <a:ext cx="2732088" cy="1526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59F356-EEB8-DE47-824D-F6317853CBE2}"/>
              </a:ext>
            </a:extLst>
          </p:cNvPr>
          <p:cNvSpPr txBox="1"/>
          <p:nvPr/>
        </p:nvSpPr>
        <p:spPr>
          <a:xfrm>
            <a:off x="754541" y="4131655"/>
            <a:ext cx="971343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Mentors: Dr. Alcides Alvear Suarez &amp; Robel Campbell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Integrants: Kiara Rivera Domenech, Genesis Resto, Carlos Roque 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Date: September 19</a:t>
            </a:r>
            <a:r>
              <a:rPr lang="en-US" sz="2000" b="1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2023 </a:t>
            </a:r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0F63B-D27D-50B4-04C0-4EF02360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Payloads tab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03CBE-B4D6-F1DF-7D58-E34BC16A1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092" y="643466"/>
            <a:ext cx="6669148" cy="55687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4101-AB2B-C044-B5F1-17C160A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3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0F63B-D27D-50B4-04C0-4EF02360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Chat 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A6E38-75C2-CB10-5969-69FF092C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4101-AB2B-C044-B5F1-17C160A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49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0B9930-1319-F2C3-5DDA-5B763FB0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Initial Backlog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Methodology: Scrum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235840-155F-E785-F4C8-E95D4834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A52BEA90-E6BE-45F4-8D5D-C2E01FE3DBCB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12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15752-3044-3CF9-FAA9-D01F501F27FA}"/>
              </a:ext>
            </a:extLst>
          </p:cNvPr>
          <p:cNvSpPr txBox="1"/>
          <p:nvPr/>
        </p:nvSpPr>
        <p:spPr>
          <a:xfrm>
            <a:off x="241539" y="6533721"/>
            <a:ext cx="53138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005967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5287C-5511-881D-A6EE-373C0D1B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Implant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63CD-BE45-17A8-963F-EFC9A1B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916" y="2425605"/>
            <a:ext cx="3037038" cy="2996588"/>
          </a:xfrm>
        </p:spPr>
        <p:txBody>
          <a:bodyPr>
            <a:normAutofit/>
          </a:bodyPr>
          <a:lstStyle/>
          <a:p>
            <a:pPr marL="155448" indent="-155448" defTabSz="621792">
              <a:spcBef>
                <a:spcPts val="680"/>
              </a:spcBef>
            </a:pPr>
            <a:r>
              <a:rPr lang="en-US" sz="19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Post-Exploitation: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Enumeration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Evasion Techniques: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Stomping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 Encryption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Call Stack Spoofing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69CE-CA0C-8321-E01A-992A6100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2406" y="6413189"/>
            <a:ext cx="1889129" cy="251447"/>
          </a:xfrm>
        </p:spPr>
        <p:txBody>
          <a:bodyPr/>
          <a:lstStyle/>
          <a:p>
            <a:pPr defTabSz="621792">
              <a:spcAft>
                <a:spcPts val="600"/>
              </a:spcAft>
            </a:pPr>
            <a:fld id="{A52BEA90-E6BE-45F4-8D5D-C2E01FE3DBCB}" type="slidenum">
              <a: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defTabSz="621792">
                <a:spcAft>
                  <a:spcPts val="600"/>
                </a:spcAft>
              </a:pPr>
              <a:t>13</a:t>
            </a:fld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997373-DB35-8973-E924-6027DCD8ADA7}"/>
              </a:ext>
            </a:extLst>
          </p:cNvPr>
          <p:cNvSpPr txBox="1">
            <a:spLocks/>
          </p:cNvSpPr>
          <p:nvPr/>
        </p:nvSpPr>
        <p:spPr>
          <a:xfrm>
            <a:off x="5935130" y="2425605"/>
            <a:ext cx="3037038" cy="2996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5448" indent="-155448" defTabSz="621792">
              <a:spcBef>
                <a:spcPts val="680"/>
              </a:spcBef>
            </a:pPr>
            <a:r>
              <a:rPr lang="en-US" sz="19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Exfiltration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Anti-Debugging/Virtual Machine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03870-4455-B0A0-B497-65F1356253DF}"/>
              </a:ext>
            </a:extLst>
          </p:cNvPr>
          <p:cNvSpPr txBox="1"/>
          <p:nvPr/>
        </p:nvSpPr>
        <p:spPr>
          <a:xfrm>
            <a:off x="670857" y="6403328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07908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287C-5511-881D-A6EE-373C0D1B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Server</a:t>
            </a:r>
          </a:p>
        </p:txBody>
      </p:sp>
      <p:pic>
        <p:nvPicPr>
          <p:cNvPr id="6" name="Picture 5" descr="Sphere of mesh and nodes">
            <a:extLst>
              <a:ext uri="{FF2B5EF4-FFF2-40B4-BE49-F238E27FC236}">
                <a16:creationId xmlns:a16="http://schemas.microsoft.com/office/drawing/2014/main" id="{0AEA7DDF-A384-F277-7FD3-B2559C294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9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63CD-BE45-17A8-963F-EFC9A1B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434" y="2908518"/>
            <a:ext cx="4226322" cy="3447832"/>
          </a:xfrm>
        </p:spPr>
        <p:txBody>
          <a:bodyPr anchor="t">
            <a:normAutofit/>
          </a:bodyPr>
          <a:lstStyle/>
          <a:p>
            <a:pPr lvl="1"/>
            <a:r>
              <a:rPr lang="en-US" sz="2000" dirty="0"/>
              <a:t>Multiple Listener Creation</a:t>
            </a:r>
          </a:p>
          <a:p>
            <a:pPr lvl="1"/>
            <a:r>
              <a:rPr lang="en-US" sz="2000" dirty="0"/>
              <a:t>Authorization</a:t>
            </a:r>
          </a:p>
          <a:p>
            <a:pPr lvl="1"/>
            <a:r>
              <a:rPr lang="en-US" sz="2000" dirty="0" err="1"/>
              <a:t>GeoIP</a:t>
            </a:r>
            <a:r>
              <a:rPr lang="en-US" sz="2000" dirty="0"/>
              <a:t>-Based Identification</a:t>
            </a:r>
          </a:p>
          <a:p>
            <a:pPr lvl="1"/>
            <a:r>
              <a:rPr lang="en-US" sz="2000" dirty="0"/>
              <a:t>Scriptable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69CE-CA0C-8321-E01A-992A6100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8698" y="636046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8C428-4FAB-41CF-BA22-FEAC4CA791D1}"/>
              </a:ext>
            </a:extLst>
          </p:cNvPr>
          <p:cNvSpPr txBox="1"/>
          <p:nvPr/>
        </p:nvSpPr>
        <p:spPr>
          <a:xfrm>
            <a:off x="231010" y="6543032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402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E97F6-7A08-129C-E46E-996FD245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1A3B-D801-C4FB-19BF-01040CA1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47" y="2536826"/>
            <a:ext cx="4646905" cy="17843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Real-time Monitoring for Implant</a:t>
            </a:r>
          </a:p>
          <a:p>
            <a:r>
              <a:rPr lang="en-US" sz="2000" dirty="0"/>
              <a:t>New tab:</a:t>
            </a:r>
          </a:p>
          <a:p>
            <a:pPr lvl="1"/>
            <a:r>
              <a:rPr lang="en-US" sz="2000" dirty="0"/>
              <a:t>Listener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5D4C0-13FF-B554-F6F0-CD717181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57D71-3143-842A-9B00-710374FB1F14}"/>
              </a:ext>
            </a:extLst>
          </p:cNvPr>
          <p:cNvSpPr txBox="1"/>
          <p:nvPr/>
        </p:nvSpPr>
        <p:spPr>
          <a:xfrm>
            <a:off x="259080" y="6468675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AB14E1A1-F522-9424-EB2E-9534338C4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1" r="1343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18D442-CD7E-C75F-D157-661DBA066963}"/>
              </a:ext>
            </a:extLst>
          </p:cNvPr>
          <p:cNvSpPr txBox="1"/>
          <p:nvPr/>
        </p:nvSpPr>
        <p:spPr>
          <a:xfrm>
            <a:off x="11658326" y="6468675"/>
            <a:ext cx="269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00167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0F63B-D27D-50B4-04C0-4EF02360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Listeners tab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EDC3E-3B61-CC1B-E995-33D246E9B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835164"/>
            <a:ext cx="7582334" cy="48114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4101-AB2B-C044-B5F1-17C160A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5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1B61-CE05-DA66-5A24-BCAD40FB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200"/>
              <a:t>Module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7275-663B-AF6E-6D9D-B4A9358C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7663-82C9-B96C-29C1-8756632870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0129" y="2299494"/>
            <a:ext cx="3348038" cy="3448050"/>
          </a:xfrm>
        </p:spPr>
        <p:txBody>
          <a:bodyPr anchor="t">
            <a:normAutofit/>
          </a:bodyPr>
          <a:lstStyle/>
          <a:p>
            <a:r>
              <a:rPr lang="en-US" sz="2000" dirty="0"/>
              <a:t>Upload sharp collection</a:t>
            </a:r>
          </a:p>
          <a:p>
            <a:r>
              <a:rPr lang="en-US" sz="2000" dirty="0"/>
              <a:t>Python script for downloading modules</a:t>
            </a:r>
          </a:p>
          <a:p>
            <a:r>
              <a:rPr lang="en-US" sz="2000" dirty="0"/>
              <a:t>Custom DLL code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F55944D5-005E-1908-6F8B-455ADAD15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38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E6A275-C316-75E5-5F7B-FFC114EDFADF}"/>
              </a:ext>
            </a:extLst>
          </p:cNvPr>
          <p:cNvSpPr txBox="1"/>
          <p:nvPr/>
        </p:nvSpPr>
        <p:spPr>
          <a:xfrm>
            <a:off x="402243" y="6444476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402494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F3B5DB-0924-5F0D-DD9B-8E7456EE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35D6A-C5E7-220B-A4AC-B36891A5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0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5AD1D-7CC8-0FE1-9758-579B5057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Implant Loading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029E0462-ECE0-D650-2CC2-4A1E197F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13922"/>
            <a:ext cx="6780700" cy="46278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FA0B4-2028-2E0F-3863-BB05037E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2152D-0CAD-D0C0-49F2-D2608C6F8956}"/>
              </a:ext>
            </a:extLst>
          </p:cNvPr>
          <p:cNvSpPr txBox="1"/>
          <p:nvPr/>
        </p:nvSpPr>
        <p:spPr>
          <a:xfrm>
            <a:off x="261567" y="6444476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18384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16A8C3-3309-6F21-2547-04BC62B2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808560-8799-FF64-FC9C-B38272E7F8D2}"/>
              </a:ext>
            </a:extLst>
          </p:cNvPr>
          <p:cNvSpPr txBox="1"/>
          <p:nvPr/>
        </p:nvSpPr>
        <p:spPr>
          <a:xfrm>
            <a:off x="5085517" y="886104"/>
            <a:ext cx="6505575" cy="502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Command and Control Framework (C2) and Structure Diagram context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Project Improvements: Implant, Server and Interface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Diagrams: Implant and Listeners tab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References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Q&amp;A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B987264-9E67-BEA6-C188-13FF8FBD326C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13847D1-FD9B-1358-E13B-97E6F75B15AA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39406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5AD1D-7CC8-0FE1-9758-579B5057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Implant Execution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FA0B4-2028-2E0F-3863-BB05037E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2152D-0CAD-D0C0-49F2-D2608C6F8956}"/>
              </a:ext>
            </a:extLst>
          </p:cNvPr>
          <p:cNvSpPr txBox="1"/>
          <p:nvPr/>
        </p:nvSpPr>
        <p:spPr>
          <a:xfrm>
            <a:off x="261567" y="6444476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6638A-A899-EDF7-D537-88FEBEEF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134" y="973367"/>
            <a:ext cx="7812866" cy="45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18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B8A11-005D-9C80-082A-88CACAC2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Listeners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62399-B193-BAF7-FC38-D0C40568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673" y="643466"/>
            <a:ext cx="6749986" cy="55687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DAE628-6065-AD40-C7CD-84123B6D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53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0F30CF4-6F84-10A8-AD7E-E01DFCC181E1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2809E-C288-04F7-BD0B-F51C60F99774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F36E-6D51-319E-3172-08933C7F2521}"/>
              </a:ext>
            </a:extLst>
          </p:cNvPr>
          <p:cNvSpPr txBox="1"/>
          <p:nvPr/>
        </p:nvSpPr>
        <p:spPr>
          <a:xfrm>
            <a:off x="739869" y="2505669"/>
            <a:ext cx="107418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(2023,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ebruary).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Language Runtime Overview - .NET Framework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Microsoft Learn. https://learn.microsoft.com/en-us/dotnet/framework/reflection-and-codedom/dynamic-language-runtime-overview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(2019, May).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Donut – Injecting .NET Assemblies as Shellcode.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TheWover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https://thewover.github.io/Introducing-Donut/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Feichter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(2023).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Syscalls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Journey from High to 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Daniel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Feichter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https://redops.at/en/blog/direct-syscalls-a-journey-from-high-to-low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Awan, A. (2022, July).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Introduction to Graph Neural Networks (GNNs)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https://www.datacamp.com/tutorial/comprehensive-introduction-graph-neural-networks-gnns-tutorial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B547824-BB07-8384-CE60-3D2EAB59EFBB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52BEA90-E6BE-45F4-8D5D-C2E01FE3DBCB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6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 in frozen winter forest&#10;">
            <a:extLst>
              <a:ext uri="{FF2B5EF4-FFF2-40B4-BE49-F238E27FC236}">
                <a16:creationId xmlns:a16="http://schemas.microsoft.com/office/drawing/2014/main" id="{36A25C47-2B04-5343-B7CC-81DD928F01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36EEF6-BB09-2642-A1B4-CF98A190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10" y="2242539"/>
            <a:ext cx="7459980" cy="1425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6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Context</a:t>
            </a:r>
          </a:p>
        </p:txBody>
      </p:sp>
      <p:pic>
        <p:nvPicPr>
          <p:cNvPr id="8" name="Graphic 6" descr="Lightbulb">
            <a:extLst>
              <a:ext uri="{FF2B5EF4-FFF2-40B4-BE49-F238E27FC236}">
                <a16:creationId xmlns:a16="http://schemas.microsoft.com/office/drawing/2014/main" id="{C6E6451C-A01D-C8E9-9E11-81E0A668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450C80-8BA7-AD76-5124-2FE88CFCC147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06D4C89-DB40-26D9-CF06-A0267FB3C9E1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52BEA90-E6BE-45F4-8D5D-C2E01FE3DBCB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8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BDB2-6654-D99A-7BAA-19334C9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Command and Control Framework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3C44-06A8-9521-5129-C04AEF6EC7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Dynamic Evasion </a:t>
            </a:r>
            <a:r>
              <a:rPr lang="en-US" sz="2000" b="0">
                <a:solidFill>
                  <a:schemeClr val="tx1"/>
                </a:solidFill>
              </a:rPr>
              <a:t>– Variable Syscalls, ETW/AMSI Patching 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In-memory Execution </a:t>
            </a:r>
            <a:r>
              <a:rPr lang="en-US" sz="2000" b="0">
                <a:solidFill>
                  <a:schemeClr val="tx1"/>
                </a:solidFill>
              </a:rPr>
              <a:t>– Download Cradles, Microcontroller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Encrypted Payloads </a:t>
            </a:r>
            <a:r>
              <a:rPr lang="en-US" sz="2000" b="0">
                <a:solidFill>
                  <a:schemeClr val="tx1"/>
                </a:solidFill>
              </a:rPr>
              <a:t>– AES-256, XOR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CA97C8D-BFFB-A7FB-356D-64C4F90EE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2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7D591F-E079-6184-5228-556023C448B1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0D01F48-1A81-D3E9-5ACB-F671F9F001A0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52BEA90-E6BE-45F4-8D5D-C2E01FE3DBCB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5F419-6B37-B8B4-CE7B-09806A65DA4F}"/>
              </a:ext>
            </a:extLst>
          </p:cNvPr>
          <p:cNvSpPr txBox="1"/>
          <p:nvPr/>
        </p:nvSpPr>
        <p:spPr>
          <a:xfrm>
            <a:off x="3769039" y="1711530"/>
            <a:ext cx="3765610" cy="3177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0F30CF4-6F84-10A8-AD7E-E01DFCC181E1}"/>
              </a:ext>
            </a:extLst>
          </p:cNvPr>
          <p:cNvSpPr txBox="1">
            <a:spLocks/>
          </p:cNvSpPr>
          <p:nvPr/>
        </p:nvSpPr>
        <p:spPr>
          <a:xfrm>
            <a:off x="3769039" y="179681"/>
            <a:ext cx="6473638" cy="843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0000"/>
                </a:solidFill>
              </a:rPr>
              <a:t>Structure Diagram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9AB2F-CAB8-E3F8-3196-182B3AC22B16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703E2-EBD8-C66E-9513-AE736C18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2" y="1022811"/>
            <a:ext cx="10123475" cy="5167681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DE57FA6-E3EC-B05C-4339-3E6ABDD8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9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0B9930-1319-F2C3-5DDA-5B763FB0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Project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15752-3044-3CF9-FAA9-D01F501F27FA}"/>
              </a:ext>
            </a:extLst>
          </p:cNvPr>
          <p:cNvSpPr txBox="1"/>
          <p:nvPr/>
        </p:nvSpPr>
        <p:spPr>
          <a:xfrm>
            <a:off x="360218" y="6289752"/>
            <a:ext cx="5735782" cy="431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FFFFFF"/>
                </a:solidFill>
              </a:rPr>
              <a:t>G. Resto, K. Domenech, C. Roque Adversary Emulation Framework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235840-155F-E785-F4C8-E95D4834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52BEA90-E6BE-45F4-8D5D-C2E01FE3DBCB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0323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0F63B-D27D-50B4-04C0-4EF02360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File 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4101-AB2B-C044-B5F1-17C160A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17B30-01E4-ACF3-C2E3-42A655396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5" y="329581"/>
            <a:ext cx="7313214" cy="61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4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0F63B-D27D-50B4-04C0-4EF02360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Server tab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32584-6422-BAEE-54F9-B725B9C3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4101-AB2B-C044-B5F1-17C160A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0F63B-D27D-50B4-04C0-4EF02360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Action 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4EC57-6A1D-6D80-7E98-7A05BBF0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092" y="643466"/>
            <a:ext cx="6669148" cy="55687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4101-AB2B-C044-B5F1-17C160A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34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</TotalTime>
  <Words>507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Adversary Emulation Framework</vt:lpstr>
      <vt:lpstr>Table of Contents</vt:lpstr>
      <vt:lpstr>Project Context</vt:lpstr>
      <vt:lpstr>Command and Control Framework</vt:lpstr>
      <vt:lpstr>PowerPoint Presentation</vt:lpstr>
      <vt:lpstr>Project Improvements</vt:lpstr>
      <vt:lpstr>File tab</vt:lpstr>
      <vt:lpstr>Server tab</vt:lpstr>
      <vt:lpstr>Action tab</vt:lpstr>
      <vt:lpstr>Payloads tab</vt:lpstr>
      <vt:lpstr>Chat tab</vt:lpstr>
      <vt:lpstr>Initial Backlog Methodology: Scrum</vt:lpstr>
      <vt:lpstr>Implant</vt:lpstr>
      <vt:lpstr>Server</vt:lpstr>
      <vt:lpstr>Interface</vt:lpstr>
      <vt:lpstr>Listeners tab</vt:lpstr>
      <vt:lpstr>Module Handler</vt:lpstr>
      <vt:lpstr>Diagrams</vt:lpstr>
      <vt:lpstr>Implant Loading</vt:lpstr>
      <vt:lpstr>Implant Execution</vt:lpstr>
      <vt:lpstr>Listeners Creation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Adversary Emulation Framework</dc:title>
  <dc:creator>Carlos Roque</dc:creator>
  <cp:lastModifiedBy>Carlos Roque</cp:lastModifiedBy>
  <cp:revision>202</cp:revision>
  <cp:lastPrinted>2023-02-24T19:41:14Z</cp:lastPrinted>
  <dcterms:created xsi:type="dcterms:W3CDTF">2023-02-24T02:43:08Z</dcterms:created>
  <dcterms:modified xsi:type="dcterms:W3CDTF">2023-09-19T17:55:38Z</dcterms:modified>
</cp:coreProperties>
</file>