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5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>
        <p:scale>
          <a:sx n="80" d="100"/>
          <a:sy n="80" d="100"/>
        </p:scale>
        <p:origin x="2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271A-2C8A-4D76-BD97-92E63109A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27D06-DBD6-49DB-9D35-F0D4B68CB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DBCC5-E7D5-49E1-8517-C0C2CBE8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97C3-304A-45D0-BE14-C540426C9B03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2BA68-5147-4413-8183-CADEEA7A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871E1-3CE4-466F-8671-26A31885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A9AE-913A-437F-83A2-93DB9AEC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6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0271-2B8C-4094-BD30-9DC4CB03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00857-62B6-4FF6-9FEF-FED22C1C2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3EA35-76BD-4EFE-A688-9D30C403E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97C3-304A-45D0-BE14-C540426C9B03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3F2E9-9F62-4FF7-BAEF-6C8D5847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6C530-C1BE-41BB-AC90-A8054B07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A9AE-913A-437F-83A2-93DB9AEC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2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3EC9F-0896-477B-A2AA-D30D84C2D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7BC1F-8F64-47CE-990D-CAF125FDB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72A11-AE32-4110-B7F4-66158780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97C3-304A-45D0-BE14-C540426C9B03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EF58F-9453-463D-BF84-ABBC18CD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FA143-3F69-4A75-99D4-34A306FF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A9AE-913A-437F-83A2-93DB9AEC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4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2DC2-C24D-484C-B3C3-F4E4D94EB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5EC42-575C-4617-9084-7884AD521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543FC-BF97-40BC-8A64-0198B85B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97C3-304A-45D0-BE14-C540426C9B03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BE3E0-3372-49E7-8D37-701C9844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BDF27-80DE-43B8-B080-03F3BE2C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A9AE-913A-437F-83A2-93DB9AEC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6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DC85D-1C3E-492E-A4F6-E626815A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0990F-C4D0-41D2-9E78-7B98722A3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F0D50-ED34-40E1-9A85-3C61AFE2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97C3-304A-45D0-BE14-C540426C9B03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E8C9D-7D8F-4FC8-A6B6-C52DA12F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5129D-49B8-437D-B552-1A0F1CB3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A9AE-913A-437F-83A2-93DB9AEC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8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D3E1-7DC1-4061-84D5-B0995134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268D-70CD-44B8-97F3-36D8DC948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A86CF-1C97-4F51-9512-2E3833A5D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0F894-FE32-4D80-9991-8C400CF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97C3-304A-45D0-BE14-C540426C9B03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1280E-34F2-4EB7-A03E-CEF21371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7D865-FF86-4570-B9F3-F5A43DE8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A9AE-913A-437F-83A2-93DB9AEC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9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54B9-2BA8-40BD-BB41-636B6526E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8E453-7359-4786-948D-8DAD3A31A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D9AA7-1567-4707-AB7A-6BAFE11CA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661C9-B45A-46EC-A68E-9A2D1C478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3A09C9-9DA4-4BC6-8863-87B25338F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F0185-6938-48BD-A3CE-55EA166E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97C3-304A-45D0-BE14-C540426C9B03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6ACE3-8B7F-477D-90A6-96BA23F5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5EDE5-856D-47C3-B47D-BBBA799A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A9AE-913A-437F-83A2-93DB9AEC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9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87EF-B398-489F-83EF-8D79C709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40EA99-B8F7-42F4-9AB2-056EC9D4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97C3-304A-45D0-BE14-C540426C9B03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5A952-EACF-49FA-B542-DB17839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05DEB-ABCB-41DC-9379-39954D855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A9AE-913A-437F-83A2-93DB9AEC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F8A080-7705-4154-882E-06E34C82F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97C3-304A-45D0-BE14-C540426C9B03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65EB3-E6F5-475C-97FC-EDD82513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65CB3-8BDA-481F-BD46-8A197965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A9AE-913A-437F-83A2-93DB9AEC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7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11775-3569-4235-B9AC-E8F845669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FE43C-D0EF-4A04-9314-06BFAFFD6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CDABC-9A37-4200-A5E2-173A1D2D9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039BC-4D56-4135-85A9-30B496CF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97C3-304A-45D0-BE14-C540426C9B03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27AA4-CFDF-4405-B7AE-D2AC3523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50B55-08E8-48F8-B772-5BBDDD70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A9AE-913A-437F-83A2-93DB9AEC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2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4ED4-AA12-4872-BDB5-C01551DC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F0F6A8-5DD2-4CAA-837E-193CE5A9E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E3560-E335-4FD8-AE81-942916721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BBB94-8758-4C8F-8072-EB1CC056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97C3-304A-45D0-BE14-C540426C9B03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50375-7B3E-41BF-9493-1C4A5E37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68A6D-457A-426F-971E-8EA55647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A9AE-913A-437F-83A2-93DB9AEC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3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26F1A5-0985-46E2-ABE3-2EB0E578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38550-323D-4A9C-B8F3-4A5C81B0B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E39F5-F178-4E91-B9B9-23F1FAB54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297C3-304A-45D0-BE14-C540426C9B03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B9B1E-4716-473A-A3C6-40AB39F0B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2D3AF-9B11-4901-8BFE-148EA0912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9A9AE-913A-437F-83A2-93DB9AEC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5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9DDD-D1D9-4407-9E26-C0E7EE99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Open Sans Condensed"/>
              </a:rPr>
              <a:t>BEER</a:t>
            </a:r>
            <a:r>
              <a:rPr lang="en-US" dirty="0">
                <a:latin typeface="Open Sans Condensed"/>
              </a:rPr>
              <a:t> RECOMMENDER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65C81D-488E-46ED-B70E-C19BE2D54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680" y="1825625"/>
            <a:ext cx="6528639" cy="4351338"/>
          </a:xfrm>
        </p:spPr>
      </p:pic>
    </p:spTree>
    <p:extLst>
      <p:ext uri="{BB962C8B-B14F-4D97-AF65-F5344CB8AC3E}">
        <p14:creationId xmlns:p14="http://schemas.microsoft.com/office/powerpoint/2010/main" val="79710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4BF5-7A5C-45E0-AD48-B8316BF0A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Open Sans Condensed"/>
              </a:rPr>
              <a:t>THE </a:t>
            </a:r>
            <a:r>
              <a:rPr lang="en-US" b="1" dirty="0">
                <a:latin typeface="Open Sans Condensed"/>
              </a:rPr>
              <a:t>MAGIC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2CD95-6913-4711-B3CE-F4D8AF76A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Thank you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BeerAdvocate">
            <a:extLst>
              <a:ext uri="{FF2B5EF4-FFF2-40B4-BE49-F238E27FC236}">
                <a16:creationId xmlns:a16="http://schemas.microsoft.com/office/drawing/2014/main" id="{2A614E11-84E2-479F-A273-C478A43C4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3048000"/>
            <a:ext cx="39052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76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92B6-FD73-4A35-BB0B-EEFF8E99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Open Sans Condensed"/>
              </a:rPr>
              <a:t>BEER STYLE </a:t>
            </a:r>
            <a:r>
              <a:rPr lang="en-US" b="1" dirty="0">
                <a:latin typeface="Open Sans Condensed"/>
              </a:rPr>
              <a:t>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EAC2-6579-4F7A-A6B4-CBFC73470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Color </a:t>
            </a:r>
          </a:p>
          <a:p>
            <a:pPr marL="0" indent="0">
              <a:buNone/>
            </a:pPr>
            <a:r>
              <a:rPr lang="en-US" dirty="0"/>
              <a:t>Flavor</a:t>
            </a:r>
          </a:p>
          <a:p>
            <a:pPr marL="0" indent="0">
              <a:buNone/>
            </a:pPr>
            <a:r>
              <a:rPr lang="en-US" dirty="0" err="1"/>
              <a:t>Hoppiness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Maltiness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Fruitiness</a:t>
            </a:r>
          </a:p>
          <a:p>
            <a:pPr marL="0" indent="0">
              <a:buNone/>
            </a:pPr>
            <a:r>
              <a:rPr lang="en-US" dirty="0"/>
              <a:t>Body</a:t>
            </a:r>
          </a:p>
          <a:p>
            <a:pPr marL="0" indent="0">
              <a:buNone/>
            </a:pPr>
            <a:r>
              <a:rPr lang="en-US" dirty="0"/>
              <a:t>Sweetness</a:t>
            </a:r>
          </a:p>
          <a:p>
            <a:pPr marL="0" indent="0">
              <a:buNone/>
            </a:pPr>
            <a:r>
              <a:rPr lang="en-US" dirty="0"/>
              <a:t>Sour</a:t>
            </a:r>
          </a:p>
          <a:p>
            <a:pPr marL="0" indent="0">
              <a:buNone/>
            </a:pPr>
            <a:r>
              <a:rPr lang="en-US" dirty="0"/>
              <a:t>Spicy</a:t>
            </a:r>
          </a:p>
          <a:p>
            <a:pPr marL="0" indent="0">
              <a:buNone/>
            </a:pPr>
            <a:r>
              <a:rPr lang="en-US" dirty="0"/>
              <a:t>Bitter</a:t>
            </a:r>
          </a:p>
          <a:p>
            <a:pPr marL="0" indent="0">
              <a:buNone/>
            </a:pPr>
            <a:r>
              <a:rPr lang="en-US" dirty="0"/>
              <a:t>Aroma</a:t>
            </a:r>
          </a:p>
          <a:p>
            <a:pPr marL="0" indent="0">
              <a:buNone/>
            </a:pPr>
            <a:r>
              <a:rPr lang="en-US" dirty="0"/>
              <a:t>Custom flavor</a:t>
            </a:r>
          </a:p>
        </p:txBody>
      </p:sp>
    </p:spTree>
    <p:extLst>
      <p:ext uri="{BB962C8B-B14F-4D97-AF65-F5344CB8AC3E}">
        <p14:creationId xmlns:p14="http://schemas.microsoft.com/office/powerpoint/2010/main" val="350276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15E7-F168-43F9-9394-544DA925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Open Sans Condensed"/>
              </a:rPr>
              <a:t>SCRAPE</a:t>
            </a:r>
            <a:endParaRPr lang="en-US" dirty="0">
              <a:latin typeface="Open Sans Condense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EC42B-9CAF-438E-9FE8-A6A4E374D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BEER STYLES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CD6BE8-34DB-4301-AB38-604E43FAA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44" y="2397125"/>
            <a:ext cx="4029075" cy="4095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1008B8-9658-4AAC-89DB-2958A3EC8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275" y="1603935"/>
            <a:ext cx="3181350" cy="4953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914503-ECF4-4CA3-9207-08CEBAD08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421" y="1416050"/>
            <a:ext cx="41529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3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C724-45B6-4564-B46B-419B55349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243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Open Sans Condensed"/>
              </a:rPr>
              <a:t>SCRAPE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1A4B6-2980-406A-9341-203FA4375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74439-AD1E-4639-BB60-0716318BE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0" y="2464572"/>
            <a:ext cx="11821677" cy="307561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24F97A-D73E-4309-AE8A-A00F4C25B223}"/>
              </a:ext>
            </a:extLst>
          </p:cNvPr>
          <p:cNvSpPr/>
          <p:nvPr/>
        </p:nvSpPr>
        <p:spPr>
          <a:xfrm>
            <a:off x="1751106" y="2420471"/>
            <a:ext cx="1810870" cy="5259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97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F01F-59E7-4163-9E8B-81008F804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 Condensed"/>
              </a:rPr>
              <a:t>AND </a:t>
            </a:r>
            <a:r>
              <a:rPr lang="en-US" b="1" dirty="0">
                <a:latin typeface="Open Sans Condensed"/>
              </a:rPr>
              <a:t>SCRAPE</a:t>
            </a:r>
            <a:r>
              <a:rPr lang="en-US" dirty="0">
                <a:latin typeface="Open Sans Condensed"/>
              </a:rPr>
              <a:t> SOME MORE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EDE32-175B-48DD-BE76-3703281A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BEER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13AC4-D776-41D8-96A2-45689B37A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1029"/>
            <a:ext cx="12192000" cy="588229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379F25-4A23-4B0B-83CF-75AB5A02872A}"/>
              </a:ext>
            </a:extLst>
          </p:cNvPr>
          <p:cNvSpPr/>
          <p:nvPr/>
        </p:nvSpPr>
        <p:spPr>
          <a:xfrm>
            <a:off x="83670" y="4386729"/>
            <a:ext cx="2635623" cy="15538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F754B4-EDDC-4050-BB21-C1DFAF55A2C7}"/>
              </a:ext>
            </a:extLst>
          </p:cNvPr>
          <p:cNvSpPr/>
          <p:nvPr/>
        </p:nvSpPr>
        <p:spPr>
          <a:xfrm>
            <a:off x="3557493" y="3050988"/>
            <a:ext cx="3418542" cy="22770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4C4CEE-3B5F-426E-866E-9B8CBED2BA43}"/>
              </a:ext>
            </a:extLst>
          </p:cNvPr>
          <p:cNvSpPr/>
          <p:nvPr/>
        </p:nvSpPr>
        <p:spPr>
          <a:xfrm>
            <a:off x="298823" y="2881429"/>
            <a:ext cx="842683" cy="4362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08CACB-5627-45C5-8C31-156F787E8666}"/>
              </a:ext>
            </a:extLst>
          </p:cNvPr>
          <p:cNvSpPr/>
          <p:nvPr/>
        </p:nvSpPr>
        <p:spPr>
          <a:xfrm>
            <a:off x="10213788" y="2725270"/>
            <a:ext cx="1392518" cy="42911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0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575E1-9842-4C1A-9276-434889AB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Open Sans Condensed"/>
              </a:rPr>
              <a:t>ONE HOT ENCODING</a:t>
            </a:r>
            <a:r>
              <a:rPr lang="en-US" dirty="0">
                <a:latin typeface="Open Sans Condensed"/>
              </a:rPr>
              <a:t>, THE PANDAS WAY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EBFC34-07CA-4766-9861-C733ABE97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6364" y="3429000"/>
            <a:ext cx="7660341" cy="2695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E4A64A-DB60-4978-98CD-425A66A8D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39" y="1385775"/>
            <a:ext cx="2937967" cy="5209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B5E3C2-6E09-41F2-9ECE-6688ECFAB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753" y="2093118"/>
            <a:ext cx="28194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25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E0D42-1CD0-4E7B-9001-DB1AB532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Open Sans Condensed"/>
              </a:rPr>
              <a:t>MACHINE LEARNING </a:t>
            </a:r>
            <a:r>
              <a:rPr lang="en-US" dirty="0">
                <a:latin typeface="Open Sans Condensed"/>
              </a:rPr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18598-0A6C-4E1A-9FCD-1D79B8884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KNN</a:t>
            </a:r>
          </a:p>
          <a:p>
            <a:pPr marL="0" indent="0">
              <a:buNone/>
            </a:pPr>
            <a:r>
              <a:rPr lang="en-US" dirty="0"/>
              <a:t>DECISION TREES</a:t>
            </a:r>
          </a:p>
          <a:p>
            <a:pPr marL="0" indent="0">
              <a:buNone/>
            </a:pPr>
            <a:r>
              <a:rPr lang="en-US" dirty="0"/>
              <a:t>RANDOM FOREST</a:t>
            </a:r>
          </a:p>
        </p:txBody>
      </p:sp>
      <p:sp>
        <p:nvSpPr>
          <p:cNvPr id="4" name="AutoShape 2" descr="data:image/png;base64,iVBORw0KGgoAAAANSUhEUgAAAYwAAAEKCAYAAAAB0GKPAAAABHNCSVQICAgIfAhkiAAAAAlwSFlz%0AAAALEgAACxIB0t1+/AAAIABJREFUeJzt3Xl8VeW1//HPNxOEMQwBIQGJqCiiQgyoOLZqHRHFtg61%0AXtHWH71qtYN16P3dtre3vfZq76+2Wi3XOvTqrXVARWtF61hnAgSQSRFQCFMAmYeQZP3+2DtyCBl2%0AwjnZJ8l6v17nxdnzyjGelf08z16PzAznnHOuKRlxB+Ccc65t8IThnHMuEk8YzjnnIvGE4ZxzLhJP%0AGM455yLxhOGccy4STxjOOeci8YThnHMuEk8YzjnnIsmKO4Bk6tu3rw0ZMiTuMJxzrs2YMWPGOjPL%0Aj7JvyhKGpAeA84C1Zjainu0C7gLOAbYDV5rZzHDbWeG2TOB+M7s9yjWHDBlCaWlpkn4C55xr/yR9%0AGnXfVDZJPQSc1cj2s4FDwtc1wL0AkjKBe8Ltw4FLJQ1PYZzOOeciSFnCMLM3gQ2N7DIe+JMF3gPy%0AJA0AxgCLzWyJmVUCj4X7Oueci1Gcnd4FwPKE5RXhuobW10vSNZJKJZVWVFSkJFDnnHPtYJSUmU02%0AsxIzK8nPj9Rv45xzrgXiHCVVDgxKWC4M12U3sN4551yM4kwYU4HrJD0GHAtsMrNVkiqAQyQVESSK%0AS4DLUhXEM7PKuWPaIlZu3MHAvFxuOnMYF4xqsAXMOec6rFQOq/0zcCrQV9IK4CcEdw+Y2X3ACwRD%0AahcTDKudGG6rknQdMI1gWO0DZjYvFTE+M6ucW6fMZcfuagDKN+7g1ilzATxpOOdcHSlLGGZ2aRPb%0ADbi2gW0vECSUlLpj2qIvkkWtHburuWPaIk8YzjlXR5vv9N4fKzfuaNZ655zryDp0whiYl9us9c45%0A15F16IRx05nDyM3O3GtdbnYmN505LKaInHMufbWr4oPNVdtPcce0RZRv3EF2pviPCUd6/4VzztWj%0AQ99hQJA03r7ly/zLuYezu9oYUdAj7pCccy4tdfiEUWv8yAIyM8SUmf6MoHPO1ccTRii/eydOOTSf%0Ap2eVU11jcYfjnHNpxxNGggnFBazatJP3lqyPOxTnnEs7njASnH54f7p3zuKpmSviDsU559KOJ4wE%0AnbMzOe+oAbz44Wq27aqKOxznnEsrnjDqmFBcyPbKaqbNWx13KM45l1Y8YdRRcmAvBvfu4qOlnHOu%0ADk8YdUhiQnEBb3+yzmtKOedcAk8Y9ZgwqhAzeKbM7zKcc66WJ4x6DO7ThdFDejFlZjlBFXbnnHMp%0ATRiSzpK0SNJiSbfUs72XpKclzZH0gaQRCdu+J2mepA8l/VlS51TGWteE4kIWr93K3PJNrXlZ55xL%0AWylLGJIygXuAs4HhwKWShtfZ7TagzMyOAq4A7gqPLQC+C5SY2QiCmfcuSVWs9Tn3qAHkZGV457dz%0AzoVSeYcxBlhsZkvMrBJ4DBhfZ5/hwKsAZrYQGCKpf7gtC8iVlAV0AVamMNZ99OiczVeG9+fZsnIq%0Aq2pa89LOOZeWUpkwCoDlCcsrwnWJZgMTACSNAQ4ECs2sHLgT+AxYBWwys5dSGGu9Liou5PPtu3l9%0A0drWvrRzzqWduDu9bwfyJJUB1wOzgGpJvQjuRoqAgUBXSZfXdwJJ10gqlVRaUVGR1OBOOqQvfbvl%0AeLOUc86R2oRRDgxKWC4M133BzDab2UQzG0nQh5EPLAFOB5aaWYWZ7QamAGPru4iZTTazEjMryc/P%0AT+oPkJWZwfiRBbyycA0bt1cm9dzOOdfWpDJhTAcOkVQkKYeg03pq4g6S8sJtAN8C3jSzzQRNUcdJ%0A6iJJwGnAghTG2qAJxQXsrjaem7Mqjss751zaSFnCMLMq4DpgGsGX/eNmNk/SJEmTwt0OBz6UtIhg%0ANNUN4bHvA08CM4G5YZyTUxVrY44Y2JPDDujOFK9g65zr4FI6p7eZvQC8UGfdfQnv3wUObeDYnwA/%0ASWV8UV1UXMgvXljAJxVbGZrfLe5wnHMuFnF3ercJ40cOJEPwtHd+O+c6ME8YEfTr0ZmTDgmmb63x%0A6Vudcx2UJ4yIJhQXUL5xB+8v3RB3KM45FwtPGBGdecQBdO+U5Z3fzrkOyxNGRJ2zMznnyAG8MHcV%0A2yt9+lbnXMfjCaMZJhQXsK2ympfmrYk7FOeca3WeMJph9JDeFPbK5SlvlnLOdUCeMJohI0NMGFXA%0A24vXsXrTzrjDcc65VuUJo5kuLC6kxuBZn77VOdfBeMJopqK+XTnmwF48NXOFT9/qnOtQPGG0wITi%0AAj5as5V5KzfHHYpzzrUaTxgtcN6RA8nJzPDOb+dch+IJowV6dsnm9OH9mFq2kt3VPn2rc65j8ITR%0AQhNGFbJ+WyVvfpTcWf6ccy5decJooVOG5dOnq0/f6pzrODxhtFB2ZgbnjxzIy/PXsGn77rjDcc65%0AlEtpwpB0lqRFkhZLuqWe7b0kPS1pjqQPJI1I2JYn6UlJCyUtkHR8KmNtiYuKC6msruH5uSvjDsU5%0A51IuZQlDUiZwD8HUq8OBSyUNr7PbbUCZmR0FXAHclbDtLuBFMzsMOJqY5vRuzBEDe3Bo/27eLOWc%0A6xBSeYcxBlhsZkvMrBJ4DBhfZ5/hwKsAZrYQGCKpv6SewMnAH8NtlWa2MYWxtogkJhQXMuPTz1m2%0Ablvc4TjnXEo1mTAk5Uq6VdJ94fLBks6OcO4CYHnC8opwXaLZwITwvGOAA4FCoAioAB6UNEvS/ZK6%0ARrhmq7twVAEZgimz/C7DOde+RbnDeAAQcGK4vBL4ZZKufzuQJ6kMuB6YBVQDWUAxcK+ZjQK2Afv0%0AgQBIukZSqaTSiorWH+Lav0dnTji4L1NmrvDpW51z7VqUhHGImf0S2A1gZtsJEkhTyoFBCcuF4bov%0AmNlmM5toZiMJ+jDygSUEdyMrzOz9cNcnCRLIPsxsspmVmFlJfn5+hLCS76LiQlZ8voPpy3z6Vudc%0A+xUlYVRK6gwYgKQioDLCcdOBQyQVScoBLgGmJu4QjoTKCRe/BbwZJpHVwHJJw8JtpwHzI1wzFl85%0Aoj9dczK989s5165FSRj/BrwIFEp6GHgNuLWpg8ysCrgOmEYwwulxM5snaZKkSeFuhwMfSlpEMJrq%0AhoRTXA88KmkOMJLkNYMlXZecLM4+cgB/nbuKnbur4w7HOedSQo2V6JYk4ACgChhL0BT1jpmtbZ3w%0AmqekpMRKS0tjufY7n6zjsv9+n99eOorzjx4YSwzOOddckmaYWUmUfRu9w7Agm7xsZhVm9qyZPZOu%0AySJuxxX1oSAvl6dmeAVb51z7FKVJqkzSqJRH0sZlZIgLRxXwj48rWLvZp291zrU/URLGKGB6WOJj%0AZvhcxMxUB9YWXVhcEE7f6qVCnHPtT1aEfc5PeRTtxND8bowclMdTM1fw7ZMPijsc55xLqibvMMzs%0AE6AzcEb46hyuc/W4qLiAhau3MN+nb3XOtTNRSoNcBzwBDA5fj0v651QH1laNO3og2Zliik/f6pxr%0AZ6L0YVwDjDGz28zsNuBYYFITx3RYeV1yOO2w/jxTtpIqn77VOdeOREkYYu8nu3cTrTRIhzWhuIB1%0AW3fxj4/XxR2Kc84lTZRO7/8B3pf0VLh8IfBw6kJq+04d1o9eXbJ5auYKvnRYv7jDcc65pIjS6f2f%0AwP8BtoevSWZ2Z6oDa8tysjI4/+iBvDR/DZt2+PStzrn2IUqn92hgvpn9l5n9F7BQUqTHyDuyCcWF%0AVFbV8Le5q+IOxTnnkiJKH8ZkgjuLWtuAP6QmnPbjqMKeHNyvG0/5aCnnXDsRJWFkmNkXw33C99mp%0AC6l9CKZvLWD6ss/5dL1P3+qca/uiJIylkr4jKVNShqRrgWUpjqtduGBkARI87dO3OufagSgJ4/8Q%0ATGC0BlgLnAJ8O5VBtRcD83IZO7QPU2aW01gZeeecawuijJJaY2ZfNbO+4evrZramNYJrDyaMKuSz%0ADduZ8enncYfinHP7pcGEIekqSQeH7yVpsqT1YcXakVFOLumssMrtYkm31LO9l6SnJc2R9IGkEXW2%0AZ4bVcZ9v7g+WLs4acQBdcjK989s51+Y1dofxfeDT8P3FwGhgOHAb8NumTiwpE7iHYOrV4cClkobX%0A2e02oMzMjgKuAO6qs/0Gguld26yunbI4a8QBPD/Hp291zrVtjSWMKjOrfepsHPBw2Dz1ItAtwrnH%0AAIvNbImZVQKPAePr7DMceBXAzBYCQyT1B5BUCJwL3B/5p0lTFxUXsmVnFX9f4C15zrm2q7GEYZL6%0AS+pE0On994RtuRHOXQAsT1heEa5LNBuYACBpDHAgUBhu+w3wI6DNV/A77qA+DOjZmSkzfbSUc67t%0Aaixh/BSYCSwB/mZmHwJIOglYmqTr3w7kSSoDrgdmAdWSzgPWmtmMpk4g6RpJpZJKKyoqkhRWcmVm%0AiAtGFfDGRxVUbNkVdzjOOdciDSYMM3sWKAJGmtnEhE1lwCURzl0ODEpYLgzXJV5js5lNNLORBH0Y%0A+QQJ6gTgfEnLCJqyvizpkQbinGxmJWZWkp+fHyGseFxUXEB1jTF1tk/f6pxrmxodVmtmlWZWUWfd%0AFjOLMp3cdOAQSUWScgiSzNTEHSTlhdsAvgW8GSaRW82s0MyGhMe9amaXR/yZ0tLB/bpzdGFPnprh%0Ao6Wcc21TlAf3WsTMqoDrgGkEI50eN7N5kiZJqp2A6XDgQ0mLCEZT3ZCqeNLBhOJC5q/azIJVPn2r%0Ac67tiTIfRouZ2QvAC3XW3Zfw/l3g0CbO8TrwegrCa3Xjjh7Iz5+fz9Ozyjl8QI+4w3HOuWaJUt78%0AL5LOlOSz7O2n3l1z+NJh/Xh6VrlP3+qca3OiNEk9CFwFfCTp32uf/nYtc1FxARVbdvH2J+vjDsU5%0A55olSi2pF83sYoIH8VYDr0l6U9I3JaW0Sas9+tJh/cjrku2d3865NidSp7ekXsBlwDeBOQQTKI0F%0AXkxdaO1Tp6xMxh01kGnzVrNlp0/f6pxrO6L0YTwBvAv0Bi4ys3PN7FEz+w7QJ9UBtkcTigvYVVXD%0A3+aujjsU55yLLOoUrYeb2c/NbK92FDMblZqw2reRg/I4qG9Xr2DrnGtToiSMoUDP2oWwJPk1qQup%0A/audvvX9pRtYvmF70wc451waiJIwJpnZxtoFM/sc+E7qQuoYLhgV1GH06Vudc21FlISRmbggKQPI%0ATk04HUdhry4cf1Afpsxc4dO3OufahCgJ42VJf5Z0iqRTgEfZu9S5a6EJxQUsW7+dmZ9tbHpn55yL%0AWZSEcRPwDvC98PUW8MNUBtVRnH3kADpnZzDFO7+dc21AlAf3qs3sd2Z2Qfi6Jyws6PZTt05ZnHXE%0AATw3eyW7qnz6VudceovyHMZQSY9JmiPpo9pXawTXEUwoLmTzzipeXbA27lCcc65RUZqkHiKoJyWC%0AEuSPA39JYUwdygkH96V/j07+TIZzLu1FSRhdzGwagJl9Ymb/QpA4XBLUTt/6+qIK1m316Vudc+kr%0ASvHAXeFQ2k/CiY/Kge6pDatjmTCqkD+8sYTTfv06m3dUMTAvl5vOHPbFsxrOOZcOotxhfA/oCnyX%0AYK7tbxGUO2+SpLMkLZK0WNIt9WzvJenpsH/kA0kjwvWDJL0mab6keZLa9Ux8C1ZtRoJNO6owoHzj%0ADm6dMpdn/KE+51waaTRhSMoELgzn8f7MzL5pZuPN7O2mThweew9B89Vw4FJJw+vsdhtQZmZHAVcA%0Ad4Xrq4AfmNlw4Djg2nqObTfumLaIus/u7dhdzR3TFsUTkHPO1aPRhGFm1cCXWnjuMcBiM1tiZpXA%0AY8D4OvsMB14Nr7UQGCKpv5mtMrOZ4fotBHOCt9v2mZUbdzRrvXPOxSFKk9QMSVMkXSrp/NpXhOMK%0AgOUJyyvY90t/NjABQNIY4ECgMHEHSUOAUcD79V1E0jWSSiWVVlRURAgr/QzMy613vQR3TFvI6k07%0AWzki55zbV5SE0R3YBpwDfC18fTVJ178dyJNUBlwPzAK+eIJNUjfgKeBGM9tc3wnMbLKZlZhZSX5+%0AfpLCal03nTmM3Oy9SnaRk5XBiIE9uPf1TzjxV69yw2OzmL3cS4g45+LT5CgpM/tmC89dDgxKWC4M%0A1yWeezMwEUCSgKXAknA5myBZPGpmU1oYQ5tQOxrqjmmLWLlxx16jpJZv2M5D7yzjL9OX82zZSo45%0AsBdXn1jEV4b3Jysz0oSJzjmXFGqqUqqkyfWtN7NG58QI5/v+CDiNIFFMBy4zs3kJ++QB282sUtK3%0AgZPM7IoweTwMbDCzG6P+MCUlJVZaWhp19zZly87dPDljBQ++vYzPNmynIC+Xfxp7IBePHkzPXC8e%0A7JxrGUkzzKwk0r4REsbFCYudgQuB5WZ2fYRAzgF+Q1Ai/QEz+0X4LAdmdp+k4wkSgwHzgKvN7HNJ%0AJwL/AOYCNeHpbjOzFxq7XntOGLWqa4xXFqzhgbeX8t6SDXTJyeRrxxRy5QlFFPXtGnd4zrk2JqkJ%0Ao56TZwBvmdnYlgSXSh0hYSSat3ITD7y1jOdmr2R3TQ1fHtaPq04sYuzQPgQ3ac4517hUJ4yhwEtm%0ANrQlwaVSR0sYtdZu2cmj733GI+99yvptlRx2QHeuOqGI80cOpHOdznTnnEuU7CapzwmajCAYVbUB%0AuMXMHt+vKFOgoyaMWjt3V/Pc7JX88a2lLFy9hT5dc/jGsYO5/LgD6dejc9zhOefSULITRuKfqDWW%0AxvOJdvSEUcvMeHfJeh54axmvLFxDVoYYd9RArjqxiBEFPeMOzzmXRpqTMKIUHzwXeMPMNoUnzwNO%0ANLPn9yNGl0KSGDu0L2OH9mXZum089M4yHi9dzpRZ5Ywp6s1VJxRxxvD+ZGZ4P4dzLroodxhlZjay%0AzrpZZjYqpZG1gN9hNGzTjt08UbqcB99eRvnGHRT2yuXKsUP4+uhB9Ojsw3Kd66iS3SQ128yOrrNu%0ArpkduR8xpoQnjKZVVdfw9wVr+ONbS5m+7HO6dcriayWFXDl2CLM+21jvw4POufYr2QnjIWAtQeVZ%0AgOuA/mZ2xf4EmQqeMJpnzoqNPPh2MCy3qsbIENQk/DrkZmfyHxOO9KThXDuW7ITRDfgpcDrBaKmX%0AgX8zs637GWfSecJomTWbd3L6r99gy66qfbZ175TFD88cRt9unejTLYe+3TrRt1sOPXOz/VkP59qB%0ApHZ6h4nhh/sdlUtb/Xt0Zms9yQJgy64qfjJ13j7rszL0RQLp060Tfbvm0Ld7J/p0zamTXDrRu2sO%0AOVnR6149M6vcm8acS0NNJgxJLwKXmNnGcLkX8IiZnZvq4FzrGZiXS3k9828MzOvMs9eeyPptu1i/%0AtZJ1W3exLvx3ffh+/dZdfLJ2KxVbd1FZVVPP2aFnbvZedyh9u3WiT9dO+6x7b8k6fvbcfHbsDs5T%0AO/sg4EnDuZhFGVbbvzZZAIS1ngamMCYXg5vOHMatU+ayY/cX1eXJzc7kR2ceRn73TuR379TkOcyM%0AbZXVrNuyi/XbdlGxpZL123axrvbfMMEsWr2Ft7euZ9OO3ZFiq5190BOGc/GKkjBqJBWa2QoASYNT%0AHJOLQWMl1qOSRLdOWXTrlMWQCIUQK6tq2LCt9q4luIP5wROz6923fOMOnp61gjOGH0C3TlF+bZ1z%0AyRal0/tc4PcEU6kKOBX4jpn9LeXRNZN3erd9J9z+ar1NY5kS1WZ0zs7gtMP7M/7ogZwyLJ9OWV4r%0Ay7n9kexO77+G06ceH676kZmt3Z8AnWtIQ01jv7xgBIP6dOHZspX8de4q/jpnFT06Z3HOkQM4f+RA%0Aji3q40+uO5dikarVSuoJDCWYDwMAM3snhXG1iN9htA9NjZLaXV3D24vXMbVsJdPmrWZbZTX9undi%0A3NEDGT9yIEcW9PQhv85FlOznMK4CfgAUEExoNBp4z8xO3c84k84TRsezo7KaVxauYWrZSl5fVEFl%0AdQ1Ffbt+kTyG5neLO0Tn0lqyE8ZcYAzwrpmNlHQEwYN7F0UI5CzgLoIZ9+43s9vrbO8FPEBw97IT%0AuMrMPoxybH08YXRsm7bv5sV5q3i2bCXvLlmPGYwo6MH4ows47+gBDOiZG3eIzqWdZCeM6WY2WlIZ%0AMCacf/tDMxvRxHGZBHN6nwGsIJjT+1Izm5+wzx3AVjP7maTDgHvM7LQox9bHE4artWbzTp6fs4qp%0AZeXMXrEJCcYM6c34kQWcc+QB5HXJiTvEyNLlQcZ0icMlV7LLm68KS5o/B0yTtIHgS7wpY4DFZrYk%0ADOoxYDyQ+KU/HLgdwMwWShoiqT9wUIRjnWtQ/x6dufrEIq4+sYil67YxtWwlz84u57an5/KTqR9y%0AyqH5jDt6IGcM70+XnPQdpvvMrPK9BgHE9SBjusTh4tWsKVolnQb0BP5qZrua2PerwFlm9q1w+ZvA%0AsWZ2XcI+vwRyzex74Uisd4BjgaKmjk04xzXANQCDBw8+5tNPP43887iOxcyYt3IzU2evZGrZSlZv%0A3kludiZfOaI/40cO5KRD8snOjF7CJBmqqmvYsL3yi6fo6z5N/9zsleyq5+n5DEHvrq13l7RhW+Ve%0AhSlrdc3J5NsnH7T3E/zh+26dsnzwQRuQ7DuML5jZKy0LqUG3A3eFzV1zgVlAdeOH7BPTZGAyBE1S%0ASY7PtSOSGFHQkxEFPbnlrMOYvmwDz85eyQtzg36PvC7ZnHPkAMYfPZDRQ3ozdfbKFjXBbK+sYv3W%0ASirCBLB+6646JVXCf7dV8vn2Sur7my07U/Tt1qneZAFBVeEzjzhgfz+SyB59/7N612+rrOY3f/+4%0A3m05WRn11BhLTCx7/u3dJYesiMk6HZrG0iGGOOJI5b14OTAoYbkwXPcFM9sMTARQ8KfIUmAJkNvU%0Asc7tj4wMcexBfTj2oD78dNwR/OPjCqbOXsnTM8v53/c/o2duFtt2VVMV/lldvnEHNz81h4/WbuHw%0AA3p88cW/VwmUcN32yvr/5uneKeuLL8+h+d0YU7SnjlafsFBj7Zdoj87BX+cNPchYkJfLLy5svSlp%0AXl9U0WAcr990asIT+0GCrHunVLF1FwtWbWH9tl3srt43Q0rQq0tO8Fl07ZSQZPZONDM/+5w7pi1i%0AZ4y1xtKleS6OOJrVJNWsE0tZBB3XpxF82U8HLjOzeQn75AHbw470bwMnmdkVUY6tj3d6u/21vbKK%0Al+ev4eYn57Czgb/ua2VmiN5dc+jTNYf88Asu8Ys/PyEB9O6aQ+fs5j+VXvdLAeKZpyRZcZgZm3dU%0AsS6hmOX6rbuoSLgTCxJxJeu27Kq35H59BHRtpZIx23ZVUd+3ZmvG0FgcBXm5vH3LlyOfJ2VNUs1h%0AZlWSrgOmEQyNfcDM5kmaFG6/DzgceFiSAfOAqxs7NlWxOlerS04W40cWcONjZfVuFzDteyfTt1sn%0A8nKzyUjx0+XJqPGVTnFIomeXbHp2yWZoftP779xdzfpte5LJVQ/V/wehARePHlTvtmT741tLY4+h%0AsThW1nMnmCxRypt/Dvsksk1AKXCTmS1r6FgzewF4oc66+xLevwscGvVY51pLw+Xeczm0f/dWjeWC%0AUQVpMRIpjjg6Z2dSkJdLQV7wDE1BA/9dCvJy+b/nDW+VmF78cHXsMTQWx8C81D1vFKWX6R7g/xI8%0AXDcU+BfgCeAZ4MGUReZcjG46cxi5dZqQcrMzuenMYTFF5AD+cNBbnJK9YK91p2Qv4A8HvdWhYogr%0AjigJY5yZ3WNmn4ev3wNfMbNHgd4pi8y5GF0wqoD/mHAkBXm5iOCvR5/fPH4jRp/K5Ny7Gdd9MQLG%0AdV/M5Ny7GTH61A4VQ1xxRHnS+z3gP81sSrg8AbjZzI6VNMvMRqUsumbyTm/n2jEzWL8Ypt8PpQ9C%0A7yLYsAQGHQvd+rVuLFvXwvL3ofdB8cWQGEe/w2HTCvjaQ1B0crNOkexO78uB30m6n6Av4wPgm5K6%0AADc2KzLnnGuOzSthyRuw9I3g3y0rg/XZXaFiIeT2gi2rgldry0mDGGrjWDUbTv5Rs5NFc0WZD2Mx%0AcHYDm99IbjjOuQ5t+wZY9taeBLE+fCgwt3fwZXjQKZDdBabdBsdfC6V/hPP+X8q/KPex9E144srg%0ASzquGOqLo+iklMYRZZRUX+AqYEji/mZ2Tcqics51DJXb4bN39ySIVbMBC+4gDhwLx/wTFJ0C/UdA%0ARsaeL8jappeik/Zebg3pEENMcURpknoWeA94i2aW7XDOub1U74bymXsSxIoPoLoSMrKhcDScekuQ%0AIAqOgax6amWVz9z7C7Ho5GC5fGbrfVmnQwwxxRGl07vMzEam5OpJ5p3ezqWZmhpYO39Pgvj0bajc%0ACggOODJoYio6FQ48PmiLd60u2Z3ef5P0FTN7aT/jcs51BBuW7kkQS9+E7euC9b2HwlFfD+4gik6G%0ALj4qv62JkjAmATdL2g5UElRHMDPz/9ou+d76DRQU731LvfTN4Db7xFYclOdxRI9j5GXB+yWvB4li%0AY1jZttsBcPBpQYI46BToWdh68bqUiPLgXl8gm2AejPxwOUIVGOdaoKA46Lhb+mawXNuxV1DscaRL%0AHDs3w5t3wqNfg9IH4M5D4KmrYcFUOOAoOPsOuPYD+MFCmDAZRn3Dk0U70WAfhqRDzOxjSUfVt93M%0A5qQ0shbwPox2YFM5fDAZ3rsXcvOC5oy8IdCpW+vHsmsrbFwGXfp6HLVxfL4MrAawoKN6yAl77iAG%0AjISM5lfkdfFKVh/GLQTVY++pZ5sBMQw6du3O9g2w7B97Hs5avzhYn5ULW9cE7d59D4knttoagxs+%0A8TjqxnHUxTDut5DdOZ5YXCwaTBhmdnX49stmtjtxm6TslEbl2q/KbcG4+9oEsWoOYJDTDQ48AUqu%0ACt6/8jMYe33wMNLx16bHQ1Eex95xrPggnjhcbKJ0er8P1G0wrW+dc/uq3g3lM/YkiOUfQM3uoDlj%0A0Bj40m3huPtiyMzu0A9FeRwu3TWYMCT1AwYAuZKOJBgdBdAD6BLl5JLOAu4imATpfjO7vc72nsAj%0AwOAwljvN7MFw2/eAbxE0f80FJprZzug/motFTQ2snbcnQXz6zp5x9wOOguO+E7R3D25g3H0HfijK%0A43DprrGIg+9WAAARhElEQVRO74kEJUFGArPYkzC2AA+a2RONnljKJJhm9QxgBcE0q5ea2fyEfW4D%0AeprZzZLygUXAAQSjsN4ChpvZDkmPAy+Y2UONXdM7vWNgBp8v3ZMglr4J29cH2/ocvKdDdMhJPu7e%0AuTSUlE7v8C/9ByV93cweb0EcY4DFZrYkDOoxYDwwP2EfA7pLEtAN2ADUTuKbRXB3s5vgjmZlC2Jw%0AqbBlTZAYlr4OS96ETeG4++4D4OAzwqd3T4GePneEc+1JlD6MfpJ6mNlmSfcR9F3camavNHFcAbA8%0AYXkFcGydfe4GphIkg+7AxWZWA5RLuhP4DNgBvNSunzRPh4ezGouhZCIse3vP07sV4SxfnXsGdw4n%0AfDdIEH0PAaV2jmvnXHyiJIxrzOxuSV8h6NP4NvAAcEwSrn8mUAZ8mWD615cl/YOgz2M8UARsBJ6Q%0AdLmZPVL3BJKuAa4BGDx4cBJCikHtQ1G1bcSJHYxxxFA4Bqb/N7z6C8gbFIxYsppgqOvg4+Doi4ME%0AMeBoH3fvXAcSJWHUdnKcA/zJzGZLivKEeDkwKGG5MFyXaCJwuwUdKYslLQUOAw4ElppZBYCkKcBY%0Agg7yvYMzmwxMhqAPI0Jc6afoZDjrdvjTeFBmMIooqzP8+dLWjaOmCh4eR1j9BciAznlw0g+CBDFo%0ADGR1at2YnHNpI0rCmC3pBeBQ4DZJ3diTRBozHThEUhFBorgEuKzOPp8BpwH/kNQfGAYsIfjGOi6c%0A1W9HuE/77c02g7L/BWVBTSUUjIbBdVvvWsln70P5dDjiIhj3G+jcI544nHNpJ0rCmEjQ/LTYzLaH%0AEypd3cQxmFmVpOuAaQRNTA+Y2TxJk8Lt9wE/Bx6SNJcgSdxsZuuAdZKeBGYSdILPIryLaJfm/AWW%0AvBYMMz3uxuChqNP/NZ5ZxGb/ec+DWavKfMikc+4LTc6HASDpEmComf1C0iCgn5nNSHl0zdQmh9Vu%0AWwd3jYSqHfCNKTD0lH0fkmoNda8ZRwzOuVbXnGG1TfZFSLob+BJwebhqG3Bfy8Nze5l2G+zeBuPu%0ACpIF7P1QVGtp7MEs55wjWpPUWDMrljQLwMw2SKpn7kTXbIv/HjRHnfwjGHX53tuKTm7dv+zrG77b%0A2jE459JalNFOu8NRUQYgqQ9Qk9KoOoLKbfD896DPIcEoJOecS3MNJgxJtXcf9wBPAfmSfkZQsuNX%0ArRBb+/baL4OZyc73EtHOubahsSapD4BiM/uTpBnA6QQjmb5mZh+2SnTt1cpZ8N7v4Zgr4cCxcUfj%0AnHORNJYwvqjxYGbzgHmpD6cDqK6Cqd+Frv3g9J/FHY1zzkXWWMLIl/T9hjaa2X+lIJ727717YPUc%0A+PqfgilInXOujWgsYWQSVJD1anLJsmEpvPYfMOxcOPz8uKNxzrlmaSxhrDKzf2u1SNo7M3j+RsjI%0AgnPv9Kquzrk2J1IfhkuC2Y/BktfhnDuhx8C4o3HOuWZr7DmM01otivZu27rgie5Bx0JJk2W4nHMu%0ALTWYMMxsQ2sG0q69eCvs2gLjfgsZUZ6VdM659OPfXqm2+O8w93E46fvQ77C4o3HOuRbzhJFKteU/%0A+h7q5T+cc21elOKDrqVqy39MfNFnqnPOtXl+h5Eq5TPD8h8T4cDj447GOef2W0oThqSzJC2StFjS%0ALfVs7ynpOUmzJc2TNDFhW56kJyUtlLRAUtv51q3eDc+F5T/O8PIfzrn2IWVNUpIyCSrdngGsAKZL%0Ammpm8xN2uxaYb2bjJOUDiyQ9amaVwF3Ai2b21XD+jS6pijXp3r0HVs+Fr/8PdO4ZdzTOOZcUqbzD%0AGEMwD/iSMAE8Boyvs48B3SWJoAzJBqBKUk/gZOCPAGZWaWYbUxhr8mxYAq/Xlv8YF3c0zjmXNKlM%0AGAXA8oTlFeG6RHcDhwMrgbnADWZWAxQBFcCDkmZJul9S1xTGmhxm8NyNkJHt5T+cc+1O3J3eZwJl%0AwEBgJHC3pB4ETWXFwL1mNopgHvF9+kAAJF0jqVRSaUVFRSuF3YDZf4alb8DpP/HyH865dieVCaMc%0AGJSwXBiuSzQRmGKBxcBS4DCCu5EVZvZ+uN+TBAlkH2Y22cxKzKwkPz8/qT9As2yt8PIfzrl2LZUJ%0AYzpwiKSisNP6EmBqnX0+I6xZJak/MAxYYmargeWShoX7nQbMJ51NuxV2bfXyH865ditlo6TMrErS%0AdcA0grk1HjCzeZImhdvvA34OPCRpLkF13JvNbF14iuuBR8Nks4TgbiQ9ffwyzH0CTrnZy38459ot%0AmVncMSRNSUmJlZaWtu5Fd22F3x8P2Z1h0lv+RLdzrk2RNMPMSqLs66VB9tdrv4RNXv7DOdf+eWP7%0A/iifAe/f6+U/nHMdgieMlqreDVNv8PIfzrkOw5ukWurdu2GNl/9wznUcfofREus/gddvh8POg+Hn%0Axx2Nc861Ck8YzWUWTIqUmQPn3BF3NM4512q8Saq5yv43KP9x7q+9/IdzrkPxO4zm2FoBL/0YBh0H%0Ax1wVdzTOOdeqPGE0x4u3hOU/7vLyH865Dse/9aL6+GX48Ek46Qde/sM51yF5wohi19ago7vvMDjp%0A+3FH45xzsfBO7yhe+wVsWu7lP5xzHZrfYTSlfAa8fx+UXOXlP5xzHZonjMZU74ap34Vu/eH0n8Yd%0AjXPOxcqbpBrzzu9gzYdw8SNe/sM51+H5HUZD1n8Cb/wqKP9x+Li4o3HOudilNGFIOkvSIkmLJd1S%0Az/aekp6TNFvSPEkT62zPlDRL0vOpjHMfZvD8jWH5jztb9dLOOZeuUpYwJGUC9wBnA8OBSyUNr7Pb%0AtcB8MzsaOBX4dTgla60bgAWpirFBZY/C0jeDfoseA1r98s45l45SeYcxBlhsZkvMrBJ4DBhfZx8D%0AuksS0A3YAFQBSCoEzgXuT2GM+9q6Fqb9GAYfH0yM5JxzDkhtwigAlicsrwjXJbobOBxYCcwFbjCz%0AmnDbb4AfATW0phdvgd3bvfyHc87VEfc34plAGTAQGAncLamHpPOAtWY2o6kTSLpGUqmk0oqKiv2L%0A5qOX4MOngvIf+cP271zOOdfOpDJhlAODEpYLw3WJJgJTLLAYWAocBpwAnC9pGUFT1pclPVLfRcxs%0AspmVmFlJfn5+y6PdtRX++v2g/MeJ32v5eZxzrp1KZcKYDhwiqSjsyL4EmFpnn8+A0wAk9QeGAUvM%0A7FYzKzSzIeFxr5rZ5UmP8K3fBJ3bAK/+e1D+Y/RV8N69Sb+Uc861dSlLGGZWBVwHTCMY6fS4mc2T%0ANEnSpHC3nwNjJc0FXgFuNrN1qYppHwXF8MSV8MH9QfmPQ8+GN/4zWO+cc24vMrO4Y0iakpISKy0t%0Abd5Bn7wKj3wVsnOD5y6+/jAUnZyaAJ1zLs1ImmFmJVH2jbvTO36Fo6HfcKjcCqO/5cnCOeca4Alj%0A5SzYshJO/hGU/nFPn4Zzzrm9dOyEsfTNoA/jaw/Bl38c/PvElZ40nHOuHh07YZTPDJJEbTNU0cnB%0AcvnMOKNyzrm01LHLm594477rik72fgznnKtHx77DcM45F5knDOecc5F4wnDOOReJJwznnHOReMJw%0AzjkXSbsqDSKpAvg07jga0RdovVpZLddW4oS2E6vHmXxtJdZ0j/NAM4tU6rtdJYx0J6k0as2WOLWV%0AOKHtxOpxJl9bibWtxBmFN0k555yLxBOGc865SDxhtK7JcQcQUVuJE9pOrB5n8rWVWNtKnE3yPgzn%0AnHOR+B2Gc865SDxhJJmkQZJekzRf0jxJN9Szz6mSNkkqC1//GlOsyyTNDWPYZ6pCBX4rabGkOZJi%0AmbtW0rCEz6pM0mZJN9bZJ5bPVNIDktZK+jBhXW9JL0v6OPy3VwPHniVpUfj53hJDnHdIWhj+t31a%0AUl4Dxzb6e9IKcf5UUnnCf9tzGji21T7PRmL9S0KcyySVNXBsq32mSWVm/kriCxgAFIfvuwMfAcPr%0A7HMq8HwaxLoM6NvI9nOAvwECjgPeT4OYM4HVBGPHY/9MgZOBYuDDhHX/CdwSvr8F+FUDP8cnwEFA%0ADjC77u9JK8T5FSArfP+r+uKM8nvSCnH+FPhhhN+LVvs8G4q1zvZfA/8a92eazJffYSSZma0ys5nh%0A+y3AAqAg3qhabDzwJwu8B+RJGhBzTKcBn5hZWjygaWZvAhvqrB4PPBy+fxi4oJ5DxwCLzWyJmVUC%0Aj4XHtVqcZvaSmVWFi+8Bham6flQNfJ5RtOrnCY3HKknA14E/pzKG1uYJI4UkDQFGAe/Xs3ls2BTw%0AN0lHtGpgexjwd0kzJF1Tz/YCYHnC8griT36X0PD/hOnwmQL0N7NV4fvVQP969km3z/YqgrvJ+jT1%0Ae9Iarg//2z7QQBNfun2eJwFrzOzjBranw2fabJ4wUkRSN+Ap4EYz21xn80xgsJkdBfwOeKa14wud%0AaGYjgbOBayWl9cxRknKA84En6tmcLp/pXixof0jroYiSfgxUAY82sEvcvyf3EjQ1jQRWETT1pLtL%0AafzuIu7PtEU8YaSApGyCZPGomU2pu93MNpvZ1vD9C0C2pL6tHCZmVh7+uxZ4muC2PlE5MChhuTBc%0AF5ezgZlmtqbuhnT5TENrapvuwn/X1rNPWny2kq4EzgO+ESa3fUT4PUkpM1tjZtVmVgP8dwPXT4vP%0AE0BSFjAB+EtD+8T9mbaUJ4wkC9su/wgsMLP/amCfA8L9kDSG4L/D+taLEiR1ldS99j1BB+iHdXab%0AClwRjpY6DtiU0NQShwb/akuHzzTBVOCfwvf/BDxbzz7TgUMkFYV3TpeEx7UaSWcBPwLON7PtDewT%0A5fckper0m13YwPVj/zwTnA4sNLMV9W1Mh8+0xeLudW9vL+BEgiaIOUBZ+DoHmARMCve5DphHMJLj%0APWBsDHEeFF5/dhjLj8P1iXEKuIdg9MlcoCTGz7UrQQLombAu9s+UIIGtAnYTtJtfDfQBXgE+Bv4O%0A9A73HQi8kHDsOQSj6D6p/fxbOc7FBO3+tb+n99WNs6Hfk1aO83/C3785BElgQNyfZ0Oxhusfqv29%0ATNg3ts80mS9/0ts551wk3iTlnHMuEk8YzjnnIvGE4ZxzLhJPGM455yLxhOGccy4STxiuw5E0JLHC%0AaBLP+2+STm9in59K+mFrxeRcMmXFHYBz7YWZxVKmHkBSpplVx3V91zH4HYbr0CQdJGmWpNF11p8q%0A6XVJT4ZzRjya8CT5MZLeCAvHTUsoA/KQpK+G788Jj5uhYE6R5xNOPzw89xJJ301YnxVeZ0F43S7h%0AuU4LY5wbFt/rFK5fJulXkmYCX5P0XQXzsMyR9FgKPzbXQXnCcB2WpGEENb+uNLPp9ewyCrgRGE7w%0AdO4JYZ2w3wFfNbNjgAeAX9Q5b2fgD8DZ4T75dc57GHAmQf2gn4TnBBgG/N7MDgc2A/8cnush4GIz%0AO5KgVeA7Cedab2bFZvYYwdwboywowDip2R+Ic03whOE6qnyCGk/fMLPZDezzgZmtsKDoXRkwhOBL%0AfQTwcjib2r+w7zwShwFLzGxpuFy3/tVfzWyXma0jKExYW/58uZm9Hb5/hKDMzDBgqZl9FK5/mGDi%0AnlqJBe7mAI9Kupyg+qxzSeV9GK6j2gR8RvClPL+BfXYlvK8m+P9FwDwzO34/rl3feWHfMuhR6vZs%0AS3h/LkEyGQf8WNKRtmeCJOf2m99huI6qkqDy6RWSLmvGcYuAfEnHQ1DKvp7JmhYBB4UTaAFcHPHc%0Ag2vPC1wGvBWea4ikg8P13wTeqHugpAxgkJm9BtwM9AS6Rbyuc5H4HYbrsMxsm6TzCJqXtppZk+Ww%0Azawy7Nj+raSeBP8P/Yag6mjtPjsk/TPwoqRtBKW3o1hEMJnOAwR3Pfea2U5JE4EnwnkWpgP31XNs%0AJvBIGJOA35rZxojXdS4Sr1brXApI6mZmW8ORVfcAH5vZ/4s7Luf2hzdJOZca3w47xecRNA/9IeZ4%0AnNtvfofhnHMuEr/DcM45F4knDOecc5F4wnDOOReJJwznnHOReMJwzjkXiScM55xzkfx/Ipfqe1gs%0AJqcAAAAASUVORK5CYII=">
            <a:extLst>
              <a:ext uri="{FF2B5EF4-FFF2-40B4-BE49-F238E27FC236}">
                <a16:creationId xmlns:a16="http://schemas.microsoft.com/office/drawing/2014/main" id="{D5F5E6A5-BDCE-4CC5-9C00-9937FCE119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44DBB5-4AF1-42BA-8BC0-A86E5ECDA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869" y="1825625"/>
            <a:ext cx="6392182" cy="401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32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1C3B-D9B0-4650-8D09-8E2276F0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Open Sans Condensed"/>
              </a:rPr>
              <a:t>ALL THAT IS </a:t>
            </a:r>
            <a:r>
              <a:rPr lang="en-US" b="1" dirty="0">
                <a:latin typeface="Open Sans Condensed"/>
              </a:rPr>
              <a:t>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1EC87-D76A-4F64-BE44-0ABA0F52E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9600" dirty="0">
                <a:latin typeface="Open Sans Condensed"/>
              </a:rPr>
              <a:t>5%        10%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82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56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Open Sans Condensed</vt:lpstr>
      <vt:lpstr>Office Theme</vt:lpstr>
      <vt:lpstr>BEER RECOMMENDER</vt:lpstr>
      <vt:lpstr>THE MAGIC</vt:lpstr>
      <vt:lpstr>BEER STYLE CATEGORIES</vt:lpstr>
      <vt:lpstr>SCRAPE</vt:lpstr>
      <vt:lpstr>SCRAPE</vt:lpstr>
      <vt:lpstr>AND SCRAPE SOME MORE</vt:lpstr>
      <vt:lpstr>ONE HOT ENCODING, THE PANDAS WAY</vt:lpstr>
      <vt:lpstr>MACHINE LEARNING MODELS</vt:lpstr>
      <vt:lpstr>ALL THAT IS GOOD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RECOMMENDER</dc:title>
  <dc:creator>Kristine Adzema</dc:creator>
  <cp:lastModifiedBy>Kristine Adzema</cp:lastModifiedBy>
  <cp:revision>21</cp:revision>
  <dcterms:created xsi:type="dcterms:W3CDTF">2018-01-31T00:02:10Z</dcterms:created>
  <dcterms:modified xsi:type="dcterms:W3CDTF">2018-01-31T02:43:06Z</dcterms:modified>
</cp:coreProperties>
</file>