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7" r:id="rId2"/>
    <p:sldId id="265" r:id="rId3"/>
    <p:sldId id="266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4F299-8E3C-4601-B42B-587BCEFCE399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4784B-DCB3-4551-A1E7-00322F535A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975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c05351f7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4c05351f7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c05351f7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4c05351f7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91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4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282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287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4742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03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310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4878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647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05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6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227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65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873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67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57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0F7899-649F-4A6F-9A11-E6F654D50D4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4ED090-123C-4D55-B057-97B3546976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773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934633" y="1689105"/>
            <a:ext cx="10322700" cy="3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62"/>
              <a:buFont typeface="Lustria"/>
              <a:buNone/>
            </a:pPr>
            <a:r>
              <a:rPr lang="hu-HU" sz="5562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Oinos Fast Food &amp; Fine dining</a:t>
            </a:r>
            <a:endParaRPr sz="54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1900" y="1068053"/>
            <a:ext cx="3948148" cy="26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3249900" y="5438975"/>
            <a:ext cx="5166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54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Készítette: István Balla &amp; Ádám Ákos Racskó</a:t>
            </a: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68B5B-8C87-B35D-1446-F802F664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Bejelentkezés, Regisztráció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0CF8F00-FAD9-5FFF-DE1A-2B150DFF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243561" cy="4058751"/>
          </a:xfrm>
        </p:spPr>
        <p:txBody>
          <a:bodyPr>
            <a:normAutofit/>
          </a:bodyPr>
          <a:lstStyle/>
          <a:p>
            <a:r>
              <a:rPr lang="hu-HU" dirty="0" err="1"/>
              <a:t>AngularJS</a:t>
            </a:r>
            <a:r>
              <a:rPr lang="hu-HU" dirty="0"/>
              <a:t> </a:t>
            </a:r>
            <a:r>
              <a:rPr lang="hu-HU" dirty="0" err="1"/>
              <a:t>controlleren</a:t>
            </a:r>
            <a:r>
              <a:rPr lang="hu-HU" dirty="0"/>
              <a:t> belül van: </a:t>
            </a:r>
          </a:p>
          <a:p>
            <a:endParaRPr lang="hu-HU" dirty="0"/>
          </a:p>
          <a:p>
            <a:r>
              <a:rPr lang="hu-HU" dirty="0"/>
              <a:t>Az regisztráció/bejelentkezésnél az adatokat lementi egy $</a:t>
            </a:r>
            <a:r>
              <a:rPr lang="hu-HU" dirty="0" err="1"/>
              <a:t>rootScope</a:t>
            </a:r>
            <a:r>
              <a:rPr lang="hu-HU" dirty="0"/>
              <a:t> változóba, és a </a:t>
            </a:r>
            <a:r>
              <a:rPr lang="hu-HU" dirty="0" err="1"/>
              <a:t>localstoragebe</a:t>
            </a:r>
            <a:r>
              <a:rPr lang="hu-HU" dirty="0"/>
              <a:t>, hogy az oldal frissülése után is megmaradjon a bejelentkezett státusz</a:t>
            </a:r>
          </a:p>
          <a:p>
            <a:r>
              <a:rPr lang="hu-HU" dirty="0"/>
              <a:t>A bejelentkezés/regisztráció a szerver felüli oldalon, ellenőrzi az adatokat, és hiba/helytelen adatért hibaüzenet lép fel.</a:t>
            </a:r>
          </a:p>
          <a:p>
            <a:pPr marL="148590" indent="0">
              <a:buNone/>
            </a:pPr>
            <a:endParaRPr lang="hu-HU" dirty="0"/>
          </a:p>
          <a:p>
            <a:pPr marL="14859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E660F05-A145-215B-3F39-E8F2E1A2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117" y="1732449"/>
            <a:ext cx="4401164" cy="64779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6246241-82E0-2408-9224-AA94C1FA3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49" y="2532638"/>
            <a:ext cx="4257700" cy="148328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2EE4D0F-DD72-7C53-CF81-19DFAD6F3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117" y="4411429"/>
            <a:ext cx="3968457" cy="646250"/>
          </a:xfrm>
          <a:prstGeom prst="rect">
            <a:avLst/>
          </a:prstGeom>
        </p:spPr>
      </p:pic>
      <p:pic>
        <p:nvPicPr>
          <p:cNvPr id="4" name="Google Shape;193;p25">
            <a:extLst>
              <a:ext uri="{FF2B5EF4-FFF2-40B4-BE49-F238E27FC236}">
                <a16:creationId xmlns:a16="http://schemas.microsoft.com/office/drawing/2014/main" id="{9AA59FA7-E1C4-B30D-B18A-A586C137734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6085" y="5740180"/>
            <a:ext cx="1463616" cy="1063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04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615C15-803C-E01B-51D8-83357BA8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Felhasználói funckiók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AAD1B48-70D4-C3C6-5CAF-B53E4C72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993" y="1602452"/>
            <a:ext cx="5136683" cy="4058751"/>
          </a:xfrm>
        </p:spPr>
        <p:txBody>
          <a:bodyPr>
            <a:normAutofit/>
          </a:bodyPr>
          <a:lstStyle/>
          <a:p>
            <a:r>
              <a:rPr lang="hu-HU"/>
              <a:t>A felhasználói funckiók elősegítik a gördülékenymentes rendelést:</a:t>
            </a:r>
          </a:p>
          <a:p>
            <a:r>
              <a:rPr lang="hu-HU"/>
              <a:t>Rendeléskor kitölti automatikusan az adatokat</a:t>
            </a:r>
          </a:p>
          <a:p>
            <a:r>
              <a:rPr lang="hu-HU"/>
              <a:t>Meg tudjuk tekinteni a rendeléseinket, amiket a szerveroldalról lekérdezünk.</a:t>
            </a:r>
          </a:p>
          <a:p>
            <a:r>
              <a:rPr lang="hu-HU"/>
              <a:t>Email alapján működik a lekérdezés.</a:t>
            </a:r>
          </a:p>
          <a:p>
            <a:r>
              <a:rPr lang="hu-HU"/>
              <a:t>Egyik lekérdezi a rendelést, a másik a részleteit.</a:t>
            </a:r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03A5F4-97CC-DF6D-397A-06E853F58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488" y="1602452"/>
            <a:ext cx="4457103" cy="472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EF42D64-91B7-EB94-6D35-7C1C8FC07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77" y="4998150"/>
            <a:ext cx="4839195" cy="80425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DA49699-6E51-ABC5-9BC6-E0B1E88E1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77" y="5880608"/>
            <a:ext cx="4839195" cy="7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8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9F6A04-A493-519B-24D1-E78AA444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D0977D-82AB-8108-588C-D5BC082D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E9E03"/>
                </a:solidFill>
              </a:rPr>
              <a:t>Az </a:t>
            </a:r>
            <a:r>
              <a:rPr lang="en-US" dirty="0" err="1">
                <a:solidFill>
                  <a:srgbClr val="FE9E03"/>
                </a:solidFill>
              </a:rPr>
              <a:t>ügyfeleinknek</a:t>
            </a:r>
            <a:r>
              <a:rPr lang="en-US" dirty="0">
                <a:solidFill>
                  <a:srgbClr val="FE9E03"/>
                </a:solidFill>
              </a:rPr>
              <a:t> </a:t>
            </a:r>
            <a:r>
              <a:rPr lang="en-US" dirty="0" err="1">
                <a:solidFill>
                  <a:srgbClr val="FE9E03"/>
                </a:solidFill>
              </a:rPr>
              <a:t>lehetősége</a:t>
            </a:r>
            <a:r>
              <a:rPr lang="en-US" dirty="0">
                <a:solidFill>
                  <a:srgbClr val="FE9E03"/>
                </a:solidFill>
              </a:rPr>
              <a:t> van </a:t>
            </a:r>
            <a:r>
              <a:rPr lang="en-US" dirty="0" err="1">
                <a:solidFill>
                  <a:srgbClr val="FE9E03"/>
                </a:solidFill>
              </a:rPr>
              <a:t>foglalni</a:t>
            </a:r>
            <a:r>
              <a:rPr lang="en-US" dirty="0">
                <a:solidFill>
                  <a:srgbClr val="FE9E03"/>
                </a:solidFill>
              </a:rPr>
              <a:t> a </a:t>
            </a:r>
            <a:r>
              <a:rPr lang="en-US" b="1" dirty="0">
                <a:solidFill>
                  <a:srgbClr val="FE9E03"/>
                </a:solidFill>
              </a:rPr>
              <a:t>Fine Dining </a:t>
            </a:r>
            <a:r>
              <a:rPr lang="en-US" dirty="0" err="1">
                <a:solidFill>
                  <a:srgbClr val="FE9E03"/>
                </a:solidFill>
              </a:rPr>
              <a:t>részlegre</a:t>
            </a:r>
            <a:r>
              <a:rPr lang="en-US" dirty="0">
                <a:solidFill>
                  <a:srgbClr val="FE9E03"/>
                </a:solidFill>
              </a:rPr>
              <a:t>.</a:t>
            </a:r>
          </a:p>
        </p:txBody>
      </p:sp>
      <p:pic>
        <p:nvPicPr>
          <p:cNvPr id="2050" name="Picture 2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A27B4E59-1D31-40E0-FCA8-D493080B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5250" y="643463"/>
            <a:ext cx="6988287" cy="324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52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2AD3E3-1E95-FC3B-1D06-5E912877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Foglalás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476363-A200-5D8C-221F-4277983D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07" y="2011519"/>
            <a:ext cx="7452371" cy="4058751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Ez a kód egy </a:t>
            </a:r>
            <a:r>
              <a:rPr lang="hu-HU" dirty="0" err="1"/>
              <a:t>AngularJS</a:t>
            </a:r>
            <a:r>
              <a:rPr lang="hu-HU" dirty="0"/>
              <a:t> kontroller </a:t>
            </a:r>
            <a:r>
              <a:rPr lang="hu-HU" b="1" dirty="0"/>
              <a:t>:</a:t>
            </a:r>
          </a:p>
          <a:p>
            <a:r>
              <a:rPr lang="hu-HU" dirty="0"/>
              <a:t>Létrehozza a lehetséges időpontok listáját, félórás növekményekben </a:t>
            </a:r>
            <a:r>
              <a:rPr lang="hu-HU" b="1" dirty="0"/>
              <a:t>6:00-tól 21:30-ig.</a:t>
            </a:r>
          </a:p>
          <a:p>
            <a:r>
              <a:rPr lang="hu-HU" dirty="0"/>
              <a:t>Kiszámítja a következő 10 nap dátumait a mai naptól számítva.</a:t>
            </a:r>
          </a:p>
          <a:p>
            <a:r>
              <a:rPr lang="hu-HU" dirty="0"/>
              <a:t>Ellenőrzi, hogy a kiválasztott dátum ma és a következő 10 nap között van-e. Ha nem, a dátumot nullára állítja.</a:t>
            </a:r>
          </a:p>
          <a:p>
            <a:r>
              <a:rPr lang="hu-HU" b="1" dirty="0" err="1"/>
              <a:t>Validálja</a:t>
            </a:r>
            <a:r>
              <a:rPr lang="hu-HU" dirty="0"/>
              <a:t> az email címet és a telefonszámot, ha hibásak, hibaüzenetet jelenít meg.</a:t>
            </a:r>
          </a:p>
          <a:p>
            <a:r>
              <a:rPr lang="hu-HU" dirty="0"/>
              <a:t>Elküldi a </a:t>
            </a:r>
            <a:r>
              <a:rPr lang="hu-HU" b="1" dirty="0" err="1"/>
              <a:t>formot</a:t>
            </a:r>
            <a:r>
              <a:rPr lang="hu-HU" dirty="0"/>
              <a:t>, ha minden mező kitöltve van és nincsenek validációs hibák. Egy POST kérést küld a </a:t>
            </a:r>
            <a:r>
              <a:rPr lang="hu-HU" b="1" dirty="0" err="1"/>
              <a:t>submit-form.php</a:t>
            </a:r>
            <a:r>
              <a:rPr lang="hu-HU" b="1" dirty="0"/>
              <a:t> </a:t>
            </a:r>
            <a:r>
              <a:rPr lang="hu-HU" dirty="0"/>
              <a:t>fájlhoz a </a:t>
            </a:r>
            <a:r>
              <a:rPr lang="hu-HU" dirty="0" err="1"/>
              <a:t>form</a:t>
            </a:r>
            <a:r>
              <a:rPr lang="hu-HU" dirty="0"/>
              <a:t> adataival.</a:t>
            </a:r>
          </a:p>
          <a:p>
            <a:r>
              <a:rPr lang="hu-HU" dirty="0"/>
              <a:t>Fogadja a választ a szerverről, és megjeleníti a választ egy modális ablakban. Ha a foglalás sikeres volt, átirányítja a felhasználót a kezdőlapra.</a:t>
            </a:r>
          </a:p>
          <a:p>
            <a:r>
              <a:rPr lang="hu-HU" dirty="0"/>
              <a:t>Az </a:t>
            </a:r>
            <a:r>
              <a:rPr lang="hu-HU" b="1" dirty="0" err="1"/>
              <a:t>AngularJS</a:t>
            </a:r>
            <a:r>
              <a:rPr lang="hu-HU" dirty="0"/>
              <a:t> "$</a:t>
            </a:r>
            <a:r>
              <a:rPr lang="hu-HU" dirty="0" err="1"/>
              <a:t>scope</a:t>
            </a:r>
            <a:r>
              <a:rPr lang="hu-HU" dirty="0"/>
              <a:t>" objektumot használja a modell és a nézet közötti adatok szinkronizálására. A "$http" szolgáltatást használja a HTTP kérések kezelésére, míg a "$</a:t>
            </a:r>
            <a:r>
              <a:rPr lang="hu-HU" dirty="0" err="1"/>
              <a:t>state</a:t>
            </a:r>
            <a:r>
              <a:rPr lang="hu-HU" dirty="0"/>
              <a:t>" szolgáltatást az állapotkezeléshez.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B97CFE0-51F3-772C-878C-8BC44E930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189" y="2011519"/>
            <a:ext cx="3928550" cy="148151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93EDC38-7C1E-C2F6-C0CD-ECB627B8C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293" y="4421821"/>
            <a:ext cx="3989446" cy="102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4ACDF3-A96E-53D0-0578-DB207D05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808"/>
            <a:ext cx="10353762" cy="563242"/>
          </a:xfrm>
        </p:spPr>
        <p:txBody>
          <a:bodyPr>
            <a:normAutofit fontScale="90000"/>
          </a:bodyPr>
          <a:lstStyle/>
          <a:p>
            <a:r>
              <a:rPr lang="hu-HU"/>
              <a:t>További információk</a:t>
            </a:r>
            <a:endParaRPr lang="hu-H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90F1DB-5921-DAF6-ED85-0341BFD7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4" y="2108965"/>
            <a:ext cx="5193776" cy="398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A795B81-AECC-A19E-D4E1-38982F32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583" y="4303059"/>
            <a:ext cx="5053687" cy="231455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9126F7D-5AB1-C978-53B4-8101CCD23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659" y="1893814"/>
            <a:ext cx="6029735" cy="20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1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B9EBCC-0F3B-EF10-895C-B999CDDA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77D20900-D207-2B22-51B9-7D85378D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273068" cy="4058751"/>
          </a:xfrm>
        </p:spPr>
        <p:txBody>
          <a:bodyPr>
            <a:normAutofit fontScale="92500"/>
          </a:bodyPr>
          <a:lstStyle/>
          <a:p>
            <a:r>
              <a:rPr lang="hu-HU" b="1" dirty="0" err="1"/>
              <a:t>users</a:t>
            </a:r>
            <a:r>
              <a:rPr lang="hu-HU" dirty="0"/>
              <a:t>: felhasználói adatok tárolása, például jelszó, e-mail, telefonszám, cím, vezetéknév és keresztnév.</a:t>
            </a:r>
          </a:p>
          <a:p>
            <a:r>
              <a:rPr lang="hu-HU" b="1" dirty="0" err="1"/>
              <a:t>categories</a:t>
            </a:r>
            <a:r>
              <a:rPr lang="hu-HU" dirty="0"/>
              <a:t>: különböző kategóriák információi.</a:t>
            </a:r>
          </a:p>
          <a:p>
            <a:r>
              <a:rPr lang="hu-HU" b="1" dirty="0" err="1"/>
              <a:t>employee_users</a:t>
            </a:r>
            <a:r>
              <a:rPr lang="hu-HU" dirty="0"/>
              <a:t>: a dolgozók adatai.</a:t>
            </a:r>
          </a:p>
          <a:p>
            <a:r>
              <a:rPr lang="hu-HU" b="1" dirty="0" err="1"/>
              <a:t>menu</a:t>
            </a:r>
            <a:r>
              <a:rPr lang="hu-HU" dirty="0"/>
              <a:t>: a menü elemek, például a pizza neve és leírása.</a:t>
            </a:r>
          </a:p>
          <a:p>
            <a:r>
              <a:rPr lang="hu-HU" b="1" dirty="0" err="1"/>
              <a:t>orderitems</a:t>
            </a:r>
            <a:r>
              <a:rPr lang="hu-HU" dirty="0"/>
              <a:t>: a rendelési elemek tárolása.</a:t>
            </a:r>
          </a:p>
          <a:p>
            <a:r>
              <a:rPr lang="hu-HU" b="1" dirty="0" err="1"/>
              <a:t>orders</a:t>
            </a:r>
            <a:r>
              <a:rPr lang="hu-HU" dirty="0"/>
              <a:t>: rendelések tárolása.</a:t>
            </a:r>
          </a:p>
          <a:p>
            <a:r>
              <a:rPr lang="hu-HU" b="1" dirty="0" err="1"/>
              <a:t>reservations</a:t>
            </a:r>
            <a:r>
              <a:rPr lang="hu-HU" dirty="0"/>
              <a:t>: asztalfoglalások adatainak tárolása.</a:t>
            </a:r>
          </a:p>
          <a:p>
            <a:r>
              <a:rPr lang="hu-HU" b="1" dirty="0" err="1"/>
              <a:t>restaurantmenu</a:t>
            </a:r>
            <a:r>
              <a:rPr lang="hu-HU" dirty="0"/>
              <a:t>: az étterem menüjének adatai, hozzárendelve a kategóriákhoz.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33B870-80D9-A6CA-0DF2-2D00A52DE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622" y="1732448"/>
            <a:ext cx="3713188" cy="40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BBA685-3871-EA79-18B8-2AE1950C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253" y="4196343"/>
            <a:ext cx="6864016" cy="56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2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1440461" y="590281"/>
            <a:ext cx="93129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/>
              <a:t>Rendelés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idx="1"/>
          </p:nvPr>
        </p:nvSpPr>
        <p:spPr>
          <a:xfrm>
            <a:off x="103101" y="1653505"/>
            <a:ext cx="6726600" cy="394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 dirty="0"/>
              <a:t>A kosár látható a rendelés felületen, így könnyítve a használatot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 dirty="0"/>
              <a:t>A termékek kategóriákra vannak osztva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 dirty="0"/>
              <a:t>A rendelés oldalon a felhasználó képes:</a:t>
            </a:r>
            <a:endParaRPr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-terméket hozzáadni a kosárhoz</a:t>
            </a:r>
            <a:endParaRPr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-terméket eltávolítani a kosárból</a:t>
            </a:r>
            <a:endParaRPr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-termék mennyiségét változtatni</a:t>
            </a:r>
            <a:endParaRPr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-továbbmenni a rendelés leadásához</a:t>
            </a:r>
            <a:endParaRPr dirty="0"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6085" y="5740180"/>
            <a:ext cx="1463616" cy="106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8719" y="1560731"/>
            <a:ext cx="4619549" cy="413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1440461" y="590281"/>
            <a:ext cx="93129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/>
              <a:t>Rendelés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idx="1"/>
          </p:nvPr>
        </p:nvSpPr>
        <p:spPr>
          <a:xfrm>
            <a:off x="920041" y="1858070"/>
            <a:ext cx="10353762" cy="39456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/>
              <a:t>A termékek megjelenítése egy filterrel történik: csak azok jelennek meg, amelyek termék id-je megegyezik  a kiválasztott  kategóriával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/>
              <a:t>A kosár egy rootScope globális javascript változó ami az adatok mellett tartalmaz egy mennyiség változót is amelyet a + és - gombokkal növelhet vagy csökkenthet a vevő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/>
              <a:t>Minden művelet id alapján működik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/>
              <a:t>Hozzáadni csak egyszer lehet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/>
              <a:t>A rendelés gombbal továbbléphetünk a véglegesítéshez</a:t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6085" y="5740180"/>
            <a:ext cx="1463616" cy="106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8850" y="2195700"/>
            <a:ext cx="4208450" cy="3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1440461" y="590281"/>
            <a:ext cx="93129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/>
              <a:t>Rendelés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idx="1"/>
          </p:nvPr>
        </p:nvSpPr>
        <p:spPr>
          <a:xfrm>
            <a:off x="920047" y="1858075"/>
            <a:ext cx="7451700" cy="394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 dirty="0"/>
              <a:t>A véglegesítés oldalon szintén tudjuk módosítani a kosár tartalmát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 dirty="0"/>
              <a:t>A mezők kitöltése és a fizetési mód kiválasztása után leadhatjuk a rendelést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 dirty="0"/>
              <a:t>A végösszeg tartalmazza a kiszállítást(Makón belül ingyenes)</a:t>
            </a:r>
            <a:endParaRPr dirty="0"/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6085" y="5740180"/>
            <a:ext cx="1463616" cy="106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0184" y="1207562"/>
            <a:ext cx="3820374" cy="44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1440461" y="590281"/>
            <a:ext cx="93129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/>
              <a:t>Rendelés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idx="1"/>
          </p:nvPr>
        </p:nvSpPr>
        <p:spPr>
          <a:xfrm>
            <a:off x="920041" y="1858070"/>
            <a:ext cx="10353762" cy="39456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 dirty="0"/>
              <a:t>A rendelés és véglegesítés oldal egy kontrollert használ, a módosításhoz ugyanazokat a funkciókat használják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 dirty="0"/>
              <a:t>A rendelés leadása gomb először megnézi, hogy minden mező ki van töltve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 dirty="0"/>
              <a:t>Sikeres rendelés esetén vissza kerülünk a főoldalra és kapunk egy ezt </a:t>
            </a:r>
            <a:r>
              <a:rPr lang="hu-HU" b="1" dirty="0"/>
              <a:t>megerősítő emailt</a:t>
            </a:r>
            <a:endParaRPr b="1" dirty="0"/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6085" y="5740180"/>
            <a:ext cx="1463616" cy="1063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4204E0-A51D-BAA9-7E8C-5064AF39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Automata email küldés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7B6FBB-A124-B1BD-A859-F09135B5B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0050"/>
            <a:ext cx="5888058" cy="4058751"/>
          </a:xfrm>
        </p:spPr>
        <p:txBody>
          <a:bodyPr/>
          <a:lstStyle/>
          <a:p>
            <a:r>
              <a:rPr lang="hu-HU" dirty="0"/>
              <a:t>Az automatikus email küldés sikeres rendelés után lép érvénybe.</a:t>
            </a:r>
          </a:p>
          <a:p>
            <a:r>
              <a:rPr lang="hu-HU" dirty="0"/>
              <a:t>A </a:t>
            </a:r>
            <a:r>
              <a:rPr lang="hu-HU" b="1" dirty="0" err="1"/>
              <a:t>PHPMailer</a:t>
            </a:r>
            <a:r>
              <a:rPr lang="hu-HU" dirty="0"/>
              <a:t> könyvtárat használja a levelek kezelésére és elküldésére. A kód várja, hogy a szükséges adatokat JSON formátumban küldjék el hozzá, mint például a címzett e-mail címe, a levél tárgya és tartalma. </a:t>
            </a:r>
          </a:p>
          <a:p>
            <a:r>
              <a:rPr lang="hu-HU" dirty="0"/>
              <a:t>A tartalmat az </a:t>
            </a:r>
            <a:r>
              <a:rPr lang="hu-HU" dirty="0" err="1"/>
              <a:t>AngularJS</a:t>
            </a:r>
            <a:r>
              <a:rPr lang="hu-HU" dirty="0"/>
              <a:t> </a:t>
            </a:r>
            <a:r>
              <a:rPr lang="hu-HU" dirty="0" err="1"/>
              <a:t>controllerben</a:t>
            </a:r>
            <a:r>
              <a:rPr lang="hu-HU" dirty="0"/>
              <a:t> adtuk meg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919DBB9-2AB9-F666-0FFA-8FC84852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2" y="4960173"/>
            <a:ext cx="4410691" cy="158137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7C11644-9792-8AA1-C81B-E9C734554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058" y="1580050"/>
            <a:ext cx="6240066" cy="32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6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1440461" y="590281"/>
            <a:ext cx="9312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/>
              <a:t>Asztali alkalmazás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idx="1"/>
          </p:nvPr>
        </p:nvSpPr>
        <p:spPr>
          <a:xfrm>
            <a:off x="920050" y="1858075"/>
            <a:ext cx="7726800" cy="394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/>
              <a:t>Az asztali alkalmazás célja hogy megkönnyítse a rendelések és az asztalfoglalások feldolgozását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/>
              <a:t>Használatához dolgozói fiók kell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/>
              <a:t>A felhasználó jogosultsága a munkakörétől függ: pl.: a szakácsoknak csak a rendelésekhez férhetnek hozzá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6085" y="5740180"/>
            <a:ext cx="1463616" cy="106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0125" y="1274444"/>
            <a:ext cx="3396350" cy="4904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1440461" y="590281"/>
            <a:ext cx="9312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/>
              <a:t>Asztali alkalmazás</a:t>
            </a:r>
          </a:p>
        </p:txBody>
      </p:sp>
      <p:sp>
        <p:nvSpPr>
          <p:cNvPr id="192" name="Google Shape;192;p25"/>
          <p:cNvSpPr txBox="1">
            <a:spLocks noGrp="1"/>
          </p:cNvSpPr>
          <p:nvPr>
            <p:ph idx="1"/>
          </p:nvPr>
        </p:nvSpPr>
        <p:spPr>
          <a:xfrm>
            <a:off x="314933" y="2012716"/>
            <a:ext cx="6835200" cy="394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 dirty="0"/>
              <a:t>Az alkalmazás egy ablakból áll, amiben egy </a:t>
            </a:r>
            <a:r>
              <a:rPr lang="hu-HU" dirty="0" err="1"/>
              <a:t>frame</a:t>
            </a:r>
            <a:r>
              <a:rPr lang="hu-HU" dirty="0"/>
              <a:t> elem található, a menü vezérlőelemek ide töltik be az oldalakat</a:t>
            </a: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 dirty="0"/>
              <a:t>A gyakran használt funkciók(</a:t>
            </a:r>
            <a:r>
              <a:rPr lang="hu-HU" dirty="0" err="1"/>
              <a:t>pl</a:t>
            </a:r>
            <a:r>
              <a:rPr lang="hu-HU" dirty="0"/>
              <a:t>.:</a:t>
            </a:r>
            <a:r>
              <a:rPr lang="hu-HU" dirty="0" err="1"/>
              <a:t>DataGrid</a:t>
            </a:r>
            <a:r>
              <a:rPr lang="hu-HU" dirty="0"/>
              <a:t> feltöltése egy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select</a:t>
            </a:r>
            <a:r>
              <a:rPr lang="hu-HU" dirty="0"/>
              <a:t>-el) egy </a:t>
            </a:r>
            <a:r>
              <a:rPr lang="hu-HU" dirty="0" err="1"/>
              <a:t>Utilities</a:t>
            </a:r>
            <a:r>
              <a:rPr lang="hu-HU" dirty="0"/>
              <a:t> nevű vannak</a:t>
            </a:r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6085" y="5740180"/>
            <a:ext cx="1463616" cy="106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842" y="2012716"/>
            <a:ext cx="4379675" cy="24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</TotalTime>
  <Words>667</Words>
  <Application>Microsoft Office PowerPoint</Application>
  <PresentationFormat>Szélesvásznú</PresentationFormat>
  <Paragraphs>68</Paragraphs>
  <Slides>14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Lustria</vt:lpstr>
      <vt:lpstr>Wingdings 2</vt:lpstr>
      <vt:lpstr>Pala</vt:lpstr>
      <vt:lpstr>PowerPoint-bemutató</vt:lpstr>
      <vt:lpstr>Adatbázis</vt:lpstr>
      <vt:lpstr>Rendelés</vt:lpstr>
      <vt:lpstr>Rendelés</vt:lpstr>
      <vt:lpstr>Rendelés</vt:lpstr>
      <vt:lpstr>Rendelés</vt:lpstr>
      <vt:lpstr>Automata email küldés</vt:lpstr>
      <vt:lpstr>Asztali alkalmazás</vt:lpstr>
      <vt:lpstr>Asztali alkalmazás</vt:lpstr>
      <vt:lpstr>Bejelentkezés, Regisztráció</vt:lpstr>
      <vt:lpstr>Felhasználói funckiók</vt:lpstr>
      <vt:lpstr>Foglalás</vt:lpstr>
      <vt:lpstr>Foglalás</vt:lpstr>
      <vt:lpstr>További információk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pityu088@sulid.hu</dc:creator>
  <cp:lastModifiedBy>pityu088@sulid.hu</cp:lastModifiedBy>
  <cp:revision>2</cp:revision>
  <dcterms:created xsi:type="dcterms:W3CDTF">2023-05-31T16:43:39Z</dcterms:created>
  <dcterms:modified xsi:type="dcterms:W3CDTF">2023-05-31T17:03:10Z</dcterms:modified>
</cp:coreProperties>
</file>