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Relationship Id="rId5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Panorama Generator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Computer Vision, Winter 2017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Alexander Crawford (100569102)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Summary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Takes a number of images and generates a panorama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Images can be in (almost) any order</a:t>
            </a:r>
          </a:p>
        </p:txBody>
      </p:sp>
      <p:pic>
        <p:nvPicPr>
          <p:cNvPr descr="yosemite1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00" y="2714600"/>
            <a:ext cx="2511425" cy="188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650" y="2714600"/>
            <a:ext cx="2511433" cy="18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000" y="2714606"/>
            <a:ext cx="2511425" cy="188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Compare every image via KNN of SIFT keypoints, keeping only ones whose translation is rightward.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Start working from the first image input.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Find the image with the highest correlation.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Add the translation to the translation buffer.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Run concatenated translation on the new image, and concatenate it with the old image.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Repeat from step 3, using the new image, until no more images are found.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Remaining Issues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 l o 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Transformations do not work properly for right-to-left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Propagation of 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