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38404800" cx="32918400"/>
  <p:notesSz cx="6858000" cy="9144000"/>
  <p:embeddedFontLst>
    <p:embeddedFont>
      <p:font typeface="Play"/>
      <p:regular r:id="rId6"/>
      <p:bold r:id="rId7"/>
    </p:embeddedFont>
    <p:embeddedFont>
      <p:font typeface="Cabin"/>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Cabin-bold.fntdata"/><Relationship Id="rId5" Type="http://schemas.openxmlformats.org/officeDocument/2006/relationships/slide" Target="slides/slide1.xml"/><Relationship Id="rId6" Type="http://schemas.openxmlformats.org/officeDocument/2006/relationships/font" Target="fonts/Play-regular.fntdata"/><Relationship Id="rId7" Type="http://schemas.openxmlformats.org/officeDocument/2006/relationships/font" Target="fonts/Play-bold.fntdata"/><Relationship Id="rId8" Type="http://schemas.openxmlformats.org/officeDocument/2006/relationships/font" Target="fonts/Cabin-regular.fntdata"/><Relationship Id="rId11" Type="http://schemas.openxmlformats.org/officeDocument/2006/relationships/font" Target="fonts/Cabin-boldItalic.fntdata"/><Relationship Id="rId10" Type="http://schemas.openxmlformats.org/officeDocument/2006/relationships/font" Target="fonts/Cab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968064" y="13365766"/>
            <a:ext cx="24982272" cy="9217152"/>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91425" lIns="91425" spcFirstLastPara="1" rIns="91425" wrap="square" tIns="91425">
            <a:noAutofit/>
          </a:bodyPr>
          <a:lstStyle>
            <a:lvl1pPr indent="0" lvl="0" marL="0" marR="0" rtl="0" algn="ctr">
              <a:lnSpc>
                <a:spcPct val="90000"/>
              </a:lnSpc>
              <a:spcBef>
                <a:spcPts val="0"/>
              </a:spcBef>
              <a:spcAft>
                <a:spcPts val="0"/>
              </a:spcAft>
              <a:buClr>
                <a:srgbClr val="262626"/>
              </a:buClr>
              <a:buSzPts val="1400"/>
              <a:buFont typeface="Cabin"/>
              <a:buNone/>
              <a:defRPr b="0" i="0" sz="12600" u="none" cap="none" strike="noStrike">
                <a:solidFill>
                  <a:srgbClr val="262626"/>
                </a:solidFill>
                <a:latin typeface="Cabin"/>
                <a:ea typeface="Cabin"/>
                <a:cs typeface="Cabin"/>
                <a:sym typeface="Cabin"/>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7277028" y="24374247"/>
            <a:ext cx="18364353" cy="6943406"/>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3600"/>
              </a:spcBef>
              <a:spcAft>
                <a:spcPts val="0"/>
              </a:spcAft>
              <a:buClr>
                <a:schemeClr val="accent2"/>
              </a:buClr>
              <a:buSzPts val="6480"/>
              <a:buFont typeface="Arial"/>
              <a:buNone/>
              <a:defRPr b="0" i="0" sz="6840" u="none" cap="none" strike="noStrike">
                <a:solidFill>
                  <a:srgbClr val="3F3F3F"/>
                </a:solidFill>
                <a:latin typeface="Cabin"/>
                <a:ea typeface="Cabin"/>
                <a:cs typeface="Cabin"/>
                <a:sym typeface="Cabin"/>
              </a:defRPr>
            </a:lvl1pPr>
            <a:lvl2pPr indent="-7620" lvl="1" marL="1645920" marR="0" rtl="0" algn="ctr">
              <a:lnSpc>
                <a:spcPct val="100000"/>
              </a:lnSpc>
              <a:spcBef>
                <a:spcPts val="3600"/>
              </a:spcBef>
              <a:spcAft>
                <a:spcPts val="0"/>
              </a:spcAft>
              <a:buClr>
                <a:schemeClr val="accent2"/>
              </a:buClr>
              <a:buSzPts val="5760"/>
              <a:buFont typeface="Arial"/>
              <a:buNone/>
              <a:defRPr b="0" i="0" sz="6840" u="none" cap="none" strike="noStrike">
                <a:solidFill>
                  <a:srgbClr val="262626"/>
                </a:solidFill>
                <a:latin typeface="Cabin"/>
                <a:ea typeface="Cabin"/>
                <a:cs typeface="Cabin"/>
                <a:sym typeface="Cabin"/>
              </a:defRPr>
            </a:lvl2pPr>
            <a:lvl3pPr indent="-2540" lvl="2" marL="3291840" marR="0" rtl="0" algn="ctr">
              <a:lnSpc>
                <a:spcPct val="100000"/>
              </a:lnSpc>
              <a:spcBef>
                <a:spcPts val="3600"/>
              </a:spcBef>
              <a:spcAft>
                <a:spcPts val="0"/>
              </a:spcAft>
              <a:buClr>
                <a:schemeClr val="accent2"/>
              </a:buClr>
              <a:buSzPts val="5760"/>
              <a:buFont typeface="Arial"/>
              <a:buNone/>
              <a:defRPr b="0" i="0" sz="6480" u="none" cap="none" strike="noStrike">
                <a:solidFill>
                  <a:srgbClr val="262626"/>
                </a:solidFill>
                <a:latin typeface="Cabin"/>
                <a:ea typeface="Cabin"/>
                <a:cs typeface="Cabin"/>
                <a:sym typeface="Cabin"/>
              </a:defRPr>
            </a:lvl3pPr>
            <a:lvl4pPr indent="-10159" lvl="3" marL="4937760" marR="0" rtl="0" algn="ctr">
              <a:lnSpc>
                <a:spcPct val="100000"/>
              </a:lnSpc>
              <a:spcBef>
                <a:spcPts val="3600"/>
              </a:spcBef>
              <a:spcAft>
                <a:spcPts val="0"/>
              </a:spcAft>
              <a:buClr>
                <a:schemeClr val="accent2"/>
              </a:buClr>
              <a:buSzPts val="5760"/>
              <a:buFont typeface="Arial"/>
              <a:buNone/>
              <a:defRPr b="0" i="0" sz="5760" u="none" cap="none" strike="noStrike">
                <a:solidFill>
                  <a:srgbClr val="262626"/>
                </a:solidFill>
                <a:latin typeface="Cabin"/>
                <a:ea typeface="Cabin"/>
                <a:cs typeface="Cabin"/>
                <a:sym typeface="Cabin"/>
              </a:defRPr>
            </a:lvl4pPr>
            <a:lvl5pPr indent="-5080" lvl="4" marL="6583680" marR="0" rtl="0" algn="ctr">
              <a:lnSpc>
                <a:spcPct val="100000"/>
              </a:lnSpc>
              <a:spcBef>
                <a:spcPts val="3600"/>
              </a:spcBef>
              <a:spcAft>
                <a:spcPts val="0"/>
              </a:spcAft>
              <a:buClr>
                <a:schemeClr val="accent2"/>
              </a:buClr>
              <a:buSzPts val="5760"/>
              <a:buFont typeface="Arial"/>
              <a:buNone/>
              <a:defRPr b="0" i="0" sz="5760" u="none" cap="none" strike="noStrike">
                <a:solidFill>
                  <a:srgbClr val="262626"/>
                </a:solidFill>
                <a:latin typeface="Cabin"/>
                <a:ea typeface="Cabin"/>
                <a:cs typeface="Cabin"/>
                <a:sym typeface="Cabin"/>
              </a:defRPr>
            </a:lvl5pPr>
            <a:lvl6pPr indent="0" lvl="5" marL="8229600" marR="0" rtl="0" algn="ctr">
              <a:lnSpc>
                <a:spcPct val="100000"/>
              </a:lnSpc>
              <a:spcBef>
                <a:spcPts val="3600"/>
              </a:spcBef>
              <a:spcAft>
                <a:spcPts val="0"/>
              </a:spcAft>
              <a:buClr>
                <a:schemeClr val="accent2"/>
              </a:buClr>
              <a:buSzPts val="5760"/>
              <a:buFont typeface="Arial"/>
              <a:buNone/>
              <a:defRPr b="0" i="0" sz="5760" u="none" cap="none" strike="noStrike">
                <a:solidFill>
                  <a:schemeClr val="dk1"/>
                </a:solidFill>
                <a:latin typeface="Cabin"/>
                <a:ea typeface="Cabin"/>
                <a:cs typeface="Cabin"/>
                <a:sym typeface="Cabin"/>
              </a:defRPr>
            </a:lvl6pPr>
            <a:lvl7pPr indent="-7619" lvl="6" marL="9875520" marR="0" rtl="0" algn="ctr">
              <a:lnSpc>
                <a:spcPct val="100000"/>
              </a:lnSpc>
              <a:spcBef>
                <a:spcPts val="3600"/>
              </a:spcBef>
              <a:spcAft>
                <a:spcPts val="0"/>
              </a:spcAft>
              <a:buClr>
                <a:schemeClr val="accent2"/>
              </a:buClr>
              <a:buSzPts val="5760"/>
              <a:buFont typeface="Arial"/>
              <a:buNone/>
              <a:defRPr b="0" i="0" sz="5760" u="none" cap="none" strike="noStrike">
                <a:solidFill>
                  <a:schemeClr val="dk1"/>
                </a:solidFill>
                <a:latin typeface="Cabin"/>
                <a:ea typeface="Cabin"/>
                <a:cs typeface="Cabin"/>
                <a:sym typeface="Cabin"/>
              </a:defRPr>
            </a:lvl7pPr>
            <a:lvl8pPr indent="-2540" lvl="7" marL="11521440" marR="0" rtl="0" algn="ctr">
              <a:lnSpc>
                <a:spcPct val="100000"/>
              </a:lnSpc>
              <a:spcBef>
                <a:spcPts val="3600"/>
              </a:spcBef>
              <a:spcAft>
                <a:spcPts val="0"/>
              </a:spcAft>
              <a:buClr>
                <a:schemeClr val="accent2"/>
              </a:buClr>
              <a:buSzPts val="5760"/>
              <a:buFont typeface="Arial"/>
              <a:buNone/>
              <a:defRPr b="0" i="0" sz="5760" u="none" cap="none" strike="noStrike">
                <a:solidFill>
                  <a:schemeClr val="dk1"/>
                </a:solidFill>
                <a:latin typeface="Cabin"/>
                <a:ea typeface="Cabin"/>
                <a:cs typeface="Cabin"/>
                <a:sym typeface="Cabin"/>
              </a:defRPr>
            </a:lvl8pPr>
            <a:lvl9pPr indent="-10160" lvl="8" marL="13167361" marR="0" rtl="0" algn="ctr">
              <a:lnSpc>
                <a:spcPct val="100000"/>
              </a:lnSpc>
              <a:spcBef>
                <a:spcPts val="3600"/>
              </a:spcBef>
              <a:spcAft>
                <a:spcPts val="0"/>
              </a:spcAft>
              <a:buClr>
                <a:schemeClr val="accent2"/>
              </a:buClr>
              <a:buSzPts val="5760"/>
              <a:buFont typeface="Arial"/>
              <a:buNone/>
              <a:defRPr b="0" i="0" sz="5760" u="none" cap="none" strike="noStrike">
                <a:solidFill>
                  <a:schemeClr val="dk1"/>
                </a:solidFill>
                <a:latin typeface="Cabin"/>
                <a:ea typeface="Cabin"/>
                <a:cs typeface="Cabin"/>
                <a:sym typeface="Cabin"/>
              </a:defRPr>
            </a:lvl9pPr>
          </a:lstStyle>
          <a:p/>
        </p:txBody>
      </p:sp>
      <p:sp>
        <p:nvSpPr>
          <p:cNvPr id="14" name="Google Shape;14;p2"/>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3600" u="none" cap="none" strike="noStrike">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5" name="Google Shape;15;p2"/>
          <p:cNvSpPr txBox="1"/>
          <p:nvPr>
            <p:ph idx="11" type="ftr"/>
          </p:nvPr>
        </p:nvSpPr>
        <p:spPr>
          <a:xfrm>
            <a:off x="3968061" y="34922766"/>
            <a:ext cx="16403990"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6" name="Google Shape;16;p2"/>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3959" u="none" cap="none" strike="noStrike">
                <a:solidFill>
                  <a:srgbClr val="FFFFFF"/>
                </a:solidFill>
                <a:latin typeface="Cabin"/>
                <a:ea typeface="Cabin"/>
                <a:cs typeface="Cabin"/>
                <a:sym typeface="Cabin"/>
              </a:defRPr>
            </a:lvl1pPr>
            <a:lvl2pPr indent="0" lvl="1" marL="0" marR="0" rtl="0" algn="ctr">
              <a:spcBef>
                <a:spcPts val="0"/>
              </a:spcBef>
              <a:buNone/>
              <a:defRPr b="0" i="0" sz="3959" u="none" cap="none" strike="noStrike">
                <a:solidFill>
                  <a:srgbClr val="FFFFFF"/>
                </a:solidFill>
                <a:latin typeface="Cabin"/>
                <a:ea typeface="Cabin"/>
                <a:cs typeface="Cabin"/>
                <a:sym typeface="Cabin"/>
              </a:defRPr>
            </a:lvl2pPr>
            <a:lvl3pPr indent="0" lvl="2" marL="0" marR="0" rtl="0" algn="ctr">
              <a:spcBef>
                <a:spcPts val="0"/>
              </a:spcBef>
              <a:buNone/>
              <a:defRPr b="0" i="0" sz="3959" u="none" cap="none" strike="noStrike">
                <a:solidFill>
                  <a:srgbClr val="FFFFFF"/>
                </a:solidFill>
                <a:latin typeface="Cabin"/>
                <a:ea typeface="Cabin"/>
                <a:cs typeface="Cabin"/>
                <a:sym typeface="Cabin"/>
              </a:defRPr>
            </a:lvl3pPr>
            <a:lvl4pPr indent="0" lvl="3" marL="0" marR="0" rtl="0" algn="ctr">
              <a:spcBef>
                <a:spcPts val="0"/>
              </a:spcBef>
              <a:buNone/>
              <a:defRPr b="0" i="0" sz="3959" u="none" cap="none" strike="noStrike">
                <a:solidFill>
                  <a:srgbClr val="FFFFFF"/>
                </a:solidFill>
                <a:latin typeface="Cabin"/>
                <a:ea typeface="Cabin"/>
                <a:cs typeface="Cabin"/>
                <a:sym typeface="Cabin"/>
              </a:defRPr>
            </a:lvl4pPr>
            <a:lvl5pPr indent="0" lvl="4" marL="0" marR="0" rtl="0" algn="ctr">
              <a:spcBef>
                <a:spcPts val="0"/>
              </a:spcBef>
              <a:buNone/>
              <a:defRPr b="0" i="0" sz="3959" u="none" cap="none" strike="noStrike">
                <a:solidFill>
                  <a:srgbClr val="FFFFFF"/>
                </a:solidFill>
                <a:latin typeface="Cabin"/>
                <a:ea typeface="Cabin"/>
                <a:cs typeface="Cabin"/>
                <a:sym typeface="Cabin"/>
              </a:defRPr>
            </a:lvl5pPr>
            <a:lvl6pPr indent="0" lvl="5" marL="0" marR="0" rtl="0" algn="ctr">
              <a:spcBef>
                <a:spcPts val="0"/>
              </a:spcBef>
              <a:buNone/>
              <a:defRPr b="0" i="0" sz="3959" u="none" cap="none" strike="noStrike">
                <a:solidFill>
                  <a:srgbClr val="FFFFFF"/>
                </a:solidFill>
                <a:latin typeface="Cabin"/>
                <a:ea typeface="Cabin"/>
                <a:cs typeface="Cabin"/>
                <a:sym typeface="Cabin"/>
              </a:defRPr>
            </a:lvl6pPr>
            <a:lvl7pPr indent="0" lvl="6" marL="0" marR="0" rtl="0" algn="ctr">
              <a:spcBef>
                <a:spcPts val="0"/>
              </a:spcBef>
              <a:buNone/>
              <a:defRPr b="0" i="0" sz="3959" u="none" cap="none" strike="noStrike">
                <a:solidFill>
                  <a:srgbClr val="FFFFFF"/>
                </a:solidFill>
                <a:latin typeface="Cabin"/>
                <a:ea typeface="Cabin"/>
                <a:cs typeface="Cabin"/>
                <a:sym typeface="Cabin"/>
              </a:defRPr>
            </a:lvl7pPr>
            <a:lvl8pPr indent="0" lvl="7" marL="0" marR="0" rtl="0" algn="ctr">
              <a:spcBef>
                <a:spcPts val="0"/>
              </a:spcBef>
              <a:buNone/>
              <a:defRPr b="0" i="0" sz="3959" u="none" cap="none" strike="noStrike">
                <a:solidFill>
                  <a:srgbClr val="FFFFFF"/>
                </a:solidFill>
                <a:latin typeface="Cabin"/>
                <a:ea typeface="Cabin"/>
                <a:cs typeface="Cabin"/>
                <a:sym typeface="Cabin"/>
              </a:defRPr>
            </a:lvl8pPr>
            <a:lvl9pPr indent="0" lvl="8" marL="0" marR="0" rtl="0" algn="ctr">
              <a:spcBef>
                <a:spcPts val="0"/>
              </a:spcBef>
              <a:buNone/>
              <a:defRPr b="0" i="0" sz="3959"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5781764" y="5402275"/>
            <a:ext cx="21375918" cy="6656832"/>
          </a:xfrm>
          <a:prstGeom prst="rect">
            <a:avLst/>
          </a:prstGeom>
          <a:solidFill>
            <a:schemeClr val="lt1"/>
          </a:solidFill>
          <a:ln cap="sq" cmpd="sng" w="31750">
            <a:solidFill>
              <a:srgbClr val="3F3F3F"/>
            </a:solidFill>
            <a:prstDash val="solid"/>
            <a:miter lim="8000"/>
            <a:headEnd len="sm" w="sm" type="none"/>
            <a:tailEnd len="sm" w="sm" type="none"/>
          </a:ln>
        </p:spPr>
        <p:txBody>
          <a:bodyPr anchorCtr="0" anchor="ctr" bIns="91425" lIns="91425" spcFirstLastPara="1" rIns="91425" wrap="square" tIns="91425">
            <a:noAutofit/>
          </a:bodyPr>
          <a:lstStyle>
            <a:lvl1pPr indent="0" lvl="0" marL="0" marR="0" rtl="0" algn="ctr">
              <a:lnSpc>
                <a:spcPct val="90000"/>
              </a:lnSpc>
              <a:spcBef>
                <a:spcPts val="0"/>
              </a:spcBef>
              <a:spcAft>
                <a:spcPts val="0"/>
              </a:spcAft>
              <a:buClr>
                <a:srgbClr val="262626"/>
              </a:buClr>
              <a:buSzPts val="1400"/>
              <a:buFont typeface="Cabin"/>
              <a:buNone/>
              <a:defRPr b="0" i="0" sz="9360" u="none" cap="none" strike="noStrike">
                <a:solidFill>
                  <a:srgbClr val="262626"/>
                </a:solidFill>
                <a:latin typeface="Cabin"/>
                <a:ea typeface="Cabin"/>
                <a:cs typeface="Cabin"/>
                <a:sym typeface="Cabin"/>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1" name="Google Shape;71;p11"/>
          <p:cNvSpPr txBox="1"/>
          <p:nvPr>
            <p:ph idx="1" type="body"/>
          </p:nvPr>
        </p:nvSpPr>
        <p:spPr>
          <a:xfrm rot="5400000">
            <a:off x="7784169" y="12770648"/>
            <a:ext cx="17371106" cy="21375918"/>
          </a:xfrm>
          <a:prstGeom prst="rect">
            <a:avLst/>
          </a:prstGeom>
          <a:noFill/>
          <a:ln>
            <a:noFill/>
          </a:ln>
        </p:spPr>
        <p:txBody>
          <a:bodyPr anchorCtr="0" anchor="t" bIns="91425" lIns="91425" spcFirstLastPara="1" rIns="91425" wrap="square" tIns="91425">
            <a:noAutofit/>
          </a:bodyPr>
          <a:lstStyle>
            <a:lvl1pPr indent="-640080" lvl="0" marL="457200" marR="0" rtl="0" algn="l">
              <a:lnSpc>
                <a:spcPct val="100000"/>
              </a:lnSpc>
              <a:spcBef>
                <a:spcPts val="3600"/>
              </a:spcBef>
              <a:spcAft>
                <a:spcPts val="0"/>
              </a:spcAft>
              <a:buClr>
                <a:schemeClr val="accent2"/>
              </a:buClr>
              <a:buSzPts val="6480"/>
              <a:buFont typeface="Arial"/>
              <a:buChar char="•"/>
              <a:defRPr b="0" i="0" sz="6480" u="none" cap="none" strike="noStrike">
                <a:solidFill>
                  <a:srgbClr val="262626"/>
                </a:solidFill>
                <a:latin typeface="Cabin"/>
                <a:ea typeface="Cabin"/>
                <a:cs typeface="Cabin"/>
                <a:sym typeface="Cabin"/>
              </a:defRPr>
            </a:lvl1pPr>
            <a:lvl2pPr indent="-594360" lvl="1" marL="9144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2pPr>
            <a:lvl3pPr indent="-594360" lvl="2" marL="13716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3pPr>
            <a:lvl4pPr indent="-594360" lvl="3" marL="18288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4pPr>
            <a:lvl5pPr indent="-594360" lvl="4" marL="22860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5pPr>
            <a:lvl6pPr indent="-594360" lvl="5" marL="27432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6pPr>
            <a:lvl7pPr indent="-594360" lvl="6" marL="32004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7pPr>
            <a:lvl8pPr indent="-594360" lvl="7" marL="36576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8pPr>
            <a:lvl9pPr indent="-594359" lvl="8" marL="41148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9pPr>
          </a:lstStyle>
          <a:p/>
        </p:txBody>
      </p:sp>
      <p:sp>
        <p:nvSpPr>
          <p:cNvPr id="72" name="Google Shape;72;p11"/>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3" name="Google Shape;73;p11"/>
          <p:cNvSpPr txBox="1"/>
          <p:nvPr>
            <p:ph idx="11" type="ftr"/>
          </p:nvPr>
        </p:nvSpPr>
        <p:spPr>
          <a:xfrm>
            <a:off x="3968061" y="34922766"/>
            <a:ext cx="16403990"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4" name="Google Shape;74;p11"/>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sz="3959">
                <a:solidFill>
                  <a:srgbClr val="FFFFFF"/>
                </a:solidFill>
                <a:latin typeface="Cabin"/>
                <a:ea typeface="Cabin"/>
                <a:cs typeface="Cabin"/>
                <a:sym typeface="Cabin"/>
              </a:defRPr>
            </a:lvl1pPr>
            <a:lvl2pPr indent="0" lvl="1" marL="0" marR="0" rtl="0" algn="ctr">
              <a:spcBef>
                <a:spcPts val="0"/>
              </a:spcBef>
              <a:buNone/>
              <a:defRPr sz="3959">
                <a:solidFill>
                  <a:srgbClr val="FFFFFF"/>
                </a:solidFill>
                <a:latin typeface="Cabin"/>
                <a:ea typeface="Cabin"/>
                <a:cs typeface="Cabin"/>
                <a:sym typeface="Cabin"/>
              </a:defRPr>
            </a:lvl2pPr>
            <a:lvl3pPr indent="0" lvl="2" marL="0" marR="0" rtl="0" algn="ctr">
              <a:spcBef>
                <a:spcPts val="0"/>
              </a:spcBef>
              <a:buNone/>
              <a:defRPr sz="3959">
                <a:solidFill>
                  <a:srgbClr val="FFFFFF"/>
                </a:solidFill>
                <a:latin typeface="Cabin"/>
                <a:ea typeface="Cabin"/>
                <a:cs typeface="Cabin"/>
                <a:sym typeface="Cabin"/>
              </a:defRPr>
            </a:lvl3pPr>
            <a:lvl4pPr indent="0" lvl="3" marL="0" marR="0" rtl="0" algn="ctr">
              <a:spcBef>
                <a:spcPts val="0"/>
              </a:spcBef>
              <a:buNone/>
              <a:defRPr sz="3959">
                <a:solidFill>
                  <a:srgbClr val="FFFFFF"/>
                </a:solidFill>
                <a:latin typeface="Cabin"/>
                <a:ea typeface="Cabin"/>
                <a:cs typeface="Cabin"/>
                <a:sym typeface="Cabin"/>
              </a:defRPr>
            </a:lvl4pPr>
            <a:lvl5pPr indent="0" lvl="4" marL="0" marR="0" rtl="0" algn="ctr">
              <a:spcBef>
                <a:spcPts val="0"/>
              </a:spcBef>
              <a:buNone/>
              <a:defRPr sz="3959">
                <a:solidFill>
                  <a:srgbClr val="FFFFFF"/>
                </a:solidFill>
                <a:latin typeface="Cabin"/>
                <a:ea typeface="Cabin"/>
                <a:cs typeface="Cabin"/>
                <a:sym typeface="Cabin"/>
              </a:defRPr>
            </a:lvl5pPr>
            <a:lvl6pPr indent="0" lvl="5" marL="0" marR="0" rtl="0" algn="ctr">
              <a:spcBef>
                <a:spcPts val="0"/>
              </a:spcBef>
              <a:buNone/>
              <a:defRPr sz="3959">
                <a:solidFill>
                  <a:srgbClr val="FFFFFF"/>
                </a:solidFill>
                <a:latin typeface="Cabin"/>
                <a:ea typeface="Cabin"/>
                <a:cs typeface="Cabin"/>
                <a:sym typeface="Cabin"/>
              </a:defRPr>
            </a:lvl6pPr>
            <a:lvl7pPr indent="0" lvl="6" marL="0" marR="0" rtl="0" algn="ctr">
              <a:spcBef>
                <a:spcPts val="0"/>
              </a:spcBef>
              <a:buNone/>
              <a:defRPr sz="3959">
                <a:solidFill>
                  <a:srgbClr val="FFFFFF"/>
                </a:solidFill>
                <a:latin typeface="Cabin"/>
                <a:ea typeface="Cabin"/>
                <a:cs typeface="Cabin"/>
                <a:sym typeface="Cabin"/>
              </a:defRPr>
            </a:lvl7pPr>
            <a:lvl8pPr indent="0" lvl="7" marL="0" marR="0" rtl="0" algn="ctr">
              <a:spcBef>
                <a:spcPts val="0"/>
              </a:spcBef>
              <a:buNone/>
              <a:defRPr sz="3959">
                <a:solidFill>
                  <a:srgbClr val="FFFFFF"/>
                </a:solidFill>
                <a:latin typeface="Cabin"/>
                <a:ea typeface="Cabin"/>
                <a:cs typeface="Cabin"/>
                <a:sym typeface="Cabin"/>
              </a:defRPr>
            </a:lvl8pPr>
            <a:lvl9pPr indent="0" lvl="8" marL="0" marR="0" rtl="0" algn="ctr">
              <a:spcBef>
                <a:spcPts val="0"/>
              </a:spcBef>
              <a:buNone/>
              <a:defRPr sz="3959">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11306798" y="17305261"/>
            <a:ext cx="27907488" cy="3794278"/>
          </a:xfrm>
          <a:prstGeom prst="rect">
            <a:avLst/>
          </a:prstGeom>
          <a:solidFill>
            <a:schemeClr val="lt1"/>
          </a:solidFill>
          <a:ln cap="sq" cmpd="sng" w="31750">
            <a:solidFill>
              <a:srgbClr val="3F3F3F"/>
            </a:solidFill>
            <a:prstDash val="solid"/>
            <a:miter lim="8000"/>
            <a:headEnd len="sm" w="sm" type="none"/>
            <a:tailEnd len="sm" w="sm" type="none"/>
          </a:ln>
        </p:spPr>
        <p:txBody>
          <a:bodyPr anchorCtr="0" anchor="ctr" bIns="91425" lIns="91425" spcFirstLastPara="1" rIns="91425" wrap="square" tIns="91425">
            <a:noAutofit/>
          </a:bodyPr>
          <a:lstStyle>
            <a:lvl1pPr indent="0" lvl="0" marL="0" marR="0" rtl="0" algn="ctr">
              <a:lnSpc>
                <a:spcPct val="90000"/>
              </a:lnSpc>
              <a:spcBef>
                <a:spcPts val="0"/>
              </a:spcBef>
              <a:spcAft>
                <a:spcPts val="0"/>
              </a:spcAft>
              <a:buClr>
                <a:srgbClr val="262626"/>
              </a:buClr>
              <a:buSzPts val="1400"/>
              <a:buFont typeface="Cabin"/>
              <a:buNone/>
              <a:defRPr b="0" i="0" sz="9360" u="none" cap="none" strike="noStrike">
                <a:solidFill>
                  <a:srgbClr val="262626"/>
                </a:solidFill>
                <a:latin typeface="Cabin"/>
                <a:ea typeface="Cabin"/>
                <a:cs typeface="Cabin"/>
                <a:sym typeface="Cabin"/>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7" name="Google Shape;77;p12"/>
          <p:cNvSpPr txBox="1"/>
          <p:nvPr>
            <p:ph idx="1" type="body"/>
          </p:nvPr>
        </p:nvSpPr>
        <p:spPr>
          <a:xfrm rot="5400000">
            <a:off x="317135" y="10713287"/>
            <a:ext cx="27907488" cy="16978226"/>
          </a:xfrm>
          <a:prstGeom prst="rect">
            <a:avLst/>
          </a:prstGeom>
          <a:noFill/>
          <a:ln>
            <a:noFill/>
          </a:ln>
        </p:spPr>
        <p:txBody>
          <a:bodyPr anchorCtr="0" anchor="t" bIns="91425" lIns="91425" spcFirstLastPara="1" rIns="91425" wrap="square" tIns="91425">
            <a:noAutofit/>
          </a:bodyPr>
          <a:lstStyle>
            <a:lvl1pPr indent="-640080" lvl="0" marL="457200" marR="0" rtl="0" algn="l">
              <a:lnSpc>
                <a:spcPct val="100000"/>
              </a:lnSpc>
              <a:spcBef>
                <a:spcPts val="3600"/>
              </a:spcBef>
              <a:spcAft>
                <a:spcPts val="0"/>
              </a:spcAft>
              <a:buClr>
                <a:schemeClr val="accent2"/>
              </a:buClr>
              <a:buSzPts val="6480"/>
              <a:buFont typeface="Arial"/>
              <a:buChar char="•"/>
              <a:defRPr b="0" i="0" sz="6480" u="none" cap="none" strike="noStrike">
                <a:solidFill>
                  <a:srgbClr val="262626"/>
                </a:solidFill>
                <a:latin typeface="Cabin"/>
                <a:ea typeface="Cabin"/>
                <a:cs typeface="Cabin"/>
                <a:sym typeface="Cabin"/>
              </a:defRPr>
            </a:lvl1pPr>
            <a:lvl2pPr indent="-594360" lvl="1" marL="9144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2pPr>
            <a:lvl3pPr indent="-594360" lvl="2" marL="13716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3pPr>
            <a:lvl4pPr indent="-594360" lvl="3" marL="18288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4pPr>
            <a:lvl5pPr indent="-594360" lvl="4" marL="22860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5pPr>
            <a:lvl6pPr indent="-594360" lvl="5" marL="27432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6pPr>
            <a:lvl7pPr indent="-594360" lvl="6" marL="32004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7pPr>
            <a:lvl8pPr indent="-594360" lvl="7" marL="36576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8pPr>
            <a:lvl9pPr indent="-594359" lvl="8" marL="41148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9pPr>
          </a:lstStyle>
          <a:p/>
        </p:txBody>
      </p:sp>
      <p:sp>
        <p:nvSpPr>
          <p:cNvPr id="78" name="Google Shape;78;p12"/>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9" name="Google Shape;79;p12"/>
          <p:cNvSpPr txBox="1"/>
          <p:nvPr>
            <p:ph idx="11" type="ftr"/>
          </p:nvPr>
        </p:nvSpPr>
        <p:spPr>
          <a:xfrm>
            <a:off x="3968061" y="34922766"/>
            <a:ext cx="16403990"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0" name="Google Shape;80;p12"/>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sz="3959">
                <a:solidFill>
                  <a:srgbClr val="FFFFFF"/>
                </a:solidFill>
                <a:latin typeface="Cabin"/>
                <a:ea typeface="Cabin"/>
                <a:cs typeface="Cabin"/>
                <a:sym typeface="Cabin"/>
              </a:defRPr>
            </a:lvl1pPr>
            <a:lvl2pPr indent="0" lvl="1" marL="0" marR="0" rtl="0" algn="ctr">
              <a:spcBef>
                <a:spcPts val="0"/>
              </a:spcBef>
              <a:buNone/>
              <a:defRPr sz="3959">
                <a:solidFill>
                  <a:srgbClr val="FFFFFF"/>
                </a:solidFill>
                <a:latin typeface="Cabin"/>
                <a:ea typeface="Cabin"/>
                <a:cs typeface="Cabin"/>
                <a:sym typeface="Cabin"/>
              </a:defRPr>
            </a:lvl2pPr>
            <a:lvl3pPr indent="0" lvl="2" marL="0" marR="0" rtl="0" algn="ctr">
              <a:spcBef>
                <a:spcPts val="0"/>
              </a:spcBef>
              <a:buNone/>
              <a:defRPr sz="3959">
                <a:solidFill>
                  <a:srgbClr val="FFFFFF"/>
                </a:solidFill>
                <a:latin typeface="Cabin"/>
                <a:ea typeface="Cabin"/>
                <a:cs typeface="Cabin"/>
                <a:sym typeface="Cabin"/>
              </a:defRPr>
            </a:lvl3pPr>
            <a:lvl4pPr indent="0" lvl="3" marL="0" marR="0" rtl="0" algn="ctr">
              <a:spcBef>
                <a:spcPts val="0"/>
              </a:spcBef>
              <a:buNone/>
              <a:defRPr sz="3959">
                <a:solidFill>
                  <a:srgbClr val="FFFFFF"/>
                </a:solidFill>
                <a:latin typeface="Cabin"/>
                <a:ea typeface="Cabin"/>
                <a:cs typeface="Cabin"/>
                <a:sym typeface="Cabin"/>
              </a:defRPr>
            </a:lvl4pPr>
            <a:lvl5pPr indent="0" lvl="4" marL="0" marR="0" rtl="0" algn="ctr">
              <a:spcBef>
                <a:spcPts val="0"/>
              </a:spcBef>
              <a:buNone/>
              <a:defRPr sz="3959">
                <a:solidFill>
                  <a:srgbClr val="FFFFFF"/>
                </a:solidFill>
                <a:latin typeface="Cabin"/>
                <a:ea typeface="Cabin"/>
                <a:cs typeface="Cabin"/>
                <a:sym typeface="Cabin"/>
              </a:defRPr>
            </a:lvl5pPr>
            <a:lvl6pPr indent="0" lvl="5" marL="0" marR="0" rtl="0" algn="ctr">
              <a:spcBef>
                <a:spcPts val="0"/>
              </a:spcBef>
              <a:buNone/>
              <a:defRPr sz="3959">
                <a:solidFill>
                  <a:srgbClr val="FFFFFF"/>
                </a:solidFill>
                <a:latin typeface="Cabin"/>
                <a:ea typeface="Cabin"/>
                <a:cs typeface="Cabin"/>
                <a:sym typeface="Cabin"/>
              </a:defRPr>
            </a:lvl6pPr>
            <a:lvl7pPr indent="0" lvl="6" marL="0" marR="0" rtl="0" algn="ctr">
              <a:spcBef>
                <a:spcPts val="0"/>
              </a:spcBef>
              <a:buNone/>
              <a:defRPr sz="3959">
                <a:solidFill>
                  <a:srgbClr val="FFFFFF"/>
                </a:solidFill>
                <a:latin typeface="Cabin"/>
                <a:ea typeface="Cabin"/>
                <a:cs typeface="Cabin"/>
                <a:sym typeface="Cabin"/>
              </a:defRPr>
            </a:lvl7pPr>
            <a:lvl8pPr indent="0" lvl="7" marL="0" marR="0" rtl="0" algn="ctr">
              <a:spcBef>
                <a:spcPts val="0"/>
              </a:spcBef>
              <a:buNone/>
              <a:defRPr sz="3959">
                <a:solidFill>
                  <a:srgbClr val="FFFFFF"/>
                </a:solidFill>
                <a:latin typeface="Cabin"/>
                <a:ea typeface="Cabin"/>
                <a:cs typeface="Cabin"/>
                <a:sym typeface="Cabin"/>
              </a:defRPr>
            </a:lvl8pPr>
            <a:lvl9pPr indent="0" lvl="8" marL="0" marR="0" rtl="0" algn="ctr">
              <a:spcBef>
                <a:spcPts val="0"/>
              </a:spcBef>
              <a:buNone/>
              <a:defRPr sz="3959">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5781764" y="5402275"/>
            <a:ext cx="21375918" cy="6656832"/>
          </a:xfrm>
          <a:prstGeom prst="rect">
            <a:avLst/>
          </a:prstGeom>
          <a:solidFill>
            <a:schemeClr val="lt1"/>
          </a:solidFill>
          <a:ln cap="sq" cmpd="sng" w="31750">
            <a:solidFill>
              <a:srgbClr val="3F3F3F"/>
            </a:solidFill>
            <a:prstDash val="solid"/>
            <a:miter lim="8000"/>
            <a:headEnd len="sm" w="sm" type="none"/>
            <a:tailEnd len="sm" w="sm" type="none"/>
          </a:ln>
        </p:spPr>
        <p:txBody>
          <a:bodyPr anchorCtr="0" anchor="ctr" bIns="91425" lIns="91425" spcFirstLastPara="1" rIns="91425" wrap="square" tIns="91425">
            <a:noAutofit/>
          </a:bodyPr>
          <a:lstStyle>
            <a:lvl1pPr indent="0" lvl="0" marL="0" marR="0" rtl="0" algn="ctr">
              <a:lnSpc>
                <a:spcPct val="90000"/>
              </a:lnSpc>
              <a:spcBef>
                <a:spcPts val="0"/>
              </a:spcBef>
              <a:spcAft>
                <a:spcPts val="0"/>
              </a:spcAft>
              <a:buClr>
                <a:srgbClr val="262626"/>
              </a:buClr>
              <a:buSzPts val="1400"/>
              <a:buFont typeface="Cabin"/>
              <a:buNone/>
              <a:defRPr b="0" i="0" sz="9360" u="none" cap="none" strike="noStrike">
                <a:solidFill>
                  <a:srgbClr val="262626"/>
                </a:solidFill>
                <a:latin typeface="Cabin"/>
                <a:ea typeface="Cabin"/>
                <a:cs typeface="Cabin"/>
                <a:sym typeface="Cabin"/>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5781764" y="14773055"/>
            <a:ext cx="21375918" cy="17371106"/>
          </a:xfrm>
          <a:prstGeom prst="rect">
            <a:avLst/>
          </a:prstGeom>
          <a:noFill/>
          <a:ln>
            <a:noFill/>
          </a:ln>
        </p:spPr>
        <p:txBody>
          <a:bodyPr anchorCtr="0" anchor="t" bIns="91425" lIns="91425" spcFirstLastPara="1" rIns="91425" wrap="square" tIns="91425">
            <a:noAutofit/>
          </a:bodyPr>
          <a:lstStyle>
            <a:lvl1pPr indent="-640080" lvl="0" marL="457200" marR="0" rtl="0" algn="l">
              <a:lnSpc>
                <a:spcPct val="100000"/>
              </a:lnSpc>
              <a:spcBef>
                <a:spcPts val="3600"/>
              </a:spcBef>
              <a:spcAft>
                <a:spcPts val="0"/>
              </a:spcAft>
              <a:buClr>
                <a:schemeClr val="accent2"/>
              </a:buClr>
              <a:buSzPts val="6480"/>
              <a:buFont typeface="Arial"/>
              <a:buChar char="•"/>
              <a:defRPr b="0" i="0" sz="6480" u="none" cap="none" strike="noStrike">
                <a:solidFill>
                  <a:srgbClr val="262626"/>
                </a:solidFill>
                <a:latin typeface="Cabin"/>
                <a:ea typeface="Cabin"/>
                <a:cs typeface="Cabin"/>
                <a:sym typeface="Cabin"/>
              </a:defRPr>
            </a:lvl1pPr>
            <a:lvl2pPr indent="-594360" lvl="1" marL="9144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2pPr>
            <a:lvl3pPr indent="-594360" lvl="2" marL="13716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3pPr>
            <a:lvl4pPr indent="-594360" lvl="3" marL="18288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4pPr>
            <a:lvl5pPr indent="-594360" lvl="4" marL="22860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5pPr>
            <a:lvl6pPr indent="-594360" lvl="5" marL="27432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6pPr>
            <a:lvl7pPr indent="-594360" lvl="6" marL="32004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7pPr>
            <a:lvl8pPr indent="-594360" lvl="7" marL="36576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8pPr>
            <a:lvl9pPr indent="-594359" lvl="8" marL="41148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9pPr>
          </a:lstStyle>
          <a:p/>
        </p:txBody>
      </p:sp>
      <p:sp>
        <p:nvSpPr>
          <p:cNvPr id="20" name="Google Shape;20;p3"/>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1" name="Google Shape;21;p3"/>
          <p:cNvSpPr txBox="1"/>
          <p:nvPr>
            <p:ph idx="11" type="ftr"/>
          </p:nvPr>
        </p:nvSpPr>
        <p:spPr>
          <a:xfrm>
            <a:off x="3968061" y="34922766"/>
            <a:ext cx="16403990"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2" name="Google Shape;22;p3"/>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sz="3959">
                <a:solidFill>
                  <a:srgbClr val="FFFFFF"/>
                </a:solidFill>
                <a:latin typeface="Cabin"/>
                <a:ea typeface="Cabin"/>
                <a:cs typeface="Cabin"/>
                <a:sym typeface="Cabin"/>
              </a:defRPr>
            </a:lvl1pPr>
            <a:lvl2pPr indent="0" lvl="1" marL="0" marR="0" rtl="0" algn="ctr">
              <a:spcBef>
                <a:spcPts val="0"/>
              </a:spcBef>
              <a:buNone/>
              <a:defRPr sz="3959">
                <a:solidFill>
                  <a:srgbClr val="FFFFFF"/>
                </a:solidFill>
                <a:latin typeface="Cabin"/>
                <a:ea typeface="Cabin"/>
                <a:cs typeface="Cabin"/>
                <a:sym typeface="Cabin"/>
              </a:defRPr>
            </a:lvl2pPr>
            <a:lvl3pPr indent="0" lvl="2" marL="0" marR="0" rtl="0" algn="ctr">
              <a:spcBef>
                <a:spcPts val="0"/>
              </a:spcBef>
              <a:buNone/>
              <a:defRPr sz="3959">
                <a:solidFill>
                  <a:srgbClr val="FFFFFF"/>
                </a:solidFill>
                <a:latin typeface="Cabin"/>
                <a:ea typeface="Cabin"/>
                <a:cs typeface="Cabin"/>
                <a:sym typeface="Cabin"/>
              </a:defRPr>
            </a:lvl3pPr>
            <a:lvl4pPr indent="0" lvl="3" marL="0" marR="0" rtl="0" algn="ctr">
              <a:spcBef>
                <a:spcPts val="0"/>
              </a:spcBef>
              <a:buNone/>
              <a:defRPr sz="3959">
                <a:solidFill>
                  <a:srgbClr val="FFFFFF"/>
                </a:solidFill>
                <a:latin typeface="Cabin"/>
                <a:ea typeface="Cabin"/>
                <a:cs typeface="Cabin"/>
                <a:sym typeface="Cabin"/>
              </a:defRPr>
            </a:lvl4pPr>
            <a:lvl5pPr indent="0" lvl="4" marL="0" marR="0" rtl="0" algn="ctr">
              <a:spcBef>
                <a:spcPts val="0"/>
              </a:spcBef>
              <a:buNone/>
              <a:defRPr sz="3959">
                <a:solidFill>
                  <a:srgbClr val="FFFFFF"/>
                </a:solidFill>
                <a:latin typeface="Cabin"/>
                <a:ea typeface="Cabin"/>
                <a:cs typeface="Cabin"/>
                <a:sym typeface="Cabin"/>
              </a:defRPr>
            </a:lvl5pPr>
            <a:lvl6pPr indent="0" lvl="5" marL="0" marR="0" rtl="0" algn="ctr">
              <a:spcBef>
                <a:spcPts val="0"/>
              </a:spcBef>
              <a:buNone/>
              <a:defRPr sz="3959">
                <a:solidFill>
                  <a:srgbClr val="FFFFFF"/>
                </a:solidFill>
                <a:latin typeface="Cabin"/>
                <a:ea typeface="Cabin"/>
                <a:cs typeface="Cabin"/>
                <a:sym typeface="Cabin"/>
              </a:defRPr>
            </a:lvl6pPr>
            <a:lvl7pPr indent="0" lvl="6" marL="0" marR="0" rtl="0" algn="ctr">
              <a:spcBef>
                <a:spcPts val="0"/>
              </a:spcBef>
              <a:buNone/>
              <a:defRPr sz="3959">
                <a:solidFill>
                  <a:srgbClr val="FFFFFF"/>
                </a:solidFill>
                <a:latin typeface="Cabin"/>
                <a:ea typeface="Cabin"/>
                <a:cs typeface="Cabin"/>
                <a:sym typeface="Cabin"/>
              </a:defRPr>
            </a:lvl7pPr>
            <a:lvl8pPr indent="0" lvl="7" marL="0" marR="0" rtl="0" algn="ctr">
              <a:spcBef>
                <a:spcPts val="0"/>
              </a:spcBef>
              <a:buNone/>
              <a:defRPr sz="3959">
                <a:solidFill>
                  <a:srgbClr val="FFFFFF"/>
                </a:solidFill>
                <a:latin typeface="Cabin"/>
                <a:ea typeface="Cabin"/>
                <a:cs typeface="Cabin"/>
                <a:sym typeface="Cabin"/>
              </a:defRPr>
            </a:lvl8pPr>
            <a:lvl9pPr indent="0" lvl="8" marL="0" marR="0" rtl="0" algn="ctr">
              <a:spcBef>
                <a:spcPts val="0"/>
              </a:spcBef>
              <a:buNone/>
              <a:defRPr sz="3959">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3983126" y="13365766"/>
            <a:ext cx="24985067" cy="9217152"/>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91425" lIns="91425" spcFirstLastPara="1" rIns="91425" wrap="square" tIns="91425">
            <a:noAutofit/>
          </a:bodyPr>
          <a:lstStyle>
            <a:lvl1pPr indent="0" lvl="0" marL="0" marR="0" rtl="0" algn="ctr">
              <a:lnSpc>
                <a:spcPct val="90000"/>
              </a:lnSpc>
              <a:spcBef>
                <a:spcPts val="0"/>
              </a:spcBef>
              <a:spcAft>
                <a:spcPts val="0"/>
              </a:spcAft>
              <a:buClr>
                <a:srgbClr val="262626"/>
              </a:buClr>
              <a:buSzPts val="1400"/>
              <a:buFont typeface="Cabin"/>
              <a:buNone/>
              <a:defRPr b="0" i="0" sz="12600" u="none" cap="none" strike="noStrike">
                <a:solidFill>
                  <a:srgbClr val="262626"/>
                </a:solidFill>
                <a:latin typeface="Cabin"/>
                <a:ea typeface="Cabin"/>
                <a:cs typeface="Cabin"/>
                <a:sym typeface="Cabin"/>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7277028" y="24373805"/>
            <a:ext cx="18364353" cy="7084459"/>
          </a:xfrm>
          <a:prstGeom prst="rect">
            <a:avLst/>
          </a:prstGeom>
          <a:noFill/>
          <a:ln>
            <a:noFill/>
          </a:ln>
        </p:spPr>
        <p:txBody>
          <a:bodyPr anchorCtr="1" anchor="t" bIns="91425" lIns="91425" spcFirstLastPara="1" rIns="91425" wrap="square" tIns="91425">
            <a:noAutofit/>
          </a:bodyPr>
          <a:lstStyle>
            <a:lvl1pPr indent="-228600" lvl="0" marL="457200" marR="0" rtl="0" algn="l">
              <a:lnSpc>
                <a:spcPct val="100000"/>
              </a:lnSpc>
              <a:spcBef>
                <a:spcPts val="3600"/>
              </a:spcBef>
              <a:spcAft>
                <a:spcPts val="0"/>
              </a:spcAft>
              <a:buClr>
                <a:schemeClr val="accent2"/>
              </a:buClr>
              <a:buSzPts val="6480"/>
              <a:buFont typeface="Arial"/>
              <a:buNone/>
              <a:defRPr b="0" i="0" sz="6840" u="none" cap="none" strike="noStrike">
                <a:solidFill>
                  <a:schemeClr val="dk1"/>
                </a:solidFill>
                <a:latin typeface="Cabin"/>
                <a:ea typeface="Cabin"/>
                <a:cs typeface="Cabin"/>
                <a:sym typeface="Cabin"/>
              </a:defRPr>
            </a:lvl1pPr>
            <a:lvl2pPr indent="-228600" lvl="1" marL="914400" marR="0" rtl="0" algn="l">
              <a:lnSpc>
                <a:spcPct val="100000"/>
              </a:lnSpc>
              <a:spcBef>
                <a:spcPts val="3600"/>
              </a:spcBef>
              <a:spcAft>
                <a:spcPts val="0"/>
              </a:spcAft>
              <a:buClr>
                <a:schemeClr val="accent2"/>
              </a:buClr>
              <a:buSzPts val="5760"/>
              <a:buFont typeface="Arial"/>
              <a:buNone/>
              <a:defRPr b="0" i="0" sz="6840" u="none" cap="none" strike="noStrike">
                <a:solidFill>
                  <a:srgbClr val="888888"/>
                </a:solidFill>
                <a:latin typeface="Cabin"/>
                <a:ea typeface="Cabin"/>
                <a:cs typeface="Cabin"/>
                <a:sym typeface="Cabin"/>
              </a:defRPr>
            </a:lvl2pPr>
            <a:lvl3pPr indent="-228600" lvl="2" marL="1371600" marR="0" rtl="0" algn="l">
              <a:lnSpc>
                <a:spcPct val="100000"/>
              </a:lnSpc>
              <a:spcBef>
                <a:spcPts val="3600"/>
              </a:spcBef>
              <a:spcAft>
                <a:spcPts val="0"/>
              </a:spcAft>
              <a:buClr>
                <a:schemeClr val="accent2"/>
              </a:buClr>
              <a:buSzPts val="5760"/>
              <a:buFont typeface="Arial"/>
              <a:buNone/>
              <a:defRPr b="0" i="0" sz="6480" u="none" cap="none" strike="noStrike">
                <a:solidFill>
                  <a:srgbClr val="888888"/>
                </a:solidFill>
                <a:latin typeface="Cabin"/>
                <a:ea typeface="Cabin"/>
                <a:cs typeface="Cabin"/>
                <a:sym typeface="Cabin"/>
              </a:defRPr>
            </a:lvl3pPr>
            <a:lvl4pPr indent="-228600" lvl="3" marL="1828800" marR="0" rtl="0" algn="l">
              <a:lnSpc>
                <a:spcPct val="100000"/>
              </a:lnSpc>
              <a:spcBef>
                <a:spcPts val="3600"/>
              </a:spcBef>
              <a:spcAft>
                <a:spcPts val="0"/>
              </a:spcAft>
              <a:buClr>
                <a:schemeClr val="accent2"/>
              </a:buClr>
              <a:buSzPts val="5760"/>
              <a:buFont typeface="Arial"/>
              <a:buNone/>
              <a:defRPr b="0" i="0" sz="5760" u="none" cap="none" strike="noStrike">
                <a:solidFill>
                  <a:srgbClr val="888888"/>
                </a:solidFill>
                <a:latin typeface="Cabin"/>
                <a:ea typeface="Cabin"/>
                <a:cs typeface="Cabin"/>
                <a:sym typeface="Cabin"/>
              </a:defRPr>
            </a:lvl4pPr>
            <a:lvl5pPr indent="-228600" lvl="4" marL="2286000" marR="0" rtl="0" algn="l">
              <a:lnSpc>
                <a:spcPct val="100000"/>
              </a:lnSpc>
              <a:spcBef>
                <a:spcPts val="3600"/>
              </a:spcBef>
              <a:spcAft>
                <a:spcPts val="0"/>
              </a:spcAft>
              <a:buClr>
                <a:schemeClr val="accent2"/>
              </a:buClr>
              <a:buSzPts val="5760"/>
              <a:buFont typeface="Arial"/>
              <a:buNone/>
              <a:defRPr b="0" i="0" sz="5760" u="none" cap="none" strike="noStrike">
                <a:solidFill>
                  <a:srgbClr val="888888"/>
                </a:solidFill>
                <a:latin typeface="Cabin"/>
                <a:ea typeface="Cabin"/>
                <a:cs typeface="Cabin"/>
                <a:sym typeface="Cabin"/>
              </a:defRPr>
            </a:lvl5pPr>
            <a:lvl6pPr indent="-228600" lvl="5" marL="2743200" marR="0" rtl="0" algn="l">
              <a:lnSpc>
                <a:spcPct val="100000"/>
              </a:lnSpc>
              <a:spcBef>
                <a:spcPts val="3600"/>
              </a:spcBef>
              <a:spcAft>
                <a:spcPts val="0"/>
              </a:spcAft>
              <a:buClr>
                <a:schemeClr val="accent2"/>
              </a:buClr>
              <a:buSzPts val="5760"/>
              <a:buFont typeface="Arial"/>
              <a:buNone/>
              <a:defRPr b="0" i="0" sz="5760" u="none" cap="none" strike="noStrike">
                <a:solidFill>
                  <a:srgbClr val="888888"/>
                </a:solidFill>
                <a:latin typeface="Cabin"/>
                <a:ea typeface="Cabin"/>
                <a:cs typeface="Cabin"/>
                <a:sym typeface="Cabin"/>
              </a:defRPr>
            </a:lvl6pPr>
            <a:lvl7pPr indent="-228600" lvl="6" marL="3200400" marR="0" rtl="0" algn="l">
              <a:lnSpc>
                <a:spcPct val="100000"/>
              </a:lnSpc>
              <a:spcBef>
                <a:spcPts val="3600"/>
              </a:spcBef>
              <a:spcAft>
                <a:spcPts val="0"/>
              </a:spcAft>
              <a:buClr>
                <a:schemeClr val="accent2"/>
              </a:buClr>
              <a:buSzPts val="5760"/>
              <a:buFont typeface="Arial"/>
              <a:buNone/>
              <a:defRPr b="0" i="0" sz="5760" u="none" cap="none" strike="noStrike">
                <a:solidFill>
                  <a:srgbClr val="888888"/>
                </a:solidFill>
                <a:latin typeface="Cabin"/>
                <a:ea typeface="Cabin"/>
                <a:cs typeface="Cabin"/>
                <a:sym typeface="Cabin"/>
              </a:defRPr>
            </a:lvl7pPr>
            <a:lvl8pPr indent="-228600" lvl="7" marL="3657600" marR="0" rtl="0" algn="l">
              <a:lnSpc>
                <a:spcPct val="100000"/>
              </a:lnSpc>
              <a:spcBef>
                <a:spcPts val="3600"/>
              </a:spcBef>
              <a:spcAft>
                <a:spcPts val="0"/>
              </a:spcAft>
              <a:buClr>
                <a:schemeClr val="accent2"/>
              </a:buClr>
              <a:buSzPts val="5760"/>
              <a:buFont typeface="Arial"/>
              <a:buNone/>
              <a:defRPr b="0" i="0" sz="5760" u="none" cap="none" strike="noStrike">
                <a:solidFill>
                  <a:srgbClr val="888888"/>
                </a:solidFill>
                <a:latin typeface="Cabin"/>
                <a:ea typeface="Cabin"/>
                <a:cs typeface="Cabin"/>
                <a:sym typeface="Cabin"/>
              </a:defRPr>
            </a:lvl8pPr>
            <a:lvl9pPr indent="-228600" lvl="8" marL="4114800" marR="0" rtl="0" algn="l">
              <a:lnSpc>
                <a:spcPct val="100000"/>
              </a:lnSpc>
              <a:spcBef>
                <a:spcPts val="3600"/>
              </a:spcBef>
              <a:spcAft>
                <a:spcPts val="0"/>
              </a:spcAft>
              <a:buClr>
                <a:schemeClr val="accent2"/>
              </a:buClr>
              <a:buSzPts val="5760"/>
              <a:buFont typeface="Arial"/>
              <a:buNone/>
              <a:defRPr b="0" i="0" sz="5760" u="none" cap="none" strike="noStrike">
                <a:solidFill>
                  <a:srgbClr val="888888"/>
                </a:solidFill>
                <a:latin typeface="Cabin"/>
                <a:ea typeface="Cabin"/>
                <a:cs typeface="Cabin"/>
                <a:sym typeface="Cabin"/>
              </a:defRPr>
            </a:lvl9pPr>
          </a:lstStyle>
          <a:p/>
        </p:txBody>
      </p:sp>
      <p:sp>
        <p:nvSpPr>
          <p:cNvPr id="26" name="Google Shape;26;p4"/>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7" name="Google Shape;27;p4"/>
          <p:cNvSpPr txBox="1"/>
          <p:nvPr>
            <p:ph idx="11" type="ftr"/>
          </p:nvPr>
        </p:nvSpPr>
        <p:spPr>
          <a:xfrm>
            <a:off x="3968061" y="34922766"/>
            <a:ext cx="16403990"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8" name="Google Shape;28;p4"/>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sz="3959">
                <a:solidFill>
                  <a:srgbClr val="FFFFFF"/>
                </a:solidFill>
                <a:latin typeface="Cabin"/>
                <a:ea typeface="Cabin"/>
                <a:cs typeface="Cabin"/>
                <a:sym typeface="Cabin"/>
              </a:defRPr>
            </a:lvl1pPr>
            <a:lvl2pPr indent="0" lvl="1" marL="0" marR="0" rtl="0" algn="ctr">
              <a:spcBef>
                <a:spcPts val="0"/>
              </a:spcBef>
              <a:buNone/>
              <a:defRPr sz="3959">
                <a:solidFill>
                  <a:srgbClr val="FFFFFF"/>
                </a:solidFill>
                <a:latin typeface="Cabin"/>
                <a:ea typeface="Cabin"/>
                <a:cs typeface="Cabin"/>
                <a:sym typeface="Cabin"/>
              </a:defRPr>
            </a:lvl2pPr>
            <a:lvl3pPr indent="0" lvl="2" marL="0" marR="0" rtl="0" algn="ctr">
              <a:spcBef>
                <a:spcPts val="0"/>
              </a:spcBef>
              <a:buNone/>
              <a:defRPr sz="3959">
                <a:solidFill>
                  <a:srgbClr val="FFFFFF"/>
                </a:solidFill>
                <a:latin typeface="Cabin"/>
                <a:ea typeface="Cabin"/>
                <a:cs typeface="Cabin"/>
                <a:sym typeface="Cabin"/>
              </a:defRPr>
            </a:lvl3pPr>
            <a:lvl4pPr indent="0" lvl="3" marL="0" marR="0" rtl="0" algn="ctr">
              <a:spcBef>
                <a:spcPts val="0"/>
              </a:spcBef>
              <a:buNone/>
              <a:defRPr sz="3959">
                <a:solidFill>
                  <a:srgbClr val="FFFFFF"/>
                </a:solidFill>
                <a:latin typeface="Cabin"/>
                <a:ea typeface="Cabin"/>
                <a:cs typeface="Cabin"/>
                <a:sym typeface="Cabin"/>
              </a:defRPr>
            </a:lvl4pPr>
            <a:lvl5pPr indent="0" lvl="4" marL="0" marR="0" rtl="0" algn="ctr">
              <a:spcBef>
                <a:spcPts val="0"/>
              </a:spcBef>
              <a:buNone/>
              <a:defRPr sz="3959">
                <a:solidFill>
                  <a:srgbClr val="FFFFFF"/>
                </a:solidFill>
                <a:latin typeface="Cabin"/>
                <a:ea typeface="Cabin"/>
                <a:cs typeface="Cabin"/>
                <a:sym typeface="Cabin"/>
              </a:defRPr>
            </a:lvl5pPr>
            <a:lvl6pPr indent="0" lvl="5" marL="0" marR="0" rtl="0" algn="ctr">
              <a:spcBef>
                <a:spcPts val="0"/>
              </a:spcBef>
              <a:buNone/>
              <a:defRPr sz="3959">
                <a:solidFill>
                  <a:srgbClr val="FFFFFF"/>
                </a:solidFill>
                <a:latin typeface="Cabin"/>
                <a:ea typeface="Cabin"/>
                <a:cs typeface="Cabin"/>
                <a:sym typeface="Cabin"/>
              </a:defRPr>
            </a:lvl6pPr>
            <a:lvl7pPr indent="0" lvl="6" marL="0" marR="0" rtl="0" algn="ctr">
              <a:spcBef>
                <a:spcPts val="0"/>
              </a:spcBef>
              <a:buNone/>
              <a:defRPr sz="3959">
                <a:solidFill>
                  <a:srgbClr val="FFFFFF"/>
                </a:solidFill>
                <a:latin typeface="Cabin"/>
                <a:ea typeface="Cabin"/>
                <a:cs typeface="Cabin"/>
                <a:sym typeface="Cabin"/>
              </a:defRPr>
            </a:lvl7pPr>
            <a:lvl8pPr indent="0" lvl="7" marL="0" marR="0" rtl="0" algn="ctr">
              <a:spcBef>
                <a:spcPts val="0"/>
              </a:spcBef>
              <a:buNone/>
              <a:defRPr sz="3959">
                <a:solidFill>
                  <a:srgbClr val="FFFFFF"/>
                </a:solidFill>
                <a:latin typeface="Cabin"/>
                <a:ea typeface="Cabin"/>
                <a:cs typeface="Cabin"/>
                <a:sym typeface="Cabin"/>
              </a:defRPr>
            </a:lvl8pPr>
            <a:lvl9pPr indent="0" lvl="8" marL="0" marR="0" rtl="0" algn="ctr">
              <a:spcBef>
                <a:spcPts val="0"/>
              </a:spcBef>
              <a:buNone/>
              <a:defRPr sz="3959">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5781764" y="5402275"/>
            <a:ext cx="21375918" cy="6656832"/>
          </a:xfrm>
          <a:prstGeom prst="rect">
            <a:avLst/>
          </a:prstGeom>
          <a:solidFill>
            <a:schemeClr val="lt1"/>
          </a:solidFill>
          <a:ln cap="sq" cmpd="sng" w="31750">
            <a:solidFill>
              <a:srgbClr val="3F3F3F"/>
            </a:solidFill>
            <a:prstDash val="solid"/>
            <a:miter lim="8000"/>
            <a:headEnd len="sm" w="sm" type="none"/>
            <a:tailEnd len="sm" w="sm" type="none"/>
          </a:ln>
        </p:spPr>
        <p:txBody>
          <a:bodyPr anchorCtr="0" anchor="ctr" bIns="91425" lIns="91425" spcFirstLastPara="1" rIns="91425" wrap="square" tIns="91425">
            <a:noAutofit/>
          </a:bodyPr>
          <a:lstStyle>
            <a:lvl1pPr indent="0" lvl="0" marL="0" marR="0" rtl="0" algn="ctr">
              <a:lnSpc>
                <a:spcPct val="90000"/>
              </a:lnSpc>
              <a:spcBef>
                <a:spcPts val="0"/>
              </a:spcBef>
              <a:spcAft>
                <a:spcPts val="0"/>
              </a:spcAft>
              <a:buClr>
                <a:srgbClr val="262626"/>
              </a:buClr>
              <a:buSzPts val="1400"/>
              <a:buFont typeface="Cabin"/>
              <a:buNone/>
              <a:defRPr b="0" i="0" sz="9360" u="none" cap="none" strike="noStrike">
                <a:solidFill>
                  <a:srgbClr val="262626"/>
                </a:solidFill>
                <a:latin typeface="Cabin"/>
                <a:ea typeface="Cabin"/>
                <a:cs typeface="Cabin"/>
                <a:sym typeface="Cabin"/>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3968062" y="14773047"/>
            <a:ext cx="11836883" cy="17371099"/>
          </a:xfrm>
          <a:prstGeom prst="rect">
            <a:avLst/>
          </a:prstGeom>
          <a:noFill/>
          <a:ln>
            <a:noFill/>
          </a:ln>
        </p:spPr>
        <p:txBody>
          <a:bodyPr anchorCtr="0" anchor="t" bIns="91425" lIns="91425" spcFirstLastPara="1" rIns="91425" wrap="square" tIns="91425">
            <a:noAutofit/>
          </a:bodyPr>
          <a:lstStyle>
            <a:lvl1pPr indent="-640080" lvl="0" marL="457200" marR="0" rtl="0" algn="l">
              <a:lnSpc>
                <a:spcPct val="100000"/>
              </a:lnSpc>
              <a:spcBef>
                <a:spcPts val="3600"/>
              </a:spcBef>
              <a:spcAft>
                <a:spcPts val="0"/>
              </a:spcAft>
              <a:buClr>
                <a:schemeClr val="accent2"/>
              </a:buClr>
              <a:buSzPts val="6480"/>
              <a:buFont typeface="Arial"/>
              <a:buChar char="•"/>
              <a:defRPr b="0" i="0" sz="6480" u="none" cap="none" strike="noStrike">
                <a:solidFill>
                  <a:srgbClr val="262626"/>
                </a:solidFill>
                <a:latin typeface="Cabin"/>
                <a:ea typeface="Cabin"/>
                <a:cs typeface="Cabin"/>
                <a:sym typeface="Cabin"/>
              </a:defRPr>
            </a:lvl1pPr>
            <a:lvl2pPr indent="-594360" lvl="1" marL="9144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2pPr>
            <a:lvl3pPr indent="-594360" lvl="2" marL="13716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3pPr>
            <a:lvl4pPr indent="-594360" lvl="3" marL="18288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4pPr>
            <a:lvl5pPr indent="-594360" lvl="4" marL="22860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5pPr>
            <a:lvl6pPr indent="-594360" lvl="5" marL="27432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6pPr>
            <a:lvl7pPr indent="-594360" lvl="6" marL="32004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7pPr>
            <a:lvl8pPr indent="-594360" lvl="7" marL="36576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8pPr>
            <a:lvl9pPr indent="-594359" lvl="8" marL="41148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9pPr>
          </a:lstStyle>
          <a:p/>
        </p:txBody>
      </p:sp>
      <p:sp>
        <p:nvSpPr>
          <p:cNvPr id="32" name="Google Shape;32;p5"/>
          <p:cNvSpPr txBox="1"/>
          <p:nvPr>
            <p:ph idx="2" type="body"/>
          </p:nvPr>
        </p:nvSpPr>
        <p:spPr>
          <a:xfrm>
            <a:off x="17113453" y="14773047"/>
            <a:ext cx="11845858" cy="17371099"/>
          </a:xfrm>
          <a:prstGeom prst="rect">
            <a:avLst/>
          </a:prstGeom>
          <a:noFill/>
          <a:ln>
            <a:noFill/>
          </a:ln>
        </p:spPr>
        <p:txBody>
          <a:bodyPr anchorCtr="0" anchor="t" bIns="91425" lIns="91425" spcFirstLastPara="1" rIns="91425" wrap="square" tIns="91425">
            <a:noAutofit/>
          </a:bodyPr>
          <a:lstStyle>
            <a:lvl1pPr indent="-640080" lvl="0" marL="457200" marR="0" rtl="0" algn="l">
              <a:lnSpc>
                <a:spcPct val="100000"/>
              </a:lnSpc>
              <a:spcBef>
                <a:spcPts val="3600"/>
              </a:spcBef>
              <a:spcAft>
                <a:spcPts val="0"/>
              </a:spcAft>
              <a:buClr>
                <a:schemeClr val="accent2"/>
              </a:buClr>
              <a:buSzPts val="6480"/>
              <a:buFont typeface="Arial"/>
              <a:buChar char="•"/>
              <a:defRPr b="0" i="0" sz="6480" u="none" cap="none" strike="noStrike">
                <a:solidFill>
                  <a:srgbClr val="262626"/>
                </a:solidFill>
                <a:latin typeface="Cabin"/>
                <a:ea typeface="Cabin"/>
                <a:cs typeface="Cabin"/>
                <a:sym typeface="Cabin"/>
              </a:defRPr>
            </a:lvl1pPr>
            <a:lvl2pPr indent="-594360" lvl="1" marL="9144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2pPr>
            <a:lvl3pPr indent="-594360" lvl="2" marL="13716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3pPr>
            <a:lvl4pPr indent="-594360" lvl="3" marL="18288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4pPr>
            <a:lvl5pPr indent="-594360" lvl="4" marL="22860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5pPr>
            <a:lvl6pPr indent="-594360" lvl="5" marL="27432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6pPr>
            <a:lvl7pPr indent="-594360" lvl="6" marL="32004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7pPr>
            <a:lvl8pPr indent="-594360" lvl="7" marL="36576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8pPr>
            <a:lvl9pPr indent="-594359" lvl="8" marL="41148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9pPr>
          </a:lstStyle>
          <a:p/>
        </p:txBody>
      </p:sp>
      <p:sp>
        <p:nvSpPr>
          <p:cNvPr id="33" name="Google Shape;33;p5"/>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4" name="Google Shape;34;p5"/>
          <p:cNvSpPr txBox="1"/>
          <p:nvPr>
            <p:ph idx="11" type="ftr"/>
          </p:nvPr>
        </p:nvSpPr>
        <p:spPr>
          <a:xfrm>
            <a:off x="3968061" y="34922766"/>
            <a:ext cx="16403990"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5" name="Google Shape;35;p5"/>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sz="3959">
                <a:solidFill>
                  <a:srgbClr val="FFFFFF"/>
                </a:solidFill>
                <a:latin typeface="Cabin"/>
                <a:ea typeface="Cabin"/>
                <a:cs typeface="Cabin"/>
                <a:sym typeface="Cabin"/>
              </a:defRPr>
            </a:lvl1pPr>
            <a:lvl2pPr indent="0" lvl="1" marL="0" marR="0" rtl="0" algn="ctr">
              <a:spcBef>
                <a:spcPts val="0"/>
              </a:spcBef>
              <a:buNone/>
              <a:defRPr sz="3959">
                <a:solidFill>
                  <a:srgbClr val="FFFFFF"/>
                </a:solidFill>
                <a:latin typeface="Cabin"/>
                <a:ea typeface="Cabin"/>
                <a:cs typeface="Cabin"/>
                <a:sym typeface="Cabin"/>
              </a:defRPr>
            </a:lvl2pPr>
            <a:lvl3pPr indent="0" lvl="2" marL="0" marR="0" rtl="0" algn="ctr">
              <a:spcBef>
                <a:spcPts val="0"/>
              </a:spcBef>
              <a:buNone/>
              <a:defRPr sz="3959">
                <a:solidFill>
                  <a:srgbClr val="FFFFFF"/>
                </a:solidFill>
                <a:latin typeface="Cabin"/>
                <a:ea typeface="Cabin"/>
                <a:cs typeface="Cabin"/>
                <a:sym typeface="Cabin"/>
              </a:defRPr>
            </a:lvl3pPr>
            <a:lvl4pPr indent="0" lvl="3" marL="0" marR="0" rtl="0" algn="ctr">
              <a:spcBef>
                <a:spcPts val="0"/>
              </a:spcBef>
              <a:buNone/>
              <a:defRPr sz="3959">
                <a:solidFill>
                  <a:srgbClr val="FFFFFF"/>
                </a:solidFill>
                <a:latin typeface="Cabin"/>
                <a:ea typeface="Cabin"/>
                <a:cs typeface="Cabin"/>
                <a:sym typeface="Cabin"/>
              </a:defRPr>
            </a:lvl4pPr>
            <a:lvl5pPr indent="0" lvl="4" marL="0" marR="0" rtl="0" algn="ctr">
              <a:spcBef>
                <a:spcPts val="0"/>
              </a:spcBef>
              <a:buNone/>
              <a:defRPr sz="3959">
                <a:solidFill>
                  <a:srgbClr val="FFFFFF"/>
                </a:solidFill>
                <a:latin typeface="Cabin"/>
                <a:ea typeface="Cabin"/>
                <a:cs typeface="Cabin"/>
                <a:sym typeface="Cabin"/>
              </a:defRPr>
            </a:lvl5pPr>
            <a:lvl6pPr indent="0" lvl="5" marL="0" marR="0" rtl="0" algn="ctr">
              <a:spcBef>
                <a:spcPts val="0"/>
              </a:spcBef>
              <a:buNone/>
              <a:defRPr sz="3959">
                <a:solidFill>
                  <a:srgbClr val="FFFFFF"/>
                </a:solidFill>
                <a:latin typeface="Cabin"/>
                <a:ea typeface="Cabin"/>
                <a:cs typeface="Cabin"/>
                <a:sym typeface="Cabin"/>
              </a:defRPr>
            </a:lvl6pPr>
            <a:lvl7pPr indent="0" lvl="6" marL="0" marR="0" rtl="0" algn="ctr">
              <a:spcBef>
                <a:spcPts val="0"/>
              </a:spcBef>
              <a:buNone/>
              <a:defRPr sz="3959">
                <a:solidFill>
                  <a:srgbClr val="FFFFFF"/>
                </a:solidFill>
                <a:latin typeface="Cabin"/>
                <a:ea typeface="Cabin"/>
                <a:cs typeface="Cabin"/>
                <a:sym typeface="Cabin"/>
              </a:defRPr>
            </a:lvl7pPr>
            <a:lvl8pPr indent="0" lvl="7" marL="0" marR="0" rtl="0" algn="ctr">
              <a:spcBef>
                <a:spcPts val="0"/>
              </a:spcBef>
              <a:buNone/>
              <a:defRPr sz="3959">
                <a:solidFill>
                  <a:srgbClr val="FFFFFF"/>
                </a:solidFill>
                <a:latin typeface="Cabin"/>
                <a:ea typeface="Cabin"/>
                <a:cs typeface="Cabin"/>
                <a:sym typeface="Cabin"/>
              </a:defRPr>
            </a:lvl8pPr>
            <a:lvl9pPr indent="0" lvl="8" marL="0" marR="0" rtl="0" algn="ctr">
              <a:spcBef>
                <a:spcPts val="0"/>
              </a:spcBef>
              <a:buNone/>
              <a:defRPr sz="3959">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idx="1" type="body"/>
          </p:nvPr>
        </p:nvSpPr>
        <p:spPr>
          <a:xfrm>
            <a:off x="3968061" y="12955233"/>
            <a:ext cx="11836886" cy="3942887"/>
          </a:xfrm>
          <a:prstGeom prst="rect">
            <a:avLst/>
          </a:prstGeom>
          <a:noFill/>
          <a:ln>
            <a:noFill/>
          </a:ln>
        </p:spPr>
        <p:txBody>
          <a:bodyPr anchorCtr="1" anchor="b" bIns="91425" lIns="91425" spcFirstLastPara="1" rIns="91425" wrap="square" tIns="91425">
            <a:noAutofit/>
          </a:bodyPr>
          <a:lstStyle>
            <a:lvl1pPr indent="-228600" lvl="0" marL="457200" marR="0" rtl="0" algn="ctr">
              <a:lnSpc>
                <a:spcPct val="100000"/>
              </a:lnSpc>
              <a:spcBef>
                <a:spcPts val="3600"/>
              </a:spcBef>
              <a:spcAft>
                <a:spcPts val="0"/>
              </a:spcAft>
              <a:buClr>
                <a:schemeClr val="accent2"/>
              </a:buClr>
              <a:buSzPts val="6480"/>
              <a:buFont typeface="Arial"/>
              <a:buNone/>
              <a:defRPr b="0" i="0" sz="6840" u="none" cap="none" strike="noStrike">
                <a:solidFill>
                  <a:schemeClr val="dk2"/>
                </a:solidFill>
                <a:latin typeface="Cabin"/>
                <a:ea typeface="Cabin"/>
                <a:cs typeface="Cabin"/>
                <a:sym typeface="Cabin"/>
              </a:defRPr>
            </a:lvl1pPr>
            <a:lvl2pPr indent="-228600" lvl="1" marL="914400" marR="0" rtl="0" algn="l">
              <a:lnSpc>
                <a:spcPct val="100000"/>
              </a:lnSpc>
              <a:spcBef>
                <a:spcPts val="3600"/>
              </a:spcBef>
              <a:spcAft>
                <a:spcPts val="0"/>
              </a:spcAft>
              <a:buClr>
                <a:schemeClr val="accent2"/>
              </a:buClr>
              <a:buSzPts val="5760"/>
              <a:buFont typeface="Arial"/>
              <a:buNone/>
              <a:defRPr b="1" i="0" sz="6840" u="none" cap="none" strike="noStrike">
                <a:solidFill>
                  <a:srgbClr val="262626"/>
                </a:solidFill>
                <a:latin typeface="Cabin"/>
                <a:ea typeface="Cabin"/>
                <a:cs typeface="Cabin"/>
                <a:sym typeface="Cabin"/>
              </a:defRPr>
            </a:lvl2pPr>
            <a:lvl3pPr indent="-228600" lvl="2" marL="1371600" marR="0" rtl="0" algn="l">
              <a:lnSpc>
                <a:spcPct val="100000"/>
              </a:lnSpc>
              <a:spcBef>
                <a:spcPts val="3600"/>
              </a:spcBef>
              <a:spcAft>
                <a:spcPts val="0"/>
              </a:spcAft>
              <a:buClr>
                <a:schemeClr val="accent2"/>
              </a:buClr>
              <a:buSzPts val="5760"/>
              <a:buFont typeface="Arial"/>
              <a:buNone/>
              <a:defRPr b="1" i="0" sz="6480" u="none" cap="none" strike="noStrike">
                <a:solidFill>
                  <a:srgbClr val="262626"/>
                </a:solidFill>
                <a:latin typeface="Cabin"/>
                <a:ea typeface="Cabin"/>
                <a:cs typeface="Cabin"/>
                <a:sym typeface="Cabin"/>
              </a:defRPr>
            </a:lvl3pPr>
            <a:lvl4pPr indent="-228600" lvl="3" marL="1828800" marR="0" rtl="0" algn="l">
              <a:lnSpc>
                <a:spcPct val="100000"/>
              </a:lnSpc>
              <a:spcBef>
                <a:spcPts val="3600"/>
              </a:spcBef>
              <a:spcAft>
                <a:spcPts val="0"/>
              </a:spcAft>
              <a:buClr>
                <a:schemeClr val="accent2"/>
              </a:buClr>
              <a:buSzPts val="5760"/>
              <a:buFont typeface="Arial"/>
              <a:buNone/>
              <a:defRPr b="1" i="0" sz="5760" u="none" cap="none" strike="noStrike">
                <a:solidFill>
                  <a:srgbClr val="262626"/>
                </a:solidFill>
                <a:latin typeface="Cabin"/>
                <a:ea typeface="Cabin"/>
                <a:cs typeface="Cabin"/>
                <a:sym typeface="Cabin"/>
              </a:defRPr>
            </a:lvl4pPr>
            <a:lvl5pPr indent="-228600" lvl="4" marL="2286000" marR="0" rtl="0" algn="l">
              <a:lnSpc>
                <a:spcPct val="100000"/>
              </a:lnSpc>
              <a:spcBef>
                <a:spcPts val="3600"/>
              </a:spcBef>
              <a:spcAft>
                <a:spcPts val="0"/>
              </a:spcAft>
              <a:buClr>
                <a:schemeClr val="accent2"/>
              </a:buClr>
              <a:buSzPts val="5760"/>
              <a:buFont typeface="Arial"/>
              <a:buNone/>
              <a:defRPr b="1" i="0" sz="5760" u="none" cap="none" strike="noStrike">
                <a:solidFill>
                  <a:srgbClr val="262626"/>
                </a:solidFill>
                <a:latin typeface="Cabin"/>
                <a:ea typeface="Cabin"/>
                <a:cs typeface="Cabin"/>
                <a:sym typeface="Cabin"/>
              </a:defRPr>
            </a:lvl5pPr>
            <a:lvl6pPr indent="-228600" lvl="5" marL="2743200" marR="0" rtl="0" algn="l">
              <a:lnSpc>
                <a:spcPct val="100000"/>
              </a:lnSpc>
              <a:spcBef>
                <a:spcPts val="3600"/>
              </a:spcBef>
              <a:spcAft>
                <a:spcPts val="0"/>
              </a:spcAft>
              <a:buClr>
                <a:schemeClr val="accent2"/>
              </a:buClr>
              <a:buSzPts val="5760"/>
              <a:buFont typeface="Arial"/>
              <a:buNone/>
              <a:defRPr b="1" i="0" sz="5760" u="none" cap="none" strike="noStrike">
                <a:solidFill>
                  <a:schemeClr val="dk1"/>
                </a:solidFill>
                <a:latin typeface="Cabin"/>
                <a:ea typeface="Cabin"/>
                <a:cs typeface="Cabin"/>
                <a:sym typeface="Cabin"/>
              </a:defRPr>
            </a:lvl6pPr>
            <a:lvl7pPr indent="-228600" lvl="6" marL="3200400" marR="0" rtl="0" algn="l">
              <a:lnSpc>
                <a:spcPct val="100000"/>
              </a:lnSpc>
              <a:spcBef>
                <a:spcPts val="3600"/>
              </a:spcBef>
              <a:spcAft>
                <a:spcPts val="0"/>
              </a:spcAft>
              <a:buClr>
                <a:schemeClr val="accent2"/>
              </a:buClr>
              <a:buSzPts val="5760"/>
              <a:buFont typeface="Arial"/>
              <a:buNone/>
              <a:defRPr b="1" i="0" sz="5760" u="none" cap="none" strike="noStrike">
                <a:solidFill>
                  <a:schemeClr val="dk1"/>
                </a:solidFill>
                <a:latin typeface="Cabin"/>
                <a:ea typeface="Cabin"/>
                <a:cs typeface="Cabin"/>
                <a:sym typeface="Cabin"/>
              </a:defRPr>
            </a:lvl7pPr>
            <a:lvl8pPr indent="-228600" lvl="7" marL="3657600" marR="0" rtl="0" algn="l">
              <a:lnSpc>
                <a:spcPct val="100000"/>
              </a:lnSpc>
              <a:spcBef>
                <a:spcPts val="3600"/>
              </a:spcBef>
              <a:spcAft>
                <a:spcPts val="0"/>
              </a:spcAft>
              <a:buClr>
                <a:schemeClr val="accent2"/>
              </a:buClr>
              <a:buSzPts val="5760"/>
              <a:buFont typeface="Arial"/>
              <a:buNone/>
              <a:defRPr b="1" i="0" sz="5760" u="none" cap="none" strike="noStrike">
                <a:solidFill>
                  <a:schemeClr val="dk1"/>
                </a:solidFill>
                <a:latin typeface="Cabin"/>
                <a:ea typeface="Cabin"/>
                <a:cs typeface="Cabin"/>
                <a:sym typeface="Cabin"/>
              </a:defRPr>
            </a:lvl8pPr>
            <a:lvl9pPr indent="-228600" lvl="8" marL="4114800" marR="0" rtl="0" algn="l">
              <a:lnSpc>
                <a:spcPct val="100000"/>
              </a:lnSpc>
              <a:spcBef>
                <a:spcPts val="3600"/>
              </a:spcBef>
              <a:spcAft>
                <a:spcPts val="0"/>
              </a:spcAft>
              <a:buClr>
                <a:schemeClr val="accent2"/>
              </a:buClr>
              <a:buSzPts val="5760"/>
              <a:buFont typeface="Arial"/>
              <a:buNone/>
              <a:defRPr b="1" i="0" sz="5760" u="none" cap="none" strike="noStrike">
                <a:solidFill>
                  <a:schemeClr val="dk1"/>
                </a:solidFill>
                <a:latin typeface="Cabin"/>
                <a:ea typeface="Cabin"/>
                <a:cs typeface="Cabin"/>
                <a:sym typeface="Cabin"/>
              </a:defRPr>
            </a:lvl9pPr>
          </a:lstStyle>
          <a:p/>
        </p:txBody>
      </p:sp>
      <p:sp>
        <p:nvSpPr>
          <p:cNvPr id="38" name="Google Shape;38;p6"/>
          <p:cNvSpPr txBox="1"/>
          <p:nvPr>
            <p:ph idx="2" type="body"/>
          </p:nvPr>
        </p:nvSpPr>
        <p:spPr>
          <a:xfrm>
            <a:off x="3968061" y="17602200"/>
            <a:ext cx="11836886" cy="14541946"/>
          </a:xfrm>
          <a:prstGeom prst="rect">
            <a:avLst/>
          </a:prstGeom>
          <a:noFill/>
          <a:ln>
            <a:noFill/>
          </a:ln>
        </p:spPr>
        <p:txBody>
          <a:bodyPr anchorCtr="0" anchor="t" bIns="91425" lIns="91425" spcFirstLastPara="1" rIns="91425" wrap="square" tIns="91425">
            <a:noAutofit/>
          </a:bodyPr>
          <a:lstStyle>
            <a:lvl1pPr indent="-640080" lvl="0" marL="457200" marR="0" rtl="0" algn="l">
              <a:lnSpc>
                <a:spcPct val="100000"/>
              </a:lnSpc>
              <a:spcBef>
                <a:spcPts val="3600"/>
              </a:spcBef>
              <a:spcAft>
                <a:spcPts val="0"/>
              </a:spcAft>
              <a:buClr>
                <a:schemeClr val="accent2"/>
              </a:buClr>
              <a:buSzPts val="6480"/>
              <a:buFont typeface="Arial"/>
              <a:buChar char="•"/>
              <a:defRPr b="0" i="0" sz="6480" u="none" cap="none" strike="noStrike">
                <a:solidFill>
                  <a:srgbClr val="262626"/>
                </a:solidFill>
                <a:latin typeface="Cabin"/>
                <a:ea typeface="Cabin"/>
                <a:cs typeface="Cabin"/>
                <a:sym typeface="Cabin"/>
              </a:defRPr>
            </a:lvl1pPr>
            <a:lvl2pPr indent="-594360" lvl="1" marL="9144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2pPr>
            <a:lvl3pPr indent="-594360" lvl="2" marL="13716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3pPr>
            <a:lvl4pPr indent="-594360" lvl="3" marL="18288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4pPr>
            <a:lvl5pPr indent="-594360" lvl="4" marL="22860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5pPr>
            <a:lvl6pPr indent="-594360" lvl="5" marL="27432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6pPr>
            <a:lvl7pPr indent="-594360" lvl="6" marL="32004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7pPr>
            <a:lvl8pPr indent="-594360" lvl="7" marL="36576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8pPr>
            <a:lvl9pPr indent="-594359" lvl="8" marL="41148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9pPr>
          </a:lstStyle>
          <a:p/>
        </p:txBody>
      </p:sp>
      <p:sp>
        <p:nvSpPr>
          <p:cNvPr id="39" name="Google Shape;39;p6"/>
          <p:cNvSpPr txBox="1"/>
          <p:nvPr>
            <p:ph idx="3" type="body"/>
          </p:nvPr>
        </p:nvSpPr>
        <p:spPr>
          <a:xfrm>
            <a:off x="17113453" y="17602200"/>
            <a:ext cx="11845858" cy="14541946"/>
          </a:xfrm>
          <a:prstGeom prst="rect">
            <a:avLst/>
          </a:prstGeom>
          <a:noFill/>
          <a:ln>
            <a:noFill/>
          </a:ln>
        </p:spPr>
        <p:txBody>
          <a:bodyPr anchorCtr="0" anchor="t" bIns="91425" lIns="91425" spcFirstLastPara="1" rIns="91425" wrap="square" tIns="91425">
            <a:noAutofit/>
          </a:bodyPr>
          <a:lstStyle>
            <a:lvl1pPr indent="-640080" lvl="0" marL="457200" marR="0" rtl="0" algn="l">
              <a:lnSpc>
                <a:spcPct val="100000"/>
              </a:lnSpc>
              <a:spcBef>
                <a:spcPts val="3600"/>
              </a:spcBef>
              <a:spcAft>
                <a:spcPts val="0"/>
              </a:spcAft>
              <a:buClr>
                <a:schemeClr val="accent2"/>
              </a:buClr>
              <a:buSzPts val="6480"/>
              <a:buFont typeface="Arial"/>
              <a:buChar char="•"/>
              <a:defRPr b="0" i="0" sz="6480" u="none" cap="none" strike="noStrike">
                <a:solidFill>
                  <a:srgbClr val="262626"/>
                </a:solidFill>
                <a:latin typeface="Cabin"/>
                <a:ea typeface="Cabin"/>
                <a:cs typeface="Cabin"/>
                <a:sym typeface="Cabin"/>
              </a:defRPr>
            </a:lvl1pPr>
            <a:lvl2pPr indent="-594360" lvl="1" marL="9144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2pPr>
            <a:lvl3pPr indent="-594360" lvl="2" marL="13716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3pPr>
            <a:lvl4pPr indent="-594360" lvl="3" marL="18288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4pPr>
            <a:lvl5pPr indent="-594360" lvl="4" marL="22860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5pPr>
            <a:lvl6pPr indent="-594360" lvl="5" marL="27432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6pPr>
            <a:lvl7pPr indent="-594360" lvl="6" marL="32004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7pPr>
            <a:lvl8pPr indent="-594360" lvl="7" marL="36576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8pPr>
            <a:lvl9pPr indent="-594359" lvl="8" marL="41148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9pPr>
          </a:lstStyle>
          <a:p/>
        </p:txBody>
      </p:sp>
      <p:sp>
        <p:nvSpPr>
          <p:cNvPr id="40" name="Google Shape;40;p6"/>
          <p:cNvSpPr txBox="1"/>
          <p:nvPr>
            <p:ph idx="4" type="body"/>
          </p:nvPr>
        </p:nvSpPr>
        <p:spPr>
          <a:xfrm>
            <a:off x="17113453" y="12955233"/>
            <a:ext cx="11845858" cy="3942887"/>
          </a:xfrm>
          <a:prstGeom prst="rect">
            <a:avLst/>
          </a:prstGeom>
          <a:noFill/>
          <a:ln>
            <a:noFill/>
          </a:ln>
        </p:spPr>
        <p:txBody>
          <a:bodyPr anchorCtr="1" anchor="b" bIns="91425" lIns="91425" spcFirstLastPara="1" rIns="91425" wrap="square" tIns="91425">
            <a:noAutofit/>
          </a:bodyPr>
          <a:lstStyle>
            <a:lvl1pPr indent="-228600" lvl="0" marL="457200" marR="0" rtl="0" algn="ctr">
              <a:lnSpc>
                <a:spcPct val="100000"/>
              </a:lnSpc>
              <a:spcBef>
                <a:spcPts val="3600"/>
              </a:spcBef>
              <a:spcAft>
                <a:spcPts val="0"/>
              </a:spcAft>
              <a:buClr>
                <a:schemeClr val="accent2"/>
              </a:buClr>
              <a:buSzPts val="6480"/>
              <a:buFont typeface="Arial"/>
              <a:buNone/>
              <a:defRPr b="0" i="0" sz="6840" u="none" cap="none" strike="noStrike">
                <a:solidFill>
                  <a:schemeClr val="dk2"/>
                </a:solidFill>
                <a:latin typeface="Cabin"/>
                <a:ea typeface="Cabin"/>
                <a:cs typeface="Cabin"/>
                <a:sym typeface="Cabin"/>
              </a:defRPr>
            </a:lvl1pPr>
            <a:lvl2pPr indent="-228600" lvl="1" marL="914400" marR="0" rtl="0" algn="l">
              <a:lnSpc>
                <a:spcPct val="100000"/>
              </a:lnSpc>
              <a:spcBef>
                <a:spcPts val="3600"/>
              </a:spcBef>
              <a:spcAft>
                <a:spcPts val="0"/>
              </a:spcAft>
              <a:buClr>
                <a:schemeClr val="accent2"/>
              </a:buClr>
              <a:buSzPts val="5760"/>
              <a:buFont typeface="Arial"/>
              <a:buNone/>
              <a:defRPr b="1" i="0" sz="6840" u="none" cap="none" strike="noStrike">
                <a:solidFill>
                  <a:srgbClr val="262626"/>
                </a:solidFill>
                <a:latin typeface="Cabin"/>
                <a:ea typeface="Cabin"/>
                <a:cs typeface="Cabin"/>
                <a:sym typeface="Cabin"/>
              </a:defRPr>
            </a:lvl2pPr>
            <a:lvl3pPr indent="-228600" lvl="2" marL="1371600" marR="0" rtl="0" algn="l">
              <a:lnSpc>
                <a:spcPct val="100000"/>
              </a:lnSpc>
              <a:spcBef>
                <a:spcPts val="3600"/>
              </a:spcBef>
              <a:spcAft>
                <a:spcPts val="0"/>
              </a:spcAft>
              <a:buClr>
                <a:schemeClr val="accent2"/>
              </a:buClr>
              <a:buSzPts val="5760"/>
              <a:buFont typeface="Arial"/>
              <a:buNone/>
              <a:defRPr b="1" i="0" sz="6480" u="none" cap="none" strike="noStrike">
                <a:solidFill>
                  <a:srgbClr val="262626"/>
                </a:solidFill>
                <a:latin typeface="Cabin"/>
                <a:ea typeface="Cabin"/>
                <a:cs typeface="Cabin"/>
                <a:sym typeface="Cabin"/>
              </a:defRPr>
            </a:lvl3pPr>
            <a:lvl4pPr indent="-228600" lvl="3" marL="1828800" marR="0" rtl="0" algn="l">
              <a:lnSpc>
                <a:spcPct val="100000"/>
              </a:lnSpc>
              <a:spcBef>
                <a:spcPts val="3600"/>
              </a:spcBef>
              <a:spcAft>
                <a:spcPts val="0"/>
              </a:spcAft>
              <a:buClr>
                <a:schemeClr val="accent2"/>
              </a:buClr>
              <a:buSzPts val="5760"/>
              <a:buFont typeface="Arial"/>
              <a:buNone/>
              <a:defRPr b="1" i="0" sz="5760" u="none" cap="none" strike="noStrike">
                <a:solidFill>
                  <a:srgbClr val="262626"/>
                </a:solidFill>
                <a:latin typeface="Cabin"/>
                <a:ea typeface="Cabin"/>
                <a:cs typeface="Cabin"/>
                <a:sym typeface="Cabin"/>
              </a:defRPr>
            </a:lvl4pPr>
            <a:lvl5pPr indent="-228600" lvl="4" marL="2286000" marR="0" rtl="0" algn="l">
              <a:lnSpc>
                <a:spcPct val="100000"/>
              </a:lnSpc>
              <a:spcBef>
                <a:spcPts val="3600"/>
              </a:spcBef>
              <a:spcAft>
                <a:spcPts val="0"/>
              </a:spcAft>
              <a:buClr>
                <a:schemeClr val="accent2"/>
              </a:buClr>
              <a:buSzPts val="5760"/>
              <a:buFont typeface="Arial"/>
              <a:buNone/>
              <a:defRPr b="1" i="0" sz="5760" u="none" cap="none" strike="noStrike">
                <a:solidFill>
                  <a:srgbClr val="262626"/>
                </a:solidFill>
                <a:latin typeface="Cabin"/>
                <a:ea typeface="Cabin"/>
                <a:cs typeface="Cabin"/>
                <a:sym typeface="Cabin"/>
              </a:defRPr>
            </a:lvl5pPr>
            <a:lvl6pPr indent="-228600" lvl="5" marL="2743200" marR="0" rtl="0" algn="l">
              <a:lnSpc>
                <a:spcPct val="100000"/>
              </a:lnSpc>
              <a:spcBef>
                <a:spcPts val="3600"/>
              </a:spcBef>
              <a:spcAft>
                <a:spcPts val="0"/>
              </a:spcAft>
              <a:buClr>
                <a:schemeClr val="accent2"/>
              </a:buClr>
              <a:buSzPts val="5760"/>
              <a:buFont typeface="Arial"/>
              <a:buNone/>
              <a:defRPr b="1" i="0" sz="5760" u="none" cap="none" strike="noStrike">
                <a:solidFill>
                  <a:schemeClr val="dk1"/>
                </a:solidFill>
                <a:latin typeface="Cabin"/>
                <a:ea typeface="Cabin"/>
                <a:cs typeface="Cabin"/>
                <a:sym typeface="Cabin"/>
              </a:defRPr>
            </a:lvl6pPr>
            <a:lvl7pPr indent="-228600" lvl="6" marL="3200400" marR="0" rtl="0" algn="l">
              <a:lnSpc>
                <a:spcPct val="100000"/>
              </a:lnSpc>
              <a:spcBef>
                <a:spcPts val="3600"/>
              </a:spcBef>
              <a:spcAft>
                <a:spcPts val="0"/>
              </a:spcAft>
              <a:buClr>
                <a:schemeClr val="accent2"/>
              </a:buClr>
              <a:buSzPts val="5760"/>
              <a:buFont typeface="Arial"/>
              <a:buNone/>
              <a:defRPr b="1" i="0" sz="5760" u="none" cap="none" strike="noStrike">
                <a:solidFill>
                  <a:schemeClr val="dk1"/>
                </a:solidFill>
                <a:latin typeface="Cabin"/>
                <a:ea typeface="Cabin"/>
                <a:cs typeface="Cabin"/>
                <a:sym typeface="Cabin"/>
              </a:defRPr>
            </a:lvl7pPr>
            <a:lvl8pPr indent="-228600" lvl="7" marL="3657600" marR="0" rtl="0" algn="l">
              <a:lnSpc>
                <a:spcPct val="100000"/>
              </a:lnSpc>
              <a:spcBef>
                <a:spcPts val="3600"/>
              </a:spcBef>
              <a:spcAft>
                <a:spcPts val="0"/>
              </a:spcAft>
              <a:buClr>
                <a:schemeClr val="accent2"/>
              </a:buClr>
              <a:buSzPts val="5760"/>
              <a:buFont typeface="Arial"/>
              <a:buNone/>
              <a:defRPr b="1" i="0" sz="5760" u="none" cap="none" strike="noStrike">
                <a:solidFill>
                  <a:schemeClr val="dk1"/>
                </a:solidFill>
                <a:latin typeface="Cabin"/>
                <a:ea typeface="Cabin"/>
                <a:cs typeface="Cabin"/>
                <a:sym typeface="Cabin"/>
              </a:defRPr>
            </a:lvl8pPr>
            <a:lvl9pPr indent="-228600" lvl="8" marL="4114800" marR="0" rtl="0" algn="l">
              <a:lnSpc>
                <a:spcPct val="100000"/>
              </a:lnSpc>
              <a:spcBef>
                <a:spcPts val="3600"/>
              </a:spcBef>
              <a:spcAft>
                <a:spcPts val="0"/>
              </a:spcAft>
              <a:buClr>
                <a:schemeClr val="accent2"/>
              </a:buClr>
              <a:buSzPts val="5760"/>
              <a:buFont typeface="Arial"/>
              <a:buNone/>
              <a:defRPr b="1" i="0" sz="5760" u="none" cap="none" strike="noStrike">
                <a:solidFill>
                  <a:schemeClr val="dk1"/>
                </a:solidFill>
                <a:latin typeface="Cabin"/>
                <a:ea typeface="Cabin"/>
                <a:cs typeface="Cabin"/>
                <a:sym typeface="Cabin"/>
              </a:defRPr>
            </a:lvl9pPr>
          </a:lstStyle>
          <a:p/>
        </p:txBody>
      </p:sp>
      <p:sp>
        <p:nvSpPr>
          <p:cNvPr id="41" name="Google Shape;41;p6"/>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2" name="Google Shape;42;p6"/>
          <p:cNvSpPr txBox="1"/>
          <p:nvPr>
            <p:ph idx="11" type="ftr"/>
          </p:nvPr>
        </p:nvSpPr>
        <p:spPr>
          <a:xfrm>
            <a:off x="3968061" y="34922766"/>
            <a:ext cx="16403990"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3" name="Google Shape;43;p6"/>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sz="3959">
                <a:solidFill>
                  <a:srgbClr val="FFFFFF"/>
                </a:solidFill>
                <a:latin typeface="Cabin"/>
                <a:ea typeface="Cabin"/>
                <a:cs typeface="Cabin"/>
                <a:sym typeface="Cabin"/>
              </a:defRPr>
            </a:lvl1pPr>
            <a:lvl2pPr indent="0" lvl="1" marL="0" marR="0" rtl="0" algn="ctr">
              <a:spcBef>
                <a:spcPts val="0"/>
              </a:spcBef>
              <a:buNone/>
              <a:defRPr sz="3959">
                <a:solidFill>
                  <a:srgbClr val="FFFFFF"/>
                </a:solidFill>
                <a:latin typeface="Cabin"/>
                <a:ea typeface="Cabin"/>
                <a:cs typeface="Cabin"/>
                <a:sym typeface="Cabin"/>
              </a:defRPr>
            </a:lvl2pPr>
            <a:lvl3pPr indent="0" lvl="2" marL="0" marR="0" rtl="0" algn="ctr">
              <a:spcBef>
                <a:spcPts val="0"/>
              </a:spcBef>
              <a:buNone/>
              <a:defRPr sz="3959">
                <a:solidFill>
                  <a:srgbClr val="FFFFFF"/>
                </a:solidFill>
                <a:latin typeface="Cabin"/>
                <a:ea typeface="Cabin"/>
                <a:cs typeface="Cabin"/>
                <a:sym typeface="Cabin"/>
              </a:defRPr>
            </a:lvl3pPr>
            <a:lvl4pPr indent="0" lvl="3" marL="0" marR="0" rtl="0" algn="ctr">
              <a:spcBef>
                <a:spcPts val="0"/>
              </a:spcBef>
              <a:buNone/>
              <a:defRPr sz="3959">
                <a:solidFill>
                  <a:srgbClr val="FFFFFF"/>
                </a:solidFill>
                <a:latin typeface="Cabin"/>
                <a:ea typeface="Cabin"/>
                <a:cs typeface="Cabin"/>
                <a:sym typeface="Cabin"/>
              </a:defRPr>
            </a:lvl4pPr>
            <a:lvl5pPr indent="0" lvl="4" marL="0" marR="0" rtl="0" algn="ctr">
              <a:spcBef>
                <a:spcPts val="0"/>
              </a:spcBef>
              <a:buNone/>
              <a:defRPr sz="3959">
                <a:solidFill>
                  <a:srgbClr val="FFFFFF"/>
                </a:solidFill>
                <a:latin typeface="Cabin"/>
                <a:ea typeface="Cabin"/>
                <a:cs typeface="Cabin"/>
                <a:sym typeface="Cabin"/>
              </a:defRPr>
            </a:lvl5pPr>
            <a:lvl6pPr indent="0" lvl="5" marL="0" marR="0" rtl="0" algn="ctr">
              <a:spcBef>
                <a:spcPts val="0"/>
              </a:spcBef>
              <a:buNone/>
              <a:defRPr sz="3959">
                <a:solidFill>
                  <a:srgbClr val="FFFFFF"/>
                </a:solidFill>
                <a:latin typeface="Cabin"/>
                <a:ea typeface="Cabin"/>
                <a:cs typeface="Cabin"/>
                <a:sym typeface="Cabin"/>
              </a:defRPr>
            </a:lvl6pPr>
            <a:lvl7pPr indent="0" lvl="6" marL="0" marR="0" rtl="0" algn="ctr">
              <a:spcBef>
                <a:spcPts val="0"/>
              </a:spcBef>
              <a:buNone/>
              <a:defRPr sz="3959">
                <a:solidFill>
                  <a:srgbClr val="FFFFFF"/>
                </a:solidFill>
                <a:latin typeface="Cabin"/>
                <a:ea typeface="Cabin"/>
                <a:cs typeface="Cabin"/>
                <a:sym typeface="Cabin"/>
              </a:defRPr>
            </a:lvl7pPr>
            <a:lvl8pPr indent="0" lvl="7" marL="0" marR="0" rtl="0" algn="ctr">
              <a:spcBef>
                <a:spcPts val="0"/>
              </a:spcBef>
              <a:buNone/>
              <a:defRPr sz="3959">
                <a:solidFill>
                  <a:srgbClr val="FFFFFF"/>
                </a:solidFill>
                <a:latin typeface="Cabin"/>
                <a:ea typeface="Cabin"/>
                <a:cs typeface="Cabin"/>
                <a:sym typeface="Cabin"/>
              </a:defRPr>
            </a:lvl8pPr>
            <a:lvl9pPr indent="0" lvl="8" marL="0" marR="0" rtl="0" algn="ctr">
              <a:spcBef>
                <a:spcPts val="0"/>
              </a:spcBef>
              <a:buNone/>
              <a:defRPr sz="3959">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6"/>
          <p:cNvSpPr txBox="1"/>
          <p:nvPr>
            <p:ph type="title"/>
          </p:nvPr>
        </p:nvSpPr>
        <p:spPr>
          <a:xfrm>
            <a:off x="5781764" y="5402275"/>
            <a:ext cx="21375918" cy="6656832"/>
          </a:xfrm>
          <a:prstGeom prst="rect">
            <a:avLst/>
          </a:prstGeom>
          <a:solidFill>
            <a:schemeClr val="lt1"/>
          </a:solidFill>
          <a:ln cap="sq" cmpd="sng" w="31750">
            <a:solidFill>
              <a:srgbClr val="3F3F3F"/>
            </a:solidFill>
            <a:prstDash val="solid"/>
            <a:miter lim="8000"/>
            <a:headEnd len="sm" w="sm" type="none"/>
            <a:tailEnd len="sm" w="sm" type="none"/>
          </a:ln>
        </p:spPr>
        <p:txBody>
          <a:bodyPr anchorCtr="0" anchor="ctr" bIns="91425" lIns="91425" spcFirstLastPara="1" rIns="91425" wrap="square" tIns="91425">
            <a:noAutofit/>
          </a:bodyPr>
          <a:lstStyle>
            <a:lvl1pPr indent="0" lvl="0" marL="0" marR="0" rtl="0" algn="ctr">
              <a:lnSpc>
                <a:spcPct val="90000"/>
              </a:lnSpc>
              <a:spcBef>
                <a:spcPts val="0"/>
              </a:spcBef>
              <a:spcAft>
                <a:spcPts val="0"/>
              </a:spcAft>
              <a:buClr>
                <a:srgbClr val="262626"/>
              </a:buClr>
              <a:buSzPts val="1400"/>
              <a:buFont typeface="Cabin"/>
              <a:buNone/>
              <a:defRPr b="0" i="0" sz="9360" u="none" cap="none" strike="noStrike">
                <a:solidFill>
                  <a:srgbClr val="262626"/>
                </a:solidFill>
                <a:latin typeface="Cabin"/>
                <a:ea typeface="Cabin"/>
                <a:cs typeface="Cabin"/>
                <a:sym typeface="Cabin"/>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5781764" y="5402275"/>
            <a:ext cx="21375918" cy="6656832"/>
          </a:xfrm>
          <a:prstGeom prst="rect">
            <a:avLst/>
          </a:prstGeom>
          <a:solidFill>
            <a:schemeClr val="lt1"/>
          </a:solidFill>
          <a:ln cap="sq" cmpd="sng" w="31750">
            <a:solidFill>
              <a:srgbClr val="3F3F3F"/>
            </a:solidFill>
            <a:prstDash val="solid"/>
            <a:miter lim="8000"/>
            <a:headEnd len="sm" w="sm" type="none"/>
            <a:tailEnd len="sm" w="sm" type="none"/>
          </a:ln>
        </p:spPr>
        <p:txBody>
          <a:bodyPr anchorCtr="0" anchor="ctr" bIns="91425" lIns="91425" spcFirstLastPara="1" rIns="91425" wrap="square" tIns="91425">
            <a:noAutofit/>
          </a:bodyPr>
          <a:lstStyle>
            <a:lvl1pPr indent="0" lvl="0" marL="0" marR="0" rtl="0" algn="ctr">
              <a:lnSpc>
                <a:spcPct val="90000"/>
              </a:lnSpc>
              <a:spcBef>
                <a:spcPts val="0"/>
              </a:spcBef>
              <a:spcAft>
                <a:spcPts val="0"/>
              </a:spcAft>
              <a:buClr>
                <a:srgbClr val="262626"/>
              </a:buClr>
              <a:buSzPts val="1400"/>
              <a:buFont typeface="Cabin"/>
              <a:buNone/>
              <a:defRPr b="0" i="0" sz="9360" u="none" cap="none" strike="noStrike">
                <a:solidFill>
                  <a:srgbClr val="262626"/>
                </a:solidFill>
                <a:latin typeface="Cabin"/>
                <a:ea typeface="Cabin"/>
                <a:cs typeface="Cabin"/>
                <a:sym typeface="Cabin"/>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8" name="Google Shape;48;p7"/>
          <p:cNvSpPr txBox="1"/>
          <p:nvPr>
            <p:ph idx="11" type="ftr"/>
          </p:nvPr>
        </p:nvSpPr>
        <p:spPr>
          <a:xfrm>
            <a:off x="3968061" y="34922766"/>
            <a:ext cx="16403990"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9" name="Google Shape;49;p7"/>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sz="3959">
                <a:solidFill>
                  <a:srgbClr val="FFFFFF"/>
                </a:solidFill>
                <a:latin typeface="Cabin"/>
                <a:ea typeface="Cabin"/>
                <a:cs typeface="Cabin"/>
                <a:sym typeface="Cabin"/>
              </a:defRPr>
            </a:lvl1pPr>
            <a:lvl2pPr indent="0" lvl="1" marL="0" marR="0" rtl="0" algn="ctr">
              <a:spcBef>
                <a:spcPts val="0"/>
              </a:spcBef>
              <a:buNone/>
              <a:defRPr sz="3959">
                <a:solidFill>
                  <a:srgbClr val="FFFFFF"/>
                </a:solidFill>
                <a:latin typeface="Cabin"/>
                <a:ea typeface="Cabin"/>
                <a:cs typeface="Cabin"/>
                <a:sym typeface="Cabin"/>
              </a:defRPr>
            </a:lvl2pPr>
            <a:lvl3pPr indent="0" lvl="2" marL="0" marR="0" rtl="0" algn="ctr">
              <a:spcBef>
                <a:spcPts val="0"/>
              </a:spcBef>
              <a:buNone/>
              <a:defRPr sz="3959">
                <a:solidFill>
                  <a:srgbClr val="FFFFFF"/>
                </a:solidFill>
                <a:latin typeface="Cabin"/>
                <a:ea typeface="Cabin"/>
                <a:cs typeface="Cabin"/>
                <a:sym typeface="Cabin"/>
              </a:defRPr>
            </a:lvl3pPr>
            <a:lvl4pPr indent="0" lvl="3" marL="0" marR="0" rtl="0" algn="ctr">
              <a:spcBef>
                <a:spcPts val="0"/>
              </a:spcBef>
              <a:buNone/>
              <a:defRPr sz="3959">
                <a:solidFill>
                  <a:srgbClr val="FFFFFF"/>
                </a:solidFill>
                <a:latin typeface="Cabin"/>
                <a:ea typeface="Cabin"/>
                <a:cs typeface="Cabin"/>
                <a:sym typeface="Cabin"/>
              </a:defRPr>
            </a:lvl4pPr>
            <a:lvl5pPr indent="0" lvl="4" marL="0" marR="0" rtl="0" algn="ctr">
              <a:spcBef>
                <a:spcPts val="0"/>
              </a:spcBef>
              <a:buNone/>
              <a:defRPr sz="3959">
                <a:solidFill>
                  <a:srgbClr val="FFFFFF"/>
                </a:solidFill>
                <a:latin typeface="Cabin"/>
                <a:ea typeface="Cabin"/>
                <a:cs typeface="Cabin"/>
                <a:sym typeface="Cabin"/>
              </a:defRPr>
            </a:lvl5pPr>
            <a:lvl6pPr indent="0" lvl="5" marL="0" marR="0" rtl="0" algn="ctr">
              <a:spcBef>
                <a:spcPts val="0"/>
              </a:spcBef>
              <a:buNone/>
              <a:defRPr sz="3959">
                <a:solidFill>
                  <a:srgbClr val="FFFFFF"/>
                </a:solidFill>
                <a:latin typeface="Cabin"/>
                <a:ea typeface="Cabin"/>
                <a:cs typeface="Cabin"/>
                <a:sym typeface="Cabin"/>
              </a:defRPr>
            </a:lvl6pPr>
            <a:lvl7pPr indent="0" lvl="6" marL="0" marR="0" rtl="0" algn="ctr">
              <a:spcBef>
                <a:spcPts val="0"/>
              </a:spcBef>
              <a:buNone/>
              <a:defRPr sz="3959">
                <a:solidFill>
                  <a:srgbClr val="FFFFFF"/>
                </a:solidFill>
                <a:latin typeface="Cabin"/>
                <a:ea typeface="Cabin"/>
                <a:cs typeface="Cabin"/>
                <a:sym typeface="Cabin"/>
              </a:defRPr>
            </a:lvl7pPr>
            <a:lvl8pPr indent="0" lvl="7" marL="0" marR="0" rtl="0" algn="ctr">
              <a:spcBef>
                <a:spcPts val="0"/>
              </a:spcBef>
              <a:buNone/>
              <a:defRPr sz="3959">
                <a:solidFill>
                  <a:srgbClr val="FFFFFF"/>
                </a:solidFill>
                <a:latin typeface="Cabin"/>
                <a:ea typeface="Cabin"/>
                <a:cs typeface="Cabin"/>
                <a:sym typeface="Cabin"/>
              </a:defRPr>
            </a:lvl8pPr>
            <a:lvl9pPr indent="0" lvl="8" marL="0" marR="0" rtl="0" algn="ctr">
              <a:spcBef>
                <a:spcPts val="0"/>
              </a:spcBef>
              <a:buNone/>
              <a:defRPr sz="3959">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2" name="Google Shape;52;p8"/>
          <p:cNvSpPr txBox="1"/>
          <p:nvPr>
            <p:ph idx="11" type="ftr"/>
          </p:nvPr>
        </p:nvSpPr>
        <p:spPr>
          <a:xfrm>
            <a:off x="3968061" y="34922766"/>
            <a:ext cx="16403990"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3" name="Google Shape;53;p8"/>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sz="3959">
                <a:solidFill>
                  <a:srgbClr val="FFFFFF"/>
                </a:solidFill>
                <a:latin typeface="Cabin"/>
                <a:ea typeface="Cabin"/>
                <a:cs typeface="Cabin"/>
                <a:sym typeface="Cabin"/>
              </a:defRPr>
            </a:lvl1pPr>
            <a:lvl2pPr indent="0" lvl="1" marL="0" marR="0" rtl="0" algn="ctr">
              <a:spcBef>
                <a:spcPts val="0"/>
              </a:spcBef>
              <a:buNone/>
              <a:defRPr sz="3959">
                <a:solidFill>
                  <a:srgbClr val="FFFFFF"/>
                </a:solidFill>
                <a:latin typeface="Cabin"/>
                <a:ea typeface="Cabin"/>
                <a:cs typeface="Cabin"/>
                <a:sym typeface="Cabin"/>
              </a:defRPr>
            </a:lvl2pPr>
            <a:lvl3pPr indent="0" lvl="2" marL="0" marR="0" rtl="0" algn="ctr">
              <a:spcBef>
                <a:spcPts val="0"/>
              </a:spcBef>
              <a:buNone/>
              <a:defRPr sz="3959">
                <a:solidFill>
                  <a:srgbClr val="FFFFFF"/>
                </a:solidFill>
                <a:latin typeface="Cabin"/>
                <a:ea typeface="Cabin"/>
                <a:cs typeface="Cabin"/>
                <a:sym typeface="Cabin"/>
              </a:defRPr>
            </a:lvl3pPr>
            <a:lvl4pPr indent="0" lvl="3" marL="0" marR="0" rtl="0" algn="ctr">
              <a:spcBef>
                <a:spcPts val="0"/>
              </a:spcBef>
              <a:buNone/>
              <a:defRPr sz="3959">
                <a:solidFill>
                  <a:srgbClr val="FFFFFF"/>
                </a:solidFill>
                <a:latin typeface="Cabin"/>
                <a:ea typeface="Cabin"/>
                <a:cs typeface="Cabin"/>
                <a:sym typeface="Cabin"/>
              </a:defRPr>
            </a:lvl4pPr>
            <a:lvl5pPr indent="0" lvl="4" marL="0" marR="0" rtl="0" algn="ctr">
              <a:spcBef>
                <a:spcPts val="0"/>
              </a:spcBef>
              <a:buNone/>
              <a:defRPr sz="3959">
                <a:solidFill>
                  <a:srgbClr val="FFFFFF"/>
                </a:solidFill>
                <a:latin typeface="Cabin"/>
                <a:ea typeface="Cabin"/>
                <a:cs typeface="Cabin"/>
                <a:sym typeface="Cabin"/>
              </a:defRPr>
            </a:lvl5pPr>
            <a:lvl6pPr indent="0" lvl="5" marL="0" marR="0" rtl="0" algn="ctr">
              <a:spcBef>
                <a:spcPts val="0"/>
              </a:spcBef>
              <a:buNone/>
              <a:defRPr sz="3959">
                <a:solidFill>
                  <a:srgbClr val="FFFFFF"/>
                </a:solidFill>
                <a:latin typeface="Cabin"/>
                <a:ea typeface="Cabin"/>
                <a:cs typeface="Cabin"/>
                <a:sym typeface="Cabin"/>
              </a:defRPr>
            </a:lvl6pPr>
            <a:lvl7pPr indent="0" lvl="6" marL="0" marR="0" rtl="0" algn="ctr">
              <a:spcBef>
                <a:spcPts val="0"/>
              </a:spcBef>
              <a:buNone/>
              <a:defRPr sz="3959">
                <a:solidFill>
                  <a:srgbClr val="FFFFFF"/>
                </a:solidFill>
                <a:latin typeface="Cabin"/>
                <a:ea typeface="Cabin"/>
                <a:cs typeface="Cabin"/>
                <a:sym typeface="Cabin"/>
              </a:defRPr>
            </a:lvl7pPr>
            <a:lvl8pPr indent="0" lvl="7" marL="0" marR="0" rtl="0" algn="ctr">
              <a:spcBef>
                <a:spcPts val="0"/>
              </a:spcBef>
              <a:buNone/>
              <a:defRPr sz="3959">
                <a:solidFill>
                  <a:srgbClr val="FFFFFF"/>
                </a:solidFill>
                <a:latin typeface="Cabin"/>
                <a:ea typeface="Cabin"/>
                <a:cs typeface="Cabin"/>
                <a:sym typeface="Cabin"/>
              </a:defRPr>
            </a:lvl8pPr>
            <a:lvl9pPr indent="0" lvl="8" marL="0" marR="0" rtl="0" algn="ctr">
              <a:spcBef>
                <a:spcPts val="0"/>
              </a:spcBef>
              <a:buNone/>
              <a:defRPr sz="3959">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p:nvPr/>
        </p:nvSpPr>
        <p:spPr>
          <a:xfrm>
            <a:off x="16459200" y="0"/>
            <a:ext cx="16459200" cy="38404801"/>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type="title"/>
          </p:nvPr>
        </p:nvSpPr>
        <p:spPr>
          <a:xfrm>
            <a:off x="2306531" y="12565445"/>
            <a:ext cx="11846138" cy="6392383"/>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91425" lIns="91425" spcFirstLastPara="1" rIns="91425" wrap="square" tIns="91425">
            <a:noAutofit/>
          </a:bodyPr>
          <a:lstStyle>
            <a:lvl1pPr indent="0" lvl="0" marL="0" marR="0" rtl="0" algn="ctr">
              <a:lnSpc>
                <a:spcPct val="90000"/>
              </a:lnSpc>
              <a:spcBef>
                <a:spcPts val="0"/>
              </a:spcBef>
              <a:spcAft>
                <a:spcPts val="0"/>
              </a:spcAft>
              <a:buClr>
                <a:srgbClr val="262626"/>
              </a:buClr>
              <a:buSzPts val="1400"/>
              <a:buFont typeface="Cabin"/>
              <a:buNone/>
              <a:defRPr b="0" i="0" sz="7560" u="none" cap="none" strike="noStrike">
                <a:solidFill>
                  <a:srgbClr val="262626"/>
                </a:solidFill>
                <a:latin typeface="Cabin"/>
                <a:ea typeface="Cabin"/>
                <a:cs typeface="Cabin"/>
                <a:sym typeface="Cabin"/>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7" name="Google Shape;57;p9"/>
          <p:cNvSpPr txBox="1"/>
          <p:nvPr>
            <p:ph idx="1" type="body"/>
          </p:nvPr>
        </p:nvSpPr>
        <p:spPr>
          <a:xfrm>
            <a:off x="18187416" y="4506163"/>
            <a:ext cx="13002769" cy="29392473"/>
          </a:xfrm>
          <a:prstGeom prst="rect">
            <a:avLst/>
          </a:prstGeom>
          <a:noFill/>
          <a:ln>
            <a:noFill/>
          </a:ln>
        </p:spPr>
        <p:txBody>
          <a:bodyPr anchorCtr="0" anchor="t" bIns="91425" lIns="91425" spcFirstLastPara="1" rIns="91425" wrap="square" tIns="91425">
            <a:noAutofit/>
          </a:bodyPr>
          <a:lstStyle>
            <a:lvl1pPr indent="-662940" lvl="0" marL="457200" marR="0" rtl="0" algn="l">
              <a:lnSpc>
                <a:spcPct val="100000"/>
              </a:lnSpc>
              <a:spcBef>
                <a:spcPts val="3600"/>
              </a:spcBef>
              <a:spcAft>
                <a:spcPts val="0"/>
              </a:spcAft>
              <a:buClr>
                <a:schemeClr val="accent2"/>
              </a:buClr>
              <a:buSzPts val="6840"/>
              <a:buFont typeface="Arial"/>
              <a:buChar char="•"/>
              <a:defRPr b="0" i="0" sz="6840" u="none" cap="none" strike="noStrike">
                <a:solidFill>
                  <a:schemeClr val="dk1"/>
                </a:solidFill>
                <a:latin typeface="Cabin"/>
                <a:ea typeface="Cabin"/>
                <a:cs typeface="Cabin"/>
                <a:sym typeface="Cabin"/>
              </a:defRPr>
            </a:lvl1pPr>
            <a:lvl2pPr indent="-594360" lvl="1" marL="9144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2pPr>
            <a:lvl3pPr indent="-594360" lvl="2" marL="13716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3pPr>
            <a:lvl4pPr indent="-594360" lvl="3" marL="18288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4pPr>
            <a:lvl5pPr indent="-594360" lvl="4" marL="22860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5pPr>
            <a:lvl6pPr indent="-594360" lvl="5" marL="27432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6pPr>
            <a:lvl7pPr indent="-594360" lvl="6" marL="32004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7pPr>
            <a:lvl8pPr indent="-594360" lvl="7" marL="36576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8pPr>
            <a:lvl9pPr indent="-594359" lvl="8" marL="41148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9pPr>
          </a:lstStyle>
          <a:p/>
        </p:txBody>
      </p:sp>
      <p:sp>
        <p:nvSpPr>
          <p:cNvPr id="58" name="Google Shape;58;p9"/>
          <p:cNvSpPr txBox="1"/>
          <p:nvPr>
            <p:ph idx="2" type="body"/>
          </p:nvPr>
        </p:nvSpPr>
        <p:spPr>
          <a:xfrm>
            <a:off x="3106674" y="19879541"/>
            <a:ext cx="10245852" cy="12286602"/>
          </a:xfrm>
          <a:prstGeom prst="rect">
            <a:avLst/>
          </a:prstGeom>
          <a:noFill/>
          <a:ln>
            <a:noFill/>
          </a:ln>
        </p:spPr>
        <p:txBody>
          <a:bodyPr anchorCtr="1" anchor="t" bIns="91425" lIns="91425" spcFirstLastPara="1" rIns="91425" wrap="square" tIns="91425">
            <a:noAutofit/>
          </a:bodyPr>
          <a:lstStyle>
            <a:lvl1pPr indent="-228600" lvl="0" marL="457200" marR="0" rtl="0" algn="ctr">
              <a:lnSpc>
                <a:spcPct val="100000"/>
              </a:lnSpc>
              <a:spcBef>
                <a:spcPts val="3600"/>
              </a:spcBef>
              <a:spcAft>
                <a:spcPts val="0"/>
              </a:spcAft>
              <a:buClr>
                <a:schemeClr val="accent2"/>
              </a:buClr>
              <a:buSzPts val="6480"/>
              <a:buFont typeface="Arial"/>
              <a:buNone/>
              <a:defRPr b="0" i="0" sz="5400" u="none" cap="none" strike="noStrike">
                <a:solidFill>
                  <a:srgbClr val="262626"/>
                </a:solidFill>
                <a:latin typeface="Cabin"/>
                <a:ea typeface="Cabin"/>
                <a:cs typeface="Cabin"/>
                <a:sym typeface="Cabin"/>
              </a:defRPr>
            </a:lvl1pPr>
            <a:lvl2pPr indent="-228600" lvl="1" marL="914400" marR="0" rtl="0" algn="l">
              <a:lnSpc>
                <a:spcPct val="100000"/>
              </a:lnSpc>
              <a:spcBef>
                <a:spcPts val="3600"/>
              </a:spcBef>
              <a:spcAft>
                <a:spcPts val="0"/>
              </a:spcAft>
              <a:buClr>
                <a:schemeClr val="accent2"/>
              </a:buClr>
              <a:buSzPts val="5760"/>
              <a:buFont typeface="Arial"/>
              <a:buNone/>
              <a:defRPr b="0" i="0" sz="5040" u="none" cap="none" strike="noStrike">
                <a:solidFill>
                  <a:srgbClr val="262626"/>
                </a:solidFill>
                <a:latin typeface="Cabin"/>
                <a:ea typeface="Cabin"/>
                <a:cs typeface="Cabin"/>
                <a:sym typeface="Cabin"/>
              </a:defRPr>
            </a:lvl2pPr>
            <a:lvl3pPr indent="-228600" lvl="2" marL="1371600" marR="0" rtl="0" algn="l">
              <a:lnSpc>
                <a:spcPct val="100000"/>
              </a:lnSpc>
              <a:spcBef>
                <a:spcPts val="3600"/>
              </a:spcBef>
              <a:spcAft>
                <a:spcPts val="0"/>
              </a:spcAft>
              <a:buClr>
                <a:schemeClr val="accent2"/>
              </a:buClr>
              <a:buSzPts val="5760"/>
              <a:buFont typeface="Arial"/>
              <a:buNone/>
              <a:defRPr b="0" i="0" sz="4320" u="none" cap="none" strike="noStrike">
                <a:solidFill>
                  <a:srgbClr val="262626"/>
                </a:solidFill>
                <a:latin typeface="Cabin"/>
                <a:ea typeface="Cabin"/>
                <a:cs typeface="Cabin"/>
                <a:sym typeface="Cabin"/>
              </a:defRPr>
            </a:lvl3pPr>
            <a:lvl4pPr indent="-228600" lvl="3" marL="1828800" marR="0" rtl="0" algn="l">
              <a:lnSpc>
                <a:spcPct val="100000"/>
              </a:lnSpc>
              <a:spcBef>
                <a:spcPts val="3600"/>
              </a:spcBef>
              <a:spcAft>
                <a:spcPts val="0"/>
              </a:spcAft>
              <a:buClr>
                <a:schemeClr val="accent2"/>
              </a:buClr>
              <a:buSzPts val="5760"/>
              <a:buFont typeface="Arial"/>
              <a:buNone/>
              <a:defRPr b="0" i="0" sz="3600" u="none" cap="none" strike="noStrike">
                <a:solidFill>
                  <a:srgbClr val="262626"/>
                </a:solidFill>
                <a:latin typeface="Cabin"/>
                <a:ea typeface="Cabin"/>
                <a:cs typeface="Cabin"/>
                <a:sym typeface="Cabin"/>
              </a:defRPr>
            </a:lvl4pPr>
            <a:lvl5pPr indent="-228600" lvl="4" marL="2286000" marR="0" rtl="0" algn="l">
              <a:lnSpc>
                <a:spcPct val="100000"/>
              </a:lnSpc>
              <a:spcBef>
                <a:spcPts val="3600"/>
              </a:spcBef>
              <a:spcAft>
                <a:spcPts val="0"/>
              </a:spcAft>
              <a:buClr>
                <a:schemeClr val="accent2"/>
              </a:buClr>
              <a:buSzPts val="5760"/>
              <a:buFont typeface="Arial"/>
              <a:buNone/>
              <a:defRPr b="0" i="0" sz="3600" u="none" cap="none" strike="noStrike">
                <a:solidFill>
                  <a:srgbClr val="262626"/>
                </a:solidFill>
                <a:latin typeface="Cabin"/>
                <a:ea typeface="Cabin"/>
                <a:cs typeface="Cabin"/>
                <a:sym typeface="Cabin"/>
              </a:defRPr>
            </a:lvl5pPr>
            <a:lvl6pPr indent="-228600" lvl="5" marL="2743200" marR="0" rtl="0" algn="l">
              <a:lnSpc>
                <a:spcPct val="100000"/>
              </a:lnSpc>
              <a:spcBef>
                <a:spcPts val="3600"/>
              </a:spcBef>
              <a:spcAft>
                <a:spcPts val="0"/>
              </a:spcAft>
              <a:buClr>
                <a:schemeClr val="accent2"/>
              </a:buClr>
              <a:buSzPts val="5760"/>
              <a:buFont typeface="Arial"/>
              <a:buNone/>
              <a:defRPr b="0" i="0" sz="3600" u="none" cap="none" strike="noStrike">
                <a:solidFill>
                  <a:schemeClr val="dk1"/>
                </a:solidFill>
                <a:latin typeface="Cabin"/>
                <a:ea typeface="Cabin"/>
                <a:cs typeface="Cabin"/>
                <a:sym typeface="Cabin"/>
              </a:defRPr>
            </a:lvl6pPr>
            <a:lvl7pPr indent="-228600" lvl="6" marL="3200400" marR="0" rtl="0" algn="l">
              <a:lnSpc>
                <a:spcPct val="100000"/>
              </a:lnSpc>
              <a:spcBef>
                <a:spcPts val="3600"/>
              </a:spcBef>
              <a:spcAft>
                <a:spcPts val="0"/>
              </a:spcAft>
              <a:buClr>
                <a:schemeClr val="accent2"/>
              </a:buClr>
              <a:buSzPts val="5760"/>
              <a:buFont typeface="Arial"/>
              <a:buNone/>
              <a:defRPr b="0" i="0" sz="3600" u="none" cap="none" strike="noStrike">
                <a:solidFill>
                  <a:schemeClr val="dk1"/>
                </a:solidFill>
                <a:latin typeface="Cabin"/>
                <a:ea typeface="Cabin"/>
                <a:cs typeface="Cabin"/>
                <a:sym typeface="Cabin"/>
              </a:defRPr>
            </a:lvl7pPr>
            <a:lvl8pPr indent="-228600" lvl="7" marL="3657600" marR="0" rtl="0" algn="l">
              <a:lnSpc>
                <a:spcPct val="100000"/>
              </a:lnSpc>
              <a:spcBef>
                <a:spcPts val="3600"/>
              </a:spcBef>
              <a:spcAft>
                <a:spcPts val="0"/>
              </a:spcAft>
              <a:buClr>
                <a:schemeClr val="accent2"/>
              </a:buClr>
              <a:buSzPts val="5760"/>
              <a:buFont typeface="Arial"/>
              <a:buNone/>
              <a:defRPr b="0" i="0" sz="3600" u="none" cap="none" strike="noStrike">
                <a:solidFill>
                  <a:schemeClr val="dk1"/>
                </a:solidFill>
                <a:latin typeface="Cabin"/>
                <a:ea typeface="Cabin"/>
                <a:cs typeface="Cabin"/>
                <a:sym typeface="Cabin"/>
              </a:defRPr>
            </a:lvl8pPr>
            <a:lvl9pPr indent="-228600" lvl="8" marL="4114800" marR="0" rtl="0" algn="l">
              <a:lnSpc>
                <a:spcPct val="100000"/>
              </a:lnSpc>
              <a:spcBef>
                <a:spcPts val="3600"/>
              </a:spcBef>
              <a:spcAft>
                <a:spcPts val="0"/>
              </a:spcAft>
              <a:buClr>
                <a:schemeClr val="accent2"/>
              </a:buClr>
              <a:buSzPts val="5760"/>
              <a:buFont typeface="Arial"/>
              <a:buNone/>
              <a:defRPr b="0" i="0" sz="3600" u="none" cap="none" strike="noStrike">
                <a:solidFill>
                  <a:schemeClr val="dk1"/>
                </a:solidFill>
                <a:latin typeface="Cabin"/>
                <a:ea typeface="Cabin"/>
                <a:cs typeface="Cabin"/>
                <a:sym typeface="Cabin"/>
              </a:defRPr>
            </a:lvl9pPr>
          </a:lstStyle>
          <a:p/>
        </p:txBody>
      </p:sp>
      <p:sp>
        <p:nvSpPr>
          <p:cNvPr id="59" name="Google Shape;59;p9"/>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0" name="Google Shape;60;p9"/>
          <p:cNvSpPr txBox="1"/>
          <p:nvPr>
            <p:ph idx="11" type="ftr"/>
          </p:nvPr>
        </p:nvSpPr>
        <p:spPr>
          <a:xfrm>
            <a:off x="2306531" y="34922766"/>
            <a:ext cx="13703032"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1" name="Google Shape;61;p9"/>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sz="3959">
                <a:solidFill>
                  <a:srgbClr val="FFFFFF"/>
                </a:solidFill>
                <a:latin typeface="Cabin"/>
                <a:ea typeface="Cabin"/>
                <a:cs typeface="Cabin"/>
                <a:sym typeface="Cabin"/>
              </a:defRPr>
            </a:lvl1pPr>
            <a:lvl2pPr indent="0" lvl="1" marL="0" marR="0" rtl="0" algn="ctr">
              <a:spcBef>
                <a:spcPts val="0"/>
              </a:spcBef>
              <a:buNone/>
              <a:defRPr sz="3959">
                <a:solidFill>
                  <a:srgbClr val="FFFFFF"/>
                </a:solidFill>
                <a:latin typeface="Cabin"/>
                <a:ea typeface="Cabin"/>
                <a:cs typeface="Cabin"/>
                <a:sym typeface="Cabin"/>
              </a:defRPr>
            </a:lvl2pPr>
            <a:lvl3pPr indent="0" lvl="2" marL="0" marR="0" rtl="0" algn="ctr">
              <a:spcBef>
                <a:spcPts val="0"/>
              </a:spcBef>
              <a:buNone/>
              <a:defRPr sz="3959">
                <a:solidFill>
                  <a:srgbClr val="FFFFFF"/>
                </a:solidFill>
                <a:latin typeface="Cabin"/>
                <a:ea typeface="Cabin"/>
                <a:cs typeface="Cabin"/>
                <a:sym typeface="Cabin"/>
              </a:defRPr>
            </a:lvl3pPr>
            <a:lvl4pPr indent="0" lvl="3" marL="0" marR="0" rtl="0" algn="ctr">
              <a:spcBef>
                <a:spcPts val="0"/>
              </a:spcBef>
              <a:buNone/>
              <a:defRPr sz="3959">
                <a:solidFill>
                  <a:srgbClr val="FFFFFF"/>
                </a:solidFill>
                <a:latin typeface="Cabin"/>
                <a:ea typeface="Cabin"/>
                <a:cs typeface="Cabin"/>
                <a:sym typeface="Cabin"/>
              </a:defRPr>
            </a:lvl4pPr>
            <a:lvl5pPr indent="0" lvl="4" marL="0" marR="0" rtl="0" algn="ctr">
              <a:spcBef>
                <a:spcPts val="0"/>
              </a:spcBef>
              <a:buNone/>
              <a:defRPr sz="3959">
                <a:solidFill>
                  <a:srgbClr val="FFFFFF"/>
                </a:solidFill>
                <a:latin typeface="Cabin"/>
                <a:ea typeface="Cabin"/>
                <a:cs typeface="Cabin"/>
                <a:sym typeface="Cabin"/>
              </a:defRPr>
            </a:lvl5pPr>
            <a:lvl6pPr indent="0" lvl="5" marL="0" marR="0" rtl="0" algn="ctr">
              <a:spcBef>
                <a:spcPts val="0"/>
              </a:spcBef>
              <a:buNone/>
              <a:defRPr sz="3959">
                <a:solidFill>
                  <a:srgbClr val="FFFFFF"/>
                </a:solidFill>
                <a:latin typeface="Cabin"/>
                <a:ea typeface="Cabin"/>
                <a:cs typeface="Cabin"/>
                <a:sym typeface="Cabin"/>
              </a:defRPr>
            </a:lvl6pPr>
            <a:lvl7pPr indent="0" lvl="6" marL="0" marR="0" rtl="0" algn="ctr">
              <a:spcBef>
                <a:spcPts val="0"/>
              </a:spcBef>
              <a:buNone/>
              <a:defRPr sz="3959">
                <a:solidFill>
                  <a:srgbClr val="FFFFFF"/>
                </a:solidFill>
                <a:latin typeface="Cabin"/>
                <a:ea typeface="Cabin"/>
                <a:cs typeface="Cabin"/>
                <a:sym typeface="Cabin"/>
              </a:defRPr>
            </a:lvl7pPr>
            <a:lvl8pPr indent="0" lvl="7" marL="0" marR="0" rtl="0" algn="ctr">
              <a:spcBef>
                <a:spcPts val="0"/>
              </a:spcBef>
              <a:buNone/>
              <a:defRPr sz="3959">
                <a:solidFill>
                  <a:srgbClr val="FFFFFF"/>
                </a:solidFill>
                <a:latin typeface="Cabin"/>
                <a:ea typeface="Cabin"/>
                <a:cs typeface="Cabin"/>
                <a:sym typeface="Cabin"/>
              </a:defRPr>
            </a:lvl8pPr>
            <a:lvl9pPr indent="0" lvl="8" marL="0" marR="0" rtl="0" algn="ctr">
              <a:spcBef>
                <a:spcPts val="0"/>
              </a:spcBef>
              <a:buNone/>
              <a:defRPr sz="3959">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2304288" y="12565437"/>
            <a:ext cx="11850624" cy="6400800"/>
          </a:xfrm>
          <a:prstGeom prst="rect">
            <a:avLst/>
          </a:prstGeom>
          <a:solidFill>
            <a:srgbClr val="FFFFFF"/>
          </a:solidFill>
          <a:ln cap="flat" cmpd="sng" w="9525">
            <a:solidFill>
              <a:srgbClr val="262626"/>
            </a:solidFill>
            <a:prstDash val="solid"/>
            <a:round/>
            <a:headEnd len="sm" w="sm" type="none"/>
            <a:tailEnd len="sm" w="sm" type="none"/>
          </a:ln>
        </p:spPr>
        <p:txBody>
          <a:bodyPr anchorCtr="1" anchor="ctr" bIns="91425" lIns="91425" spcFirstLastPara="1" rIns="91425" wrap="square" tIns="91425">
            <a:noAutofit/>
          </a:bodyPr>
          <a:lstStyle>
            <a:lvl1pPr indent="0" lvl="0" marL="0" marR="0" rtl="0" algn="ctr">
              <a:lnSpc>
                <a:spcPct val="90000"/>
              </a:lnSpc>
              <a:spcBef>
                <a:spcPts val="0"/>
              </a:spcBef>
              <a:spcAft>
                <a:spcPts val="0"/>
              </a:spcAft>
              <a:buClr>
                <a:srgbClr val="262626"/>
              </a:buClr>
              <a:buSzPts val="1400"/>
              <a:buFont typeface="Cabin"/>
              <a:buNone/>
              <a:defRPr b="0" i="0" sz="7560" u="none" cap="none" strike="noStrike">
                <a:solidFill>
                  <a:srgbClr val="262626"/>
                </a:solidFill>
                <a:latin typeface="Cabin"/>
                <a:ea typeface="Cabin"/>
                <a:cs typeface="Cabin"/>
                <a:sym typeface="Cabin"/>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4" name="Google Shape;64;p10"/>
          <p:cNvSpPr/>
          <p:nvPr>
            <p:ph idx="2" type="pic"/>
          </p:nvPr>
        </p:nvSpPr>
        <p:spPr>
          <a:xfrm>
            <a:off x="16459202" y="0"/>
            <a:ext cx="16475663" cy="38404801"/>
          </a:xfrm>
          <a:prstGeom prst="rect">
            <a:avLst/>
          </a:prstGeom>
          <a:solidFill>
            <a:schemeClr val="lt1"/>
          </a:solidFill>
          <a:ln>
            <a:noFill/>
          </a:ln>
        </p:spPr>
        <p:txBody>
          <a:bodyPr anchorCtr="0" anchor="t" bIns="91425" lIns="91425" spcFirstLastPara="1" rIns="91425" wrap="square" tIns="91425">
            <a:noAutofit/>
          </a:bodyPr>
          <a:lstStyle>
            <a:lvl1pPr indent="0" lvl="0" marL="0" marR="0" rtl="0" algn="l">
              <a:lnSpc>
                <a:spcPct val="100000"/>
              </a:lnSpc>
              <a:spcBef>
                <a:spcPts val="3600"/>
              </a:spcBef>
              <a:spcAft>
                <a:spcPts val="0"/>
              </a:spcAft>
              <a:buClr>
                <a:schemeClr val="accent2"/>
              </a:buClr>
              <a:buSzPts val="1400"/>
              <a:buFont typeface="Arial"/>
              <a:buNone/>
              <a:defRPr b="0" i="0" sz="11520" u="none" cap="none" strike="noStrike">
                <a:solidFill>
                  <a:schemeClr val="dk1"/>
                </a:solidFill>
                <a:latin typeface="Cabin"/>
                <a:ea typeface="Cabin"/>
                <a:cs typeface="Cabin"/>
                <a:sym typeface="Cabin"/>
              </a:defRPr>
            </a:lvl1pPr>
            <a:lvl2pPr indent="-7620" lvl="1" marL="1645920" marR="0" rtl="0" algn="l">
              <a:lnSpc>
                <a:spcPct val="100000"/>
              </a:lnSpc>
              <a:spcBef>
                <a:spcPts val="3600"/>
              </a:spcBef>
              <a:spcAft>
                <a:spcPts val="0"/>
              </a:spcAft>
              <a:buClr>
                <a:schemeClr val="accent2"/>
              </a:buClr>
              <a:buSzPts val="1400"/>
              <a:buFont typeface="Arial"/>
              <a:buNone/>
              <a:defRPr b="0" i="0" sz="10080" u="none" cap="none" strike="noStrike">
                <a:solidFill>
                  <a:srgbClr val="262626"/>
                </a:solidFill>
                <a:latin typeface="Cabin"/>
                <a:ea typeface="Cabin"/>
                <a:cs typeface="Cabin"/>
                <a:sym typeface="Cabin"/>
              </a:defRPr>
            </a:lvl2pPr>
            <a:lvl3pPr indent="-2540" lvl="2" marL="3291840" marR="0" rtl="0" algn="l">
              <a:lnSpc>
                <a:spcPct val="100000"/>
              </a:lnSpc>
              <a:spcBef>
                <a:spcPts val="3600"/>
              </a:spcBef>
              <a:spcAft>
                <a:spcPts val="0"/>
              </a:spcAft>
              <a:buClr>
                <a:schemeClr val="accent2"/>
              </a:buClr>
              <a:buSzPts val="1400"/>
              <a:buFont typeface="Arial"/>
              <a:buNone/>
              <a:defRPr b="0" i="0" sz="8640" u="none" cap="none" strike="noStrike">
                <a:solidFill>
                  <a:srgbClr val="262626"/>
                </a:solidFill>
                <a:latin typeface="Cabin"/>
                <a:ea typeface="Cabin"/>
                <a:cs typeface="Cabin"/>
                <a:sym typeface="Cabin"/>
              </a:defRPr>
            </a:lvl3pPr>
            <a:lvl4pPr indent="-10159" lvl="3" marL="4937760" marR="0" rtl="0" algn="l">
              <a:lnSpc>
                <a:spcPct val="100000"/>
              </a:lnSpc>
              <a:spcBef>
                <a:spcPts val="3600"/>
              </a:spcBef>
              <a:spcAft>
                <a:spcPts val="0"/>
              </a:spcAft>
              <a:buClr>
                <a:schemeClr val="accent2"/>
              </a:buClr>
              <a:buSzPts val="1400"/>
              <a:buFont typeface="Arial"/>
              <a:buNone/>
              <a:defRPr b="0" i="0" sz="7200" u="none" cap="none" strike="noStrike">
                <a:solidFill>
                  <a:srgbClr val="262626"/>
                </a:solidFill>
                <a:latin typeface="Cabin"/>
                <a:ea typeface="Cabin"/>
                <a:cs typeface="Cabin"/>
                <a:sym typeface="Cabin"/>
              </a:defRPr>
            </a:lvl4pPr>
            <a:lvl5pPr indent="-5080" lvl="4" marL="6583680" marR="0" rtl="0" algn="l">
              <a:lnSpc>
                <a:spcPct val="100000"/>
              </a:lnSpc>
              <a:spcBef>
                <a:spcPts val="3600"/>
              </a:spcBef>
              <a:spcAft>
                <a:spcPts val="0"/>
              </a:spcAft>
              <a:buClr>
                <a:schemeClr val="accent2"/>
              </a:buClr>
              <a:buSzPts val="1400"/>
              <a:buFont typeface="Arial"/>
              <a:buNone/>
              <a:defRPr b="0" i="0" sz="7200" u="none" cap="none" strike="noStrike">
                <a:solidFill>
                  <a:srgbClr val="262626"/>
                </a:solidFill>
                <a:latin typeface="Cabin"/>
                <a:ea typeface="Cabin"/>
                <a:cs typeface="Cabin"/>
                <a:sym typeface="Cabin"/>
              </a:defRPr>
            </a:lvl5pPr>
            <a:lvl6pPr indent="0" lvl="5" marL="8229600" marR="0" rtl="0" algn="l">
              <a:lnSpc>
                <a:spcPct val="100000"/>
              </a:lnSpc>
              <a:spcBef>
                <a:spcPts val="3600"/>
              </a:spcBef>
              <a:spcAft>
                <a:spcPts val="0"/>
              </a:spcAft>
              <a:buClr>
                <a:schemeClr val="accent2"/>
              </a:buClr>
              <a:buSzPts val="1400"/>
              <a:buFont typeface="Arial"/>
              <a:buNone/>
              <a:defRPr b="0" i="0" sz="7200" u="none" cap="none" strike="noStrike">
                <a:solidFill>
                  <a:schemeClr val="dk1"/>
                </a:solidFill>
                <a:latin typeface="Cabin"/>
                <a:ea typeface="Cabin"/>
                <a:cs typeface="Cabin"/>
                <a:sym typeface="Cabin"/>
              </a:defRPr>
            </a:lvl6pPr>
            <a:lvl7pPr indent="-7619" lvl="6" marL="9875520" marR="0" rtl="0" algn="l">
              <a:lnSpc>
                <a:spcPct val="100000"/>
              </a:lnSpc>
              <a:spcBef>
                <a:spcPts val="3600"/>
              </a:spcBef>
              <a:spcAft>
                <a:spcPts val="0"/>
              </a:spcAft>
              <a:buClr>
                <a:schemeClr val="accent2"/>
              </a:buClr>
              <a:buSzPts val="1400"/>
              <a:buFont typeface="Arial"/>
              <a:buNone/>
              <a:defRPr b="0" i="0" sz="7200" u="none" cap="none" strike="noStrike">
                <a:solidFill>
                  <a:schemeClr val="dk1"/>
                </a:solidFill>
                <a:latin typeface="Cabin"/>
                <a:ea typeface="Cabin"/>
                <a:cs typeface="Cabin"/>
                <a:sym typeface="Cabin"/>
              </a:defRPr>
            </a:lvl7pPr>
            <a:lvl8pPr indent="-2540" lvl="7" marL="11521440" marR="0" rtl="0" algn="l">
              <a:lnSpc>
                <a:spcPct val="100000"/>
              </a:lnSpc>
              <a:spcBef>
                <a:spcPts val="3600"/>
              </a:spcBef>
              <a:spcAft>
                <a:spcPts val="0"/>
              </a:spcAft>
              <a:buClr>
                <a:schemeClr val="accent2"/>
              </a:buClr>
              <a:buSzPts val="1400"/>
              <a:buFont typeface="Arial"/>
              <a:buNone/>
              <a:defRPr b="0" i="0" sz="7200" u="none" cap="none" strike="noStrike">
                <a:solidFill>
                  <a:schemeClr val="dk1"/>
                </a:solidFill>
                <a:latin typeface="Cabin"/>
                <a:ea typeface="Cabin"/>
                <a:cs typeface="Cabin"/>
                <a:sym typeface="Cabin"/>
              </a:defRPr>
            </a:lvl8pPr>
            <a:lvl9pPr indent="-10160" lvl="8" marL="13167361" marR="0" rtl="0" algn="l">
              <a:lnSpc>
                <a:spcPct val="100000"/>
              </a:lnSpc>
              <a:spcBef>
                <a:spcPts val="3600"/>
              </a:spcBef>
              <a:spcAft>
                <a:spcPts val="0"/>
              </a:spcAft>
              <a:buClr>
                <a:schemeClr val="accent2"/>
              </a:buClr>
              <a:buSzPts val="1400"/>
              <a:buFont typeface="Arial"/>
              <a:buNone/>
              <a:defRPr b="0" i="0" sz="7200" u="none" cap="none" strike="noStrike">
                <a:solidFill>
                  <a:schemeClr val="dk1"/>
                </a:solidFill>
                <a:latin typeface="Cabin"/>
                <a:ea typeface="Cabin"/>
                <a:cs typeface="Cabin"/>
                <a:sym typeface="Cabin"/>
              </a:defRPr>
            </a:lvl9pPr>
          </a:lstStyle>
          <a:p/>
        </p:txBody>
      </p:sp>
      <p:sp>
        <p:nvSpPr>
          <p:cNvPr id="65" name="Google Shape;65;p10"/>
          <p:cNvSpPr txBox="1"/>
          <p:nvPr>
            <p:ph idx="1" type="body"/>
          </p:nvPr>
        </p:nvSpPr>
        <p:spPr>
          <a:xfrm>
            <a:off x="3106674" y="19879548"/>
            <a:ext cx="10245852" cy="12286607"/>
          </a:xfrm>
          <a:prstGeom prst="rect">
            <a:avLst/>
          </a:prstGeom>
          <a:noFill/>
          <a:ln>
            <a:noFill/>
          </a:ln>
        </p:spPr>
        <p:txBody>
          <a:bodyPr anchorCtr="1" anchor="t" bIns="91425" lIns="91425" spcFirstLastPara="1" rIns="91425" wrap="square" tIns="91425">
            <a:noAutofit/>
          </a:bodyPr>
          <a:lstStyle>
            <a:lvl1pPr indent="-228600" lvl="0" marL="457200" marR="0" rtl="0" algn="ctr">
              <a:lnSpc>
                <a:spcPct val="100000"/>
              </a:lnSpc>
              <a:spcBef>
                <a:spcPts val="3600"/>
              </a:spcBef>
              <a:spcAft>
                <a:spcPts val="0"/>
              </a:spcAft>
              <a:buClr>
                <a:schemeClr val="accent2"/>
              </a:buClr>
              <a:buSzPts val="6480"/>
              <a:buFont typeface="Arial"/>
              <a:buNone/>
              <a:defRPr b="0" i="0" sz="5400" u="none" cap="none" strike="noStrike">
                <a:solidFill>
                  <a:srgbClr val="262626"/>
                </a:solidFill>
                <a:latin typeface="Cabin"/>
                <a:ea typeface="Cabin"/>
                <a:cs typeface="Cabin"/>
                <a:sym typeface="Cabin"/>
              </a:defRPr>
            </a:lvl1pPr>
            <a:lvl2pPr indent="-228600" lvl="1" marL="914400" marR="0" rtl="0" algn="l">
              <a:lnSpc>
                <a:spcPct val="100000"/>
              </a:lnSpc>
              <a:spcBef>
                <a:spcPts val="3600"/>
              </a:spcBef>
              <a:spcAft>
                <a:spcPts val="0"/>
              </a:spcAft>
              <a:buClr>
                <a:schemeClr val="accent2"/>
              </a:buClr>
              <a:buSzPts val="5760"/>
              <a:buFont typeface="Arial"/>
              <a:buNone/>
              <a:defRPr b="0" i="0" sz="5040" u="none" cap="none" strike="noStrike">
                <a:solidFill>
                  <a:srgbClr val="262626"/>
                </a:solidFill>
                <a:latin typeface="Cabin"/>
                <a:ea typeface="Cabin"/>
                <a:cs typeface="Cabin"/>
                <a:sym typeface="Cabin"/>
              </a:defRPr>
            </a:lvl2pPr>
            <a:lvl3pPr indent="-228600" lvl="2" marL="1371600" marR="0" rtl="0" algn="l">
              <a:lnSpc>
                <a:spcPct val="100000"/>
              </a:lnSpc>
              <a:spcBef>
                <a:spcPts val="3600"/>
              </a:spcBef>
              <a:spcAft>
                <a:spcPts val="0"/>
              </a:spcAft>
              <a:buClr>
                <a:schemeClr val="accent2"/>
              </a:buClr>
              <a:buSzPts val="5760"/>
              <a:buFont typeface="Arial"/>
              <a:buNone/>
              <a:defRPr b="0" i="0" sz="4320" u="none" cap="none" strike="noStrike">
                <a:solidFill>
                  <a:srgbClr val="262626"/>
                </a:solidFill>
                <a:latin typeface="Cabin"/>
                <a:ea typeface="Cabin"/>
                <a:cs typeface="Cabin"/>
                <a:sym typeface="Cabin"/>
              </a:defRPr>
            </a:lvl3pPr>
            <a:lvl4pPr indent="-228600" lvl="3" marL="1828800" marR="0" rtl="0" algn="l">
              <a:lnSpc>
                <a:spcPct val="100000"/>
              </a:lnSpc>
              <a:spcBef>
                <a:spcPts val="3600"/>
              </a:spcBef>
              <a:spcAft>
                <a:spcPts val="0"/>
              </a:spcAft>
              <a:buClr>
                <a:schemeClr val="accent2"/>
              </a:buClr>
              <a:buSzPts val="5760"/>
              <a:buFont typeface="Arial"/>
              <a:buNone/>
              <a:defRPr b="0" i="0" sz="3600" u="none" cap="none" strike="noStrike">
                <a:solidFill>
                  <a:srgbClr val="262626"/>
                </a:solidFill>
                <a:latin typeface="Cabin"/>
                <a:ea typeface="Cabin"/>
                <a:cs typeface="Cabin"/>
                <a:sym typeface="Cabin"/>
              </a:defRPr>
            </a:lvl4pPr>
            <a:lvl5pPr indent="-228600" lvl="4" marL="2286000" marR="0" rtl="0" algn="l">
              <a:lnSpc>
                <a:spcPct val="100000"/>
              </a:lnSpc>
              <a:spcBef>
                <a:spcPts val="3600"/>
              </a:spcBef>
              <a:spcAft>
                <a:spcPts val="0"/>
              </a:spcAft>
              <a:buClr>
                <a:schemeClr val="accent2"/>
              </a:buClr>
              <a:buSzPts val="5760"/>
              <a:buFont typeface="Arial"/>
              <a:buNone/>
              <a:defRPr b="0" i="0" sz="3600" u="none" cap="none" strike="noStrike">
                <a:solidFill>
                  <a:srgbClr val="262626"/>
                </a:solidFill>
                <a:latin typeface="Cabin"/>
                <a:ea typeface="Cabin"/>
                <a:cs typeface="Cabin"/>
                <a:sym typeface="Cabin"/>
              </a:defRPr>
            </a:lvl5pPr>
            <a:lvl6pPr indent="-228600" lvl="5" marL="2743200" marR="0" rtl="0" algn="l">
              <a:lnSpc>
                <a:spcPct val="100000"/>
              </a:lnSpc>
              <a:spcBef>
                <a:spcPts val="3600"/>
              </a:spcBef>
              <a:spcAft>
                <a:spcPts val="0"/>
              </a:spcAft>
              <a:buClr>
                <a:schemeClr val="accent2"/>
              </a:buClr>
              <a:buSzPts val="5760"/>
              <a:buFont typeface="Arial"/>
              <a:buNone/>
              <a:defRPr b="0" i="0" sz="3600" u="none" cap="none" strike="noStrike">
                <a:solidFill>
                  <a:schemeClr val="dk1"/>
                </a:solidFill>
                <a:latin typeface="Cabin"/>
                <a:ea typeface="Cabin"/>
                <a:cs typeface="Cabin"/>
                <a:sym typeface="Cabin"/>
              </a:defRPr>
            </a:lvl6pPr>
            <a:lvl7pPr indent="-228600" lvl="6" marL="3200400" marR="0" rtl="0" algn="l">
              <a:lnSpc>
                <a:spcPct val="100000"/>
              </a:lnSpc>
              <a:spcBef>
                <a:spcPts val="3600"/>
              </a:spcBef>
              <a:spcAft>
                <a:spcPts val="0"/>
              </a:spcAft>
              <a:buClr>
                <a:schemeClr val="accent2"/>
              </a:buClr>
              <a:buSzPts val="5760"/>
              <a:buFont typeface="Arial"/>
              <a:buNone/>
              <a:defRPr b="0" i="0" sz="3600" u="none" cap="none" strike="noStrike">
                <a:solidFill>
                  <a:schemeClr val="dk1"/>
                </a:solidFill>
                <a:latin typeface="Cabin"/>
                <a:ea typeface="Cabin"/>
                <a:cs typeface="Cabin"/>
                <a:sym typeface="Cabin"/>
              </a:defRPr>
            </a:lvl7pPr>
            <a:lvl8pPr indent="-228600" lvl="7" marL="3657600" marR="0" rtl="0" algn="l">
              <a:lnSpc>
                <a:spcPct val="100000"/>
              </a:lnSpc>
              <a:spcBef>
                <a:spcPts val="3600"/>
              </a:spcBef>
              <a:spcAft>
                <a:spcPts val="0"/>
              </a:spcAft>
              <a:buClr>
                <a:schemeClr val="accent2"/>
              </a:buClr>
              <a:buSzPts val="5760"/>
              <a:buFont typeface="Arial"/>
              <a:buNone/>
              <a:defRPr b="0" i="0" sz="3600" u="none" cap="none" strike="noStrike">
                <a:solidFill>
                  <a:schemeClr val="dk1"/>
                </a:solidFill>
                <a:latin typeface="Cabin"/>
                <a:ea typeface="Cabin"/>
                <a:cs typeface="Cabin"/>
                <a:sym typeface="Cabin"/>
              </a:defRPr>
            </a:lvl8pPr>
            <a:lvl9pPr indent="-228600" lvl="8" marL="4114800" marR="0" rtl="0" algn="l">
              <a:lnSpc>
                <a:spcPct val="100000"/>
              </a:lnSpc>
              <a:spcBef>
                <a:spcPts val="3600"/>
              </a:spcBef>
              <a:spcAft>
                <a:spcPts val="0"/>
              </a:spcAft>
              <a:buClr>
                <a:schemeClr val="accent2"/>
              </a:buClr>
              <a:buSzPts val="5760"/>
              <a:buFont typeface="Arial"/>
              <a:buNone/>
              <a:defRPr b="0" i="0" sz="3600" u="none" cap="none" strike="noStrike">
                <a:solidFill>
                  <a:schemeClr val="dk1"/>
                </a:solidFill>
                <a:latin typeface="Cabin"/>
                <a:ea typeface="Cabin"/>
                <a:cs typeface="Cabin"/>
                <a:sym typeface="Cabin"/>
              </a:defRPr>
            </a:lvl9pPr>
          </a:lstStyle>
          <a:p/>
        </p:txBody>
      </p:sp>
      <p:sp>
        <p:nvSpPr>
          <p:cNvPr id="66" name="Google Shape;66;p10"/>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3600">
                <a:solidFill>
                  <a:srgbClr val="FFFFFF"/>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7" name="Google Shape;67;p10"/>
          <p:cNvSpPr txBox="1"/>
          <p:nvPr>
            <p:ph idx="11" type="ftr"/>
          </p:nvPr>
        </p:nvSpPr>
        <p:spPr>
          <a:xfrm>
            <a:off x="2304288" y="34922766"/>
            <a:ext cx="13694055"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3600">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8" name="Google Shape;68;p10"/>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sz="3959">
                <a:solidFill>
                  <a:srgbClr val="FFFFFF"/>
                </a:solidFill>
                <a:latin typeface="Cabin"/>
                <a:ea typeface="Cabin"/>
                <a:cs typeface="Cabin"/>
                <a:sym typeface="Cabin"/>
              </a:defRPr>
            </a:lvl1pPr>
            <a:lvl2pPr indent="0" lvl="1" marL="0" marR="0" rtl="0" algn="ctr">
              <a:spcBef>
                <a:spcPts val="0"/>
              </a:spcBef>
              <a:buNone/>
              <a:defRPr sz="3959">
                <a:solidFill>
                  <a:srgbClr val="FFFFFF"/>
                </a:solidFill>
                <a:latin typeface="Cabin"/>
                <a:ea typeface="Cabin"/>
                <a:cs typeface="Cabin"/>
                <a:sym typeface="Cabin"/>
              </a:defRPr>
            </a:lvl2pPr>
            <a:lvl3pPr indent="0" lvl="2" marL="0" marR="0" rtl="0" algn="ctr">
              <a:spcBef>
                <a:spcPts val="0"/>
              </a:spcBef>
              <a:buNone/>
              <a:defRPr sz="3959">
                <a:solidFill>
                  <a:srgbClr val="FFFFFF"/>
                </a:solidFill>
                <a:latin typeface="Cabin"/>
                <a:ea typeface="Cabin"/>
                <a:cs typeface="Cabin"/>
                <a:sym typeface="Cabin"/>
              </a:defRPr>
            </a:lvl3pPr>
            <a:lvl4pPr indent="0" lvl="3" marL="0" marR="0" rtl="0" algn="ctr">
              <a:spcBef>
                <a:spcPts val="0"/>
              </a:spcBef>
              <a:buNone/>
              <a:defRPr sz="3959">
                <a:solidFill>
                  <a:srgbClr val="FFFFFF"/>
                </a:solidFill>
                <a:latin typeface="Cabin"/>
                <a:ea typeface="Cabin"/>
                <a:cs typeface="Cabin"/>
                <a:sym typeface="Cabin"/>
              </a:defRPr>
            </a:lvl4pPr>
            <a:lvl5pPr indent="0" lvl="4" marL="0" marR="0" rtl="0" algn="ctr">
              <a:spcBef>
                <a:spcPts val="0"/>
              </a:spcBef>
              <a:buNone/>
              <a:defRPr sz="3959">
                <a:solidFill>
                  <a:srgbClr val="FFFFFF"/>
                </a:solidFill>
                <a:latin typeface="Cabin"/>
                <a:ea typeface="Cabin"/>
                <a:cs typeface="Cabin"/>
                <a:sym typeface="Cabin"/>
              </a:defRPr>
            </a:lvl5pPr>
            <a:lvl6pPr indent="0" lvl="5" marL="0" marR="0" rtl="0" algn="ctr">
              <a:spcBef>
                <a:spcPts val="0"/>
              </a:spcBef>
              <a:buNone/>
              <a:defRPr sz="3959">
                <a:solidFill>
                  <a:srgbClr val="FFFFFF"/>
                </a:solidFill>
                <a:latin typeface="Cabin"/>
                <a:ea typeface="Cabin"/>
                <a:cs typeface="Cabin"/>
                <a:sym typeface="Cabin"/>
              </a:defRPr>
            </a:lvl6pPr>
            <a:lvl7pPr indent="0" lvl="6" marL="0" marR="0" rtl="0" algn="ctr">
              <a:spcBef>
                <a:spcPts val="0"/>
              </a:spcBef>
              <a:buNone/>
              <a:defRPr sz="3959">
                <a:solidFill>
                  <a:srgbClr val="FFFFFF"/>
                </a:solidFill>
                <a:latin typeface="Cabin"/>
                <a:ea typeface="Cabin"/>
                <a:cs typeface="Cabin"/>
                <a:sym typeface="Cabin"/>
              </a:defRPr>
            </a:lvl7pPr>
            <a:lvl8pPr indent="0" lvl="7" marL="0" marR="0" rtl="0" algn="ctr">
              <a:spcBef>
                <a:spcPts val="0"/>
              </a:spcBef>
              <a:buNone/>
              <a:defRPr sz="3959">
                <a:solidFill>
                  <a:srgbClr val="FFFFFF"/>
                </a:solidFill>
                <a:latin typeface="Cabin"/>
                <a:ea typeface="Cabin"/>
                <a:cs typeface="Cabin"/>
                <a:sym typeface="Cabin"/>
              </a:defRPr>
            </a:lvl8pPr>
            <a:lvl9pPr indent="0" lvl="8" marL="0" marR="0" rtl="0" algn="ctr">
              <a:spcBef>
                <a:spcPts val="0"/>
              </a:spcBef>
              <a:buNone/>
              <a:defRPr sz="3959">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781764" y="5402275"/>
            <a:ext cx="21375918" cy="6656832"/>
          </a:xfrm>
          <a:prstGeom prst="rect">
            <a:avLst/>
          </a:prstGeom>
          <a:solidFill>
            <a:schemeClr val="lt1"/>
          </a:solidFill>
          <a:ln cap="sq" cmpd="sng" w="31750">
            <a:solidFill>
              <a:srgbClr val="3F3F3F"/>
            </a:solidFill>
            <a:prstDash val="solid"/>
            <a:miter lim="8000"/>
            <a:headEnd len="sm" w="sm" type="none"/>
            <a:tailEnd len="sm" w="sm" type="none"/>
          </a:ln>
        </p:spPr>
        <p:txBody>
          <a:bodyPr anchorCtr="0" anchor="ctr" bIns="91425" lIns="91425" spcFirstLastPara="1" rIns="91425" wrap="square" tIns="91425">
            <a:noAutofit/>
          </a:bodyPr>
          <a:lstStyle>
            <a:lvl1pPr indent="0" lvl="0" marL="0" marR="0" rtl="0" algn="ctr">
              <a:lnSpc>
                <a:spcPct val="90000"/>
              </a:lnSpc>
              <a:spcBef>
                <a:spcPts val="0"/>
              </a:spcBef>
              <a:spcAft>
                <a:spcPts val="0"/>
              </a:spcAft>
              <a:buClr>
                <a:srgbClr val="262626"/>
              </a:buClr>
              <a:buSzPts val="1400"/>
              <a:buFont typeface="Cabin"/>
              <a:buNone/>
              <a:defRPr b="0" i="0" sz="9360" u="none" cap="none" strike="noStrike">
                <a:solidFill>
                  <a:srgbClr val="262626"/>
                </a:solidFill>
                <a:latin typeface="Cabin"/>
                <a:ea typeface="Cabin"/>
                <a:cs typeface="Cabin"/>
                <a:sym typeface="Cabin"/>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5781764" y="14773055"/>
            <a:ext cx="21375918" cy="17371106"/>
          </a:xfrm>
          <a:prstGeom prst="rect">
            <a:avLst/>
          </a:prstGeom>
          <a:noFill/>
          <a:ln>
            <a:noFill/>
          </a:ln>
        </p:spPr>
        <p:txBody>
          <a:bodyPr anchorCtr="0" anchor="t" bIns="91425" lIns="91425" spcFirstLastPara="1" rIns="91425" wrap="square" tIns="91425">
            <a:noAutofit/>
          </a:bodyPr>
          <a:lstStyle>
            <a:lvl1pPr indent="-640080" lvl="0" marL="457200" marR="0" rtl="0" algn="l">
              <a:lnSpc>
                <a:spcPct val="100000"/>
              </a:lnSpc>
              <a:spcBef>
                <a:spcPts val="3600"/>
              </a:spcBef>
              <a:spcAft>
                <a:spcPts val="0"/>
              </a:spcAft>
              <a:buClr>
                <a:schemeClr val="accent2"/>
              </a:buClr>
              <a:buSzPts val="6480"/>
              <a:buFont typeface="Arial"/>
              <a:buChar char="•"/>
              <a:defRPr b="0" i="0" sz="6480" u="none" cap="none" strike="noStrike">
                <a:solidFill>
                  <a:srgbClr val="262626"/>
                </a:solidFill>
                <a:latin typeface="Cabin"/>
                <a:ea typeface="Cabin"/>
                <a:cs typeface="Cabin"/>
                <a:sym typeface="Cabin"/>
              </a:defRPr>
            </a:lvl1pPr>
            <a:lvl2pPr indent="-594360" lvl="1" marL="9144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2pPr>
            <a:lvl3pPr indent="-594360" lvl="2" marL="13716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3pPr>
            <a:lvl4pPr indent="-594360" lvl="3" marL="18288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4pPr>
            <a:lvl5pPr indent="-594360" lvl="4" marL="2286000" marR="0" rtl="0" algn="l">
              <a:lnSpc>
                <a:spcPct val="100000"/>
              </a:lnSpc>
              <a:spcBef>
                <a:spcPts val="3600"/>
              </a:spcBef>
              <a:spcAft>
                <a:spcPts val="0"/>
              </a:spcAft>
              <a:buClr>
                <a:schemeClr val="accent2"/>
              </a:buClr>
              <a:buSzPts val="5760"/>
              <a:buFont typeface="Arial"/>
              <a:buChar char="•"/>
              <a:defRPr b="0" i="0" sz="5760" u="none" cap="none" strike="noStrike">
                <a:solidFill>
                  <a:srgbClr val="262626"/>
                </a:solidFill>
                <a:latin typeface="Cabin"/>
                <a:ea typeface="Cabin"/>
                <a:cs typeface="Cabin"/>
                <a:sym typeface="Cabin"/>
              </a:defRPr>
            </a:lvl5pPr>
            <a:lvl6pPr indent="-594360" lvl="5" marL="27432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6pPr>
            <a:lvl7pPr indent="-594360" lvl="6" marL="32004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7pPr>
            <a:lvl8pPr indent="-594360" lvl="7" marL="36576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8pPr>
            <a:lvl9pPr indent="-594359" lvl="8" marL="4114800" marR="0" rtl="0" algn="l">
              <a:lnSpc>
                <a:spcPct val="100000"/>
              </a:lnSpc>
              <a:spcBef>
                <a:spcPts val="3600"/>
              </a:spcBef>
              <a:spcAft>
                <a:spcPts val="0"/>
              </a:spcAft>
              <a:buClr>
                <a:schemeClr val="accent2"/>
              </a:buClr>
              <a:buSzPts val="5760"/>
              <a:buFont typeface="Arial"/>
              <a:buChar char="•"/>
              <a:defRPr b="0" i="0" sz="5760" u="none" cap="none" strike="noStrike">
                <a:solidFill>
                  <a:schemeClr val="dk1"/>
                </a:solidFill>
                <a:latin typeface="Cabin"/>
                <a:ea typeface="Cabin"/>
                <a:cs typeface="Cabin"/>
                <a:sym typeface="Cabin"/>
              </a:defRPr>
            </a:lvl9pPr>
          </a:lstStyle>
          <a:p/>
        </p:txBody>
      </p:sp>
      <p:sp>
        <p:nvSpPr>
          <p:cNvPr id="8" name="Google Shape;8;p1"/>
          <p:cNvSpPr txBox="1"/>
          <p:nvPr>
            <p:ph idx="10" type="dt"/>
          </p:nvPr>
        </p:nvSpPr>
        <p:spPr>
          <a:xfrm>
            <a:off x="21524195" y="34937369"/>
            <a:ext cx="7435116" cy="1814221"/>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3600" u="none" cap="none" strike="noStrike">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 name="Google Shape;9;p1"/>
          <p:cNvSpPr txBox="1"/>
          <p:nvPr>
            <p:ph idx="11" type="ftr"/>
          </p:nvPr>
        </p:nvSpPr>
        <p:spPr>
          <a:xfrm>
            <a:off x="3968061" y="34922766"/>
            <a:ext cx="16403990" cy="179222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chemeClr val="dk1"/>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 name="Google Shape;10;p1"/>
          <p:cNvSpPr/>
          <p:nvPr>
            <p:ph idx="12" type="sldNum"/>
          </p:nvPr>
        </p:nvSpPr>
        <p:spPr>
          <a:xfrm>
            <a:off x="29664403" y="34820353"/>
            <a:ext cx="1316736" cy="2048256"/>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3959" u="none" cap="none" strike="noStrike">
                <a:solidFill>
                  <a:srgbClr val="FFFFFF"/>
                </a:solidFill>
                <a:latin typeface="Cabin"/>
                <a:ea typeface="Cabin"/>
                <a:cs typeface="Cabin"/>
                <a:sym typeface="Cabin"/>
              </a:defRPr>
            </a:lvl1pPr>
            <a:lvl2pPr indent="0" lvl="1" marL="0" marR="0" rtl="0" algn="ctr">
              <a:spcBef>
                <a:spcPts val="0"/>
              </a:spcBef>
              <a:buNone/>
              <a:defRPr b="0" i="0" sz="3959" u="none" cap="none" strike="noStrike">
                <a:solidFill>
                  <a:srgbClr val="FFFFFF"/>
                </a:solidFill>
                <a:latin typeface="Cabin"/>
                <a:ea typeface="Cabin"/>
                <a:cs typeface="Cabin"/>
                <a:sym typeface="Cabin"/>
              </a:defRPr>
            </a:lvl2pPr>
            <a:lvl3pPr indent="0" lvl="2" marL="0" marR="0" rtl="0" algn="ctr">
              <a:spcBef>
                <a:spcPts val="0"/>
              </a:spcBef>
              <a:buNone/>
              <a:defRPr b="0" i="0" sz="3959" u="none" cap="none" strike="noStrike">
                <a:solidFill>
                  <a:srgbClr val="FFFFFF"/>
                </a:solidFill>
                <a:latin typeface="Cabin"/>
                <a:ea typeface="Cabin"/>
                <a:cs typeface="Cabin"/>
                <a:sym typeface="Cabin"/>
              </a:defRPr>
            </a:lvl3pPr>
            <a:lvl4pPr indent="0" lvl="3" marL="0" marR="0" rtl="0" algn="ctr">
              <a:spcBef>
                <a:spcPts val="0"/>
              </a:spcBef>
              <a:buNone/>
              <a:defRPr b="0" i="0" sz="3959" u="none" cap="none" strike="noStrike">
                <a:solidFill>
                  <a:srgbClr val="FFFFFF"/>
                </a:solidFill>
                <a:latin typeface="Cabin"/>
                <a:ea typeface="Cabin"/>
                <a:cs typeface="Cabin"/>
                <a:sym typeface="Cabin"/>
              </a:defRPr>
            </a:lvl4pPr>
            <a:lvl5pPr indent="0" lvl="4" marL="0" marR="0" rtl="0" algn="ctr">
              <a:spcBef>
                <a:spcPts val="0"/>
              </a:spcBef>
              <a:buNone/>
              <a:defRPr b="0" i="0" sz="3959" u="none" cap="none" strike="noStrike">
                <a:solidFill>
                  <a:srgbClr val="FFFFFF"/>
                </a:solidFill>
                <a:latin typeface="Cabin"/>
                <a:ea typeface="Cabin"/>
                <a:cs typeface="Cabin"/>
                <a:sym typeface="Cabin"/>
              </a:defRPr>
            </a:lvl5pPr>
            <a:lvl6pPr indent="0" lvl="5" marL="0" marR="0" rtl="0" algn="ctr">
              <a:spcBef>
                <a:spcPts val="0"/>
              </a:spcBef>
              <a:buNone/>
              <a:defRPr b="0" i="0" sz="3959" u="none" cap="none" strike="noStrike">
                <a:solidFill>
                  <a:srgbClr val="FFFFFF"/>
                </a:solidFill>
                <a:latin typeface="Cabin"/>
                <a:ea typeface="Cabin"/>
                <a:cs typeface="Cabin"/>
                <a:sym typeface="Cabin"/>
              </a:defRPr>
            </a:lvl6pPr>
            <a:lvl7pPr indent="0" lvl="6" marL="0" marR="0" rtl="0" algn="ctr">
              <a:spcBef>
                <a:spcPts val="0"/>
              </a:spcBef>
              <a:buNone/>
              <a:defRPr b="0" i="0" sz="3959" u="none" cap="none" strike="noStrike">
                <a:solidFill>
                  <a:srgbClr val="FFFFFF"/>
                </a:solidFill>
                <a:latin typeface="Cabin"/>
                <a:ea typeface="Cabin"/>
                <a:cs typeface="Cabin"/>
                <a:sym typeface="Cabin"/>
              </a:defRPr>
            </a:lvl7pPr>
            <a:lvl8pPr indent="0" lvl="7" marL="0" marR="0" rtl="0" algn="ctr">
              <a:spcBef>
                <a:spcPts val="0"/>
              </a:spcBef>
              <a:buNone/>
              <a:defRPr b="0" i="0" sz="3959" u="none" cap="none" strike="noStrike">
                <a:solidFill>
                  <a:srgbClr val="FFFFFF"/>
                </a:solidFill>
                <a:latin typeface="Cabin"/>
                <a:ea typeface="Cabin"/>
                <a:cs typeface="Cabin"/>
                <a:sym typeface="Cabin"/>
              </a:defRPr>
            </a:lvl8pPr>
            <a:lvl9pPr indent="0" lvl="8" marL="0" marR="0" rtl="0" algn="ctr">
              <a:spcBef>
                <a:spcPts val="0"/>
              </a:spcBef>
              <a:buNone/>
              <a:defRPr b="0" i="0" sz="3959"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1.png"/><Relationship Id="rId22" Type="http://schemas.openxmlformats.org/officeDocument/2006/relationships/image" Target="../media/image6.png"/><Relationship Id="rId21" Type="http://schemas.openxmlformats.org/officeDocument/2006/relationships/image" Target="../media/image3.png"/><Relationship Id="rId24" Type="http://schemas.openxmlformats.org/officeDocument/2006/relationships/image" Target="../media/image12.png"/><Relationship Id="rId23"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www.ncbi.nlm.nih.gov/pubmed/19074623" TargetMode="External"/><Relationship Id="rId9" Type="http://schemas.openxmlformats.org/officeDocument/2006/relationships/hyperlink" Target="https://www.ncbi.nlm.nih.gov/pmc/articles/PMC3326317/" TargetMode="External"/><Relationship Id="rId26" Type="http://schemas.openxmlformats.org/officeDocument/2006/relationships/hyperlink" Target="http://viralzone.expasy.org/914?outline=all_by_species" TargetMode="External"/><Relationship Id="rId25" Type="http://schemas.openxmlformats.org/officeDocument/2006/relationships/hyperlink" Target="http://cnx.org/contents/185cbf87-c72e-48f5-b51e-f14f21b5eabd@10.53" TargetMode="External"/><Relationship Id="rId5" Type="http://schemas.openxmlformats.org/officeDocument/2006/relationships/hyperlink" Target="https://www.ncbi.nlm.nih.gov/pubmed/11355625" TargetMode="External"/><Relationship Id="rId6" Type="http://schemas.openxmlformats.org/officeDocument/2006/relationships/hyperlink" Target="http://ec.asm.org/content/2/6/1137" TargetMode="External"/><Relationship Id="rId7" Type="http://schemas.openxmlformats.org/officeDocument/2006/relationships/hyperlink" Target="http://www.plantphysiol.org/content/156/2/884.long" TargetMode="External"/><Relationship Id="rId8" Type="http://schemas.openxmlformats.org/officeDocument/2006/relationships/hyperlink" Target="http://onlinelibrary.wiley.com/doi/10.1111/tpj.12781/full" TargetMode="External"/><Relationship Id="rId11" Type="http://schemas.openxmlformats.org/officeDocument/2006/relationships/image" Target="../media/image8.jpg"/><Relationship Id="rId10" Type="http://schemas.openxmlformats.org/officeDocument/2006/relationships/hyperlink" Target="http://onlinelibrary.wiley.com/doi/10.1002/jobm.200800352/pdf" TargetMode="External"/><Relationship Id="rId13" Type="http://schemas.openxmlformats.org/officeDocument/2006/relationships/image" Target="../media/image2.jpg"/><Relationship Id="rId12" Type="http://schemas.openxmlformats.org/officeDocument/2006/relationships/image" Target="../media/image14.png"/><Relationship Id="rId15" Type="http://schemas.openxmlformats.org/officeDocument/2006/relationships/image" Target="../media/image5.png"/><Relationship Id="rId14" Type="http://schemas.openxmlformats.org/officeDocument/2006/relationships/image" Target="../media/image4.png"/><Relationship Id="rId17" Type="http://schemas.openxmlformats.org/officeDocument/2006/relationships/image" Target="../media/image7.png"/><Relationship Id="rId16" Type="http://schemas.openxmlformats.org/officeDocument/2006/relationships/image" Target="../media/image10.png"/><Relationship Id="rId19" Type="http://schemas.openxmlformats.org/officeDocument/2006/relationships/image" Target="../media/image13.jpg"/><Relationship Id="rId18"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A280"/>
        </a:solidFill>
      </p:bgPr>
    </p:bg>
    <p:spTree>
      <p:nvGrpSpPr>
        <p:cNvPr id="84" name="Shape 84"/>
        <p:cNvGrpSpPr/>
        <p:nvPr/>
      </p:nvGrpSpPr>
      <p:grpSpPr>
        <a:xfrm>
          <a:off x="0" y="0"/>
          <a:ext cx="0" cy="0"/>
          <a:chOff x="0" y="0"/>
          <a:chExt cx="0" cy="0"/>
        </a:xfrm>
      </p:grpSpPr>
      <p:sp>
        <p:nvSpPr>
          <p:cNvPr id="85" name="Google Shape;85;p13"/>
          <p:cNvSpPr/>
          <p:nvPr/>
        </p:nvSpPr>
        <p:spPr>
          <a:xfrm>
            <a:off x="362167" y="7385743"/>
            <a:ext cx="10548197" cy="29900717"/>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457200" lIns="457200" spcFirstLastPara="1" rIns="457200" wrap="square" tIns="457200">
            <a:noAutofit/>
          </a:bodyPr>
          <a:lstStyle/>
          <a:p>
            <a:pPr indent="0" lvl="0" marL="0" marR="0" rtl="0" algn="l">
              <a:spcBef>
                <a:spcPts val="0"/>
              </a:spcBef>
              <a:spcAft>
                <a:spcPts val="0"/>
              </a:spcAft>
              <a:buNone/>
            </a:pPr>
            <a:r>
              <a:rPr b="0" i="0" lang="en-US" sz="2800" u="none" cap="none" strike="noStrike">
                <a:solidFill>
                  <a:schemeClr val="dk1"/>
                </a:solidFill>
                <a:latin typeface="Cabin"/>
                <a:ea typeface="Cabin"/>
                <a:cs typeface="Cabin"/>
                <a:sym typeface="Cabin"/>
              </a:rPr>
              <a:t>	Green algae are photosynthetic plant-like organisms with great promise as a source of sustainable biofuels. Production of biofuels from algae is a sustainable alternative to fossil fuels. </a:t>
            </a:r>
            <a:r>
              <a:rPr b="0" i="1" lang="en-US" sz="2800" u="none" cap="none" strike="noStrike">
                <a:solidFill>
                  <a:schemeClr val="dk1"/>
                </a:solidFill>
                <a:latin typeface="Cabin"/>
                <a:ea typeface="Cabin"/>
                <a:cs typeface="Cabin"/>
                <a:sym typeface="Cabin"/>
              </a:rPr>
              <a:t>Chlamydomonas reinhardtii </a:t>
            </a:r>
            <a:r>
              <a:rPr b="0" i="0" lang="en-US" sz="2800" u="none" cap="none" strike="noStrike">
                <a:solidFill>
                  <a:schemeClr val="dk1"/>
                </a:solidFill>
                <a:latin typeface="Cabin"/>
                <a:ea typeface="Cabin"/>
                <a:cs typeface="Cabin"/>
                <a:sym typeface="Cabin"/>
              </a:rPr>
              <a:t>(Fig 1.), a single celled microalga, is the most widely used model organism for algal biofuel production research . Many tools are available for molecular genetic manipulation of </a:t>
            </a:r>
            <a:r>
              <a:rPr b="0" i="1" lang="en-US" sz="2800" u="none" cap="none" strike="noStrike">
                <a:solidFill>
                  <a:schemeClr val="dk1"/>
                </a:solidFill>
                <a:latin typeface="Cabin"/>
                <a:ea typeface="Cabin"/>
                <a:cs typeface="Cabin"/>
                <a:sym typeface="Cabin"/>
              </a:rPr>
              <a:t>C. reinhardtii</a:t>
            </a:r>
            <a:r>
              <a:rPr b="0" i="0" lang="en-US" sz="2800" u="none" cap="none" strike="noStrike">
                <a:solidFill>
                  <a:schemeClr val="dk1"/>
                </a:solidFill>
                <a:latin typeface="Cabin"/>
                <a:ea typeface="Cabin"/>
                <a:cs typeface="Cabin"/>
                <a:sym typeface="Cabin"/>
              </a:rPr>
              <a:t>; it is easy to culture, making it an excellent platform for biotechnology research. The limiting factor for algal growth, carbon dioxide (CO₂), is the focus of our algal biofuel research. Certain enzymes play a role in intracellular CO₂ uptake, a crucial part of the Calvin Cycle (Fig 2.), as well as conversion into carbohydrates and eventually lipids. These enzymes can be manipulated using </a:t>
            </a:r>
            <a:r>
              <a:rPr b="0" i="1" lang="en-US" sz="2800" u="none" cap="none" strike="noStrike">
                <a:solidFill>
                  <a:schemeClr val="dk1"/>
                </a:solidFill>
                <a:latin typeface="Cabin"/>
                <a:ea typeface="Cabin"/>
                <a:cs typeface="Cabin"/>
                <a:sym typeface="Cabin"/>
              </a:rPr>
              <a:t>Ble</a:t>
            </a:r>
            <a:r>
              <a:rPr b="0" i="0" lang="en-US" sz="2800" u="none" cap="none" strike="noStrike">
                <a:solidFill>
                  <a:schemeClr val="dk1"/>
                </a:solidFill>
                <a:latin typeface="Cabin"/>
                <a:ea typeface="Cabin"/>
                <a:cs typeface="Cabin"/>
                <a:sym typeface="Cabin"/>
              </a:rPr>
              <a:t> (</a:t>
            </a:r>
            <a:r>
              <a:rPr b="0" i="1" lang="en-US" sz="2800" u="none" cap="none" strike="noStrike">
                <a:solidFill>
                  <a:schemeClr val="dk1"/>
                </a:solidFill>
                <a:latin typeface="Cabin"/>
                <a:ea typeface="Cabin"/>
                <a:cs typeface="Cabin"/>
                <a:sym typeface="Cabin"/>
              </a:rPr>
              <a:t>Bleomycin + viral 2A peptide fragment</a:t>
            </a:r>
            <a:r>
              <a:rPr b="0" i="0" lang="en-US" sz="2800" u="none" cap="none" strike="noStrike">
                <a:solidFill>
                  <a:schemeClr val="dk1"/>
                </a:solidFill>
                <a:latin typeface="Cabin"/>
                <a:ea typeface="Cabin"/>
                <a:cs typeface="Cabin"/>
                <a:sym typeface="Cabin"/>
              </a:rPr>
              <a:t>). (Fig 3.) to improve photosynthesis and growth. The focus of this study are two genes that encode enzymes involved in CO₂ uptake. Carbonic anhydrase 6 (</a:t>
            </a:r>
            <a:r>
              <a:rPr b="0" i="1" lang="en-US" sz="2800" u="none" cap="none" strike="noStrike">
                <a:solidFill>
                  <a:schemeClr val="dk1"/>
                </a:solidFill>
                <a:latin typeface="Cabin"/>
                <a:ea typeface="Cabin"/>
                <a:cs typeface="Cabin"/>
                <a:sym typeface="Cabin"/>
              </a:rPr>
              <a:t>CAH6</a:t>
            </a:r>
            <a:r>
              <a:rPr b="0" i="0" lang="en-US" sz="2800" u="none" cap="none" strike="noStrike">
                <a:solidFill>
                  <a:schemeClr val="dk1"/>
                </a:solidFill>
                <a:latin typeface="Cabin"/>
                <a:ea typeface="Cabin"/>
                <a:cs typeface="Cabin"/>
                <a:sym typeface="Cabin"/>
              </a:rPr>
              <a:t>) (Fig 4.) converts CO₂ into carbonate in the chloroplast stroma, increasing carbon flow into the pyrenoid, where CO₂ fixation into carbohydrates takes place. Carbonic anhydrase 3 (</a:t>
            </a:r>
            <a:r>
              <a:rPr b="0" i="1" lang="en-US" sz="2800" u="none" cap="none" strike="noStrike">
                <a:solidFill>
                  <a:schemeClr val="dk1"/>
                </a:solidFill>
                <a:latin typeface="Cabin"/>
                <a:ea typeface="Cabin"/>
                <a:cs typeface="Cabin"/>
                <a:sym typeface="Cabin"/>
              </a:rPr>
              <a:t>CAH3</a:t>
            </a:r>
            <a:r>
              <a:rPr b="0" i="0" lang="en-US" sz="2800" u="none" cap="none" strike="noStrike">
                <a:solidFill>
                  <a:schemeClr val="dk1"/>
                </a:solidFill>
                <a:latin typeface="Cabin"/>
                <a:ea typeface="Cabin"/>
                <a:cs typeface="Cabin"/>
                <a:sym typeface="Cabin"/>
              </a:rPr>
              <a:t>) (Fig 4.) converts carbonate back into CO₂ in the pyrenoid. Over expression of these enzymes should improve photosynthesis and thus cell growth. </a:t>
            </a:r>
            <a:endParaRPr/>
          </a:p>
          <a:p>
            <a:pPr indent="0" lvl="0" marL="0" marR="0" rtl="0" algn="l">
              <a:spcBef>
                <a:spcPts val="0"/>
              </a:spcBef>
              <a:spcAft>
                <a:spcPts val="0"/>
              </a:spcAft>
              <a:buNone/>
            </a:pPr>
            <a:br>
              <a:rPr lang="en-US" sz="1800">
                <a:solidFill>
                  <a:schemeClr val="dk1"/>
                </a:solidFill>
                <a:latin typeface="Cabin"/>
                <a:ea typeface="Cabin"/>
                <a:cs typeface="Cabin"/>
                <a:sym typeface="Cabin"/>
              </a:rPr>
            </a:b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pic>
        <p:nvPicPr>
          <p:cNvPr id="86" name="Google Shape;86;p13"/>
          <p:cNvPicPr preferRelativeResize="0"/>
          <p:nvPr/>
        </p:nvPicPr>
        <p:blipFill rotWithShape="1">
          <a:blip r:embed="rId3">
            <a:alphaModFix/>
          </a:blip>
          <a:srcRect b="4118" l="787" r="2349" t="4027"/>
          <a:stretch/>
        </p:blipFill>
        <p:spPr>
          <a:xfrm>
            <a:off x="1001239" y="17269977"/>
            <a:ext cx="4436747" cy="3967308"/>
          </a:xfrm>
          <a:prstGeom prst="rect">
            <a:avLst/>
          </a:prstGeom>
          <a:noFill/>
          <a:ln>
            <a:noFill/>
          </a:ln>
        </p:spPr>
      </p:pic>
      <p:sp>
        <p:nvSpPr>
          <p:cNvPr id="87" name="Google Shape;87;p13"/>
          <p:cNvSpPr/>
          <p:nvPr/>
        </p:nvSpPr>
        <p:spPr>
          <a:xfrm>
            <a:off x="0" y="0"/>
            <a:ext cx="32918401" cy="3962400"/>
          </a:xfrm>
          <a:prstGeom prst="rect">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4292B"/>
              </a:solidFill>
              <a:latin typeface="Cabin"/>
              <a:ea typeface="Cabin"/>
              <a:cs typeface="Cabin"/>
              <a:sym typeface="Cabin"/>
            </a:endParaRPr>
          </a:p>
        </p:txBody>
      </p:sp>
      <p:sp>
        <p:nvSpPr>
          <p:cNvPr id="88" name="Google Shape;88;p13"/>
          <p:cNvSpPr txBox="1"/>
          <p:nvPr/>
        </p:nvSpPr>
        <p:spPr>
          <a:xfrm>
            <a:off x="3838074" y="283076"/>
            <a:ext cx="25242250" cy="255454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8000">
                <a:solidFill>
                  <a:schemeClr val="dk1"/>
                </a:solidFill>
                <a:latin typeface="Cabin"/>
                <a:ea typeface="Cabin"/>
                <a:cs typeface="Cabin"/>
                <a:sym typeface="Cabin"/>
              </a:rPr>
              <a:t>Overexpression of Two Carbonic Anhydrase Enzymes to Amplify Algal Cell Growth</a:t>
            </a:r>
            <a:endParaRPr/>
          </a:p>
        </p:txBody>
      </p:sp>
      <p:sp>
        <p:nvSpPr>
          <p:cNvPr id="89" name="Google Shape;89;p13"/>
          <p:cNvSpPr/>
          <p:nvPr/>
        </p:nvSpPr>
        <p:spPr>
          <a:xfrm>
            <a:off x="-168443" y="3024433"/>
            <a:ext cx="33196921" cy="1110661"/>
          </a:xfrm>
          <a:prstGeom prst="rect">
            <a:avLst/>
          </a:prstGeom>
          <a:gradFill>
            <a:gsLst>
              <a:gs pos="0">
                <a:srgbClr val="E0A280"/>
              </a:gs>
              <a:gs pos="48000">
                <a:srgbClr val="EAC1AA"/>
              </a:gs>
              <a:gs pos="100000">
                <a:srgbClr val="F5DFD3"/>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90" name="Google Shape;90;p13"/>
          <p:cNvSpPr txBox="1"/>
          <p:nvPr/>
        </p:nvSpPr>
        <p:spPr>
          <a:xfrm>
            <a:off x="411763" y="3367258"/>
            <a:ext cx="32315031" cy="35394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u="sng">
                <a:solidFill>
                  <a:schemeClr val="dk1"/>
                </a:solidFill>
                <a:latin typeface="Cabin"/>
                <a:ea typeface="Cabin"/>
                <a:cs typeface="Cabin"/>
                <a:sym typeface="Cabin"/>
              </a:rPr>
              <a:t>Sarah Carpe</a:t>
            </a:r>
            <a:r>
              <a:rPr b="1" baseline="30000" lang="en-US" sz="4800">
                <a:solidFill>
                  <a:schemeClr val="dk1"/>
                </a:solidFill>
                <a:latin typeface="Cabin"/>
                <a:ea typeface="Cabin"/>
                <a:cs typeface="Cabin"/>
                <a:sym typeface="Cabin"/>
              </a:rPr>
              <a:t>1</a:t>
            </a:r>
            <a:r>
              <a:rPr b="1" lang="en-US" sz="4800">
                <a:solidFill>
                  <a:schemeClr val="dk1"/>
                </a:solidFill>
                <a:latin typeface="Cabin"/>
                <a:ea typeface="Cabin"/>
                <a:cs typeface="Cabin"/>
                <a:sym typeface="Cabin"/>
              </a:rPr>
              <a:t>, </a:t>
            </a:r>
            <a:r>
              <a:rPr b="1" lang="en-US" sz="4800" u="sng">
                <a:solidFill>
                  <a:schemeClr val="dk1"/>
                </a:solidFill>
                <a:latin typeface="Cabin"/>
                <a:ea typeface="Cabin"/>
                <a:cs typeface="Cabin"/>
                <a:sym typeface="Cabin"/>
              </a:rPr>
              <a:t>Charity Ensor</a:t>
            </a:r>
            <a:r>
              <a:rPr b="1" baseline="30000" lang="en-US" sz="4800">
                <a:solidFill>
                  <a:schemeClr val="dk1"/>
                </a:solidFill>
                <a:latin typeface="Cabin"/>
                <a:ea typeface="Cabin"/>
                <a:cs typeface="Cabin"/>
                <a:sym typeface="Cabin"/>
              </a:rPr>
              <a:t>1</a:t>
            </a:r>
            <a:r>
              <a:rPr b="1" lang="en-US" sz="4800">
                <a:solidFill>
                  <a:schemeClr val="dk1"/>
                </a:solidFill>
                <a:latin typeface="Cabin"/>
                <a:ea typeface="Cabin"/>
                <a:cs typeface="Cabin"/>
                <a:sym typeface="Cabin"/>
              </a:rPr>
              <a:t>, </a:t>
            </a:r>
            <a:r>
              <a:rPr lang="en-US" sz="4800">
                <a:solidFill>
                  <a:schemeClr val="dk1"/>
                </a:solidFill>
                <a:latin typeface="Cabin"/>
                <a:ea typeface="Cabin"/>
                <a:cs typeface="Cabin"/>
                <a:sym typeface="Cabin"/>
              </a:rPr>
              <a:t>Lian Jackson</a:t>
            </a:r>
            <a:r>
              <a:rPr baseline="30000" lang="en-US" sz="4800">
                <a:solidFill>
                  <a:schemeClr val="dk1"/>
                </a:solidFill>
                <a:latin typeface="Cabin"/>
                <a:ea typeface="Cabin"/>
                <a:cs typeface="Cabin"/>
                <a:sym typeface="Cabin"/>
              </a:rPr>
              <a:t>1</a:t>
            </a:r>
            <a:r>
              <a:rPr lang="en-US" sz="4800">
                <a:solidFill>
                  <a:schemeClr val="dk1"/>
                </a:solidFill>
                <a:latin typeface="Cabin"/>
                <a:ea typeface="Cabin"/>
                <a:cs typeface="Cabin"/>
                <a:sym typeface="Cabin"/>
              </a:rPr>
              <a:t>, Amrita Madabushi</a:t>
            </a:r>
            <a:r>
              <a:rPr baseline="30000" lang="en-US" sz="4800">
                <a:solidFill>
                  <a:schemeClr val="dk1"/>
                </a:solidFill>
                <a:latin typeface="Cabin"/>
                <a:ea typeface="Cabin"/>
                <a:cs typeface="Cabin"/>
                <a:sym typeface="Cabin"/>
              </a:rPr>
              <a:t>1</a:t>
            </a:r>
            <a:r>
              <a:rPr lang="en-US" sz="4800">
                <a:solidFill>
                  <a:schemeClr val="dk1"/>
                </a:solidFill>
                <a:latin typeface="Cabin"/>
                <a:ea typeface="Cabin"/>
                <a:cs typeface="Cabin"/>
                <a:sym typeface="Cabin"/>
              </a:rPr>
              <a:t>, Stephen M. Miller</a:t>
            </a:r>
            <a:r>
              <a:rPr baseline="30000" lang="en-US" sz="4800">
                <a:solidFill>
                  <a:schemeClr val="dk1"/>
                </a:solidFill>
                <a:latin typeface="Cabin"/>
                <a:ea typeface="Cabin"/>
                <a:cs typeface="Cabin"/>
                <a:sym typeface="Cabin"/>
              </a:rPr>
              <a:t>2</a:t>
            </a:r>
            <a:br>
              <a:rPr lang="en-US" sz="4400">
                <a:solidFill>
                  <a:schemeClr val="dk1"/>
                </a:solidFill>
                <a:latin typeface="Cabin"/>
                <a:ea typeface="Cabin"/>
                <a:cs typeface="Cabin"/>
                <a:sym typeface="Cabin"/>
              </a:rPr>
            </a:br>
            <a:r>
              <a:rPr b="1" baseline="30000" lang="en-US" sz="4000">
                <a:solidFill>
                  <a:schemeClr val="dk1"/>
                </a:solidFill>
                <a:latin typeface="Cabin"/>
                <a:ea typeface="Cabin"/>
                <a:cs typeface="Cabin"/>
                <a:sym typeface="Cabin"/>
              </a:rPr>
              <a:t>1</a:t>
            </a:r>
            <a:r>
              <a:rPr b="1" lang="en-US" sz="4000">
                <a:solidFill>
                  <a:schemeClr val="dk1"/>
                </a:solidFill>
                <a:latin typeface="Cabin"/>
                <a:ea typeface="Cabin"/>
                <a:cs typeface="Cabin"/>
                <a:sym typeface="Cabin"/>
              </a:rPr>
              <a:t>Arts and Sciences, Biotechnology Program, Baltimore City Community College, 2901 Liberty Heights Ave, Baltimore, MD 21215</a:t>
            </a:r>
            <a:endParaRPr sz="4000">
              <a:solidFill>
                <a:schemeClr val="dk1"/>
              </a:solidFill>
              <a:latin typeface="Cabin"/>
              <a:ea typeface="Cabin"/>
              <a:cs typeface="Cabin"/>
              <a:sym typeface="Cabin"/>
            </a:endParaRPr>
          </a:p>
          <a:p>
            <a:pPr indent="0" lvl="0" marL="0" marR="0" rtl="0" algn="ctr">
              <a:spcBef>
                <a:spcPts val="0"/>
              </a:spcBef>
              <a:spcAft>
                <a:spcPts val="0"/>
              </a:spcAft>
              <a:buNone/>
            </a:pPr>
            <a:r>
              <a:rPr b="1" baseline="30000" lang="en-US" sz="4000">
                <a:solidFill>
                  <a:schemeClr val="dk1"/>
                </a:solidFill>
                <a:latin typeface="Cabin"/>
                <a:ea typeface="Cabin"/>
                <a:cs typeface="Cabin"/>
                <a:sym typeface="Cabin"/>
              </a:rPr>
              <a:t>2</a:t>
            </a:r>
            <a:r>
              <a:rPr b="1" lang="en-US" sz="4000">
                <a:solidFill>
                  <a:schemeClr val="dk1"/>
                </a:solidFill>
                <a:latin typeface="Cabin"/>
                <a:ea typeface="Cabin"/>
                <a:cs typeface="Cabin"/>
                <a:sym typeface="Cabin"/>
              </a:rPr>
              <a:t>Department of Biological Sciences, UMBC, 1000 Hilltop Circle, Baltimore, MD 21250 </a:t>
            </a:r>
            <a:endParaRPr sz="4000">
              <a:solidFill>
                <a:schemeClr val="dk1"/>
              </a:solidFill>
              <a:latin typeface="Cabin"/>
              <a:ea typeface="Cabin"/>
              <a:cs typeface="Cabin"/>
              <a:sym typeface="Cabin"/>
            </a:endParaRPr>
          </a:p>
          <a:p>
            <a:pPr indent="0" lvl="0" marL="0" marR="0" rtl="0" algn="l">
              <a:spcBef>
                <a:spcPts val="0"/>
              </a:spcBef>
              <a:spcAft>
                <a:spcPts val="0"/>
              </a:spcAft>
              <a:buNone/>
            </a:pPr>
            <a:br>
              <a:rPr lang="en-US" sz="4800">
                <a:solidFill>
                  <a:schemeClr val="dk1"/>
                </a:solidFill>
                <a:latin typeface="Cabin"/>
                <a:ea typeface="Cabin"/>
                <a:cs typeface="Cabin"/>
                <a:sym typeface="Cabin"/>
              </a:rPr>
            </a:br>
            <a:endParaRPr sz="4800">
              <a:solidFill>
                <a:schemeClr val="dk1"/>
              </a:solidFill>
              <a:latin typeface="Cabin"/>
              <a:ea typeface="Cabin"/>
              <a:cs typeface="Cabin"/>
              <a:sym typeface="Cabin"/>
            </a:endParaRPr>
          </a:p>
        </p:txBody>
      </p:sp>
      <p:sp>
        <p:nvSpPr>
          <p:cNvPr id="91" name="Google Shape;91;p13"/>
          <p:cNvSpPr/>
          <p:nvPr/>
        </p:nvSpPr>
        <p:spPr>
          <a:xfrm>
            <a:off x="411763" y="5726376"/>
            <a:ext cx="10548197" cy="1051057"/>
          </a:xfrm>
          <a:prstGeom prst="rect">
            <a:avLst/>
          </a:prstGeom>
          <a:solidFill>
            <a:srgbClr val="D8D5D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bin"/>
                <a:ea typeface="Cabin"/>
                <a:cs typeface="Cabin"/>
                <a:sym typeface="Cabin"/>
              </a:rPr>
              <a:t>Introduction</a:t>
            </a:r>
            <a:endParaRPr/>
          </a:p>
        </p:txBody>
      </p:sp>
      <p:sp>
        <p:nvSpPr>
          <p:cNvPr id="92" name="Google Shape;92;p13"/>
          <p:cNvSpPr/>
          <p:nvPr/>
        </p:nvSpPr>
        <p:spPr>
          <a:xfrm>
            <a:off x="11524274" y="7329089"/>
            <a:ext cx="10815642" cy="3940824"/>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45700" lIns="457200" spcFirstLastPara="1" rIns="4572000" wrap="square" tIns="457200">
            <a:noAutofit/>
          </a:bodyPr>
          <a:lstStyle/>
          <a:p>
            <a:pPr indent="0" lvl="0" marL="0" marR="0" rtl="0" algn="ctr">
              <a:spcBef>
                <a:spcPts val="0"/>
              </a:spcBef>
              <a:spcAft>
                <a:spcPts val="0"/>
              </a:spcAft>
              <a:buNone/>
            </a:pPr>
            <a:r>
              <a:rPr lang="en-US" sz="3200">
                <a:solidFill>
                  <a:schemeClr val="dk1"/>
                </a:solidFill>
                <a:latin typeface="Cabin"/>
                <a:ea typeface="Cabin"/>
                <a:cs typeface="Cabin"/>
                <a:sym typeface="Cabin"/>
              </a:rPr>
              <a:t>Cell Culture</a:t>
            </a:r>
            <a:endParaRPr/>
          </a:p>
          <a:p>
            <a:pPr indent="0" lvl="0" marL="0" marR="0" rtl="0" algn="l">
              <a:spcBef>
                <a:spcPts val="0"/>
              </a:spcBef>
              <a:spcAft>
                <a:spcPts val="0"/>
              </a:spcAft>
              <a:buNone/>
            </a:pPr>
            <a:r>
              <a:rPr lang="en-US" sz="2800">
                <a:solidFill>
                  <a:schemeClr val="dk1"/>
                </a:solidFill>
                <a:latin typeface="Cabin"/>
                <a:ea typeface="Cabin"/>
                <a:cs typeface="Cabin"/>
                <a:sym typeface="Cabin"/>
              </a:rPr>
              <a:t>	Using aseptic technique we plated competent cells containing plasmids onto LB Amp plates. The plasmids have either </a:t>
            </a:r>
            <a:r>
              <a:rPr i="1" lang="en-US" sz="2800">
                <a:solidFill>
                  <a:schemeClr val="dk1"/>
                </a:solidFill>
                <a:latin typeface="Cabin"/>
                <a:ea typeface="Cabin"/>
                <a:cs typeface="Cabin"/>
                <a:sym typeface="Cabin"/>
              </a:rPr>
              <a:t>CAH3, CAH6, </a:t>
            </a:r>
            <a:r>
              <a:rPr lang="en-US" sz="2800">
                <a:solidFill>
                  <a:schemeClr val="dk1"/>
                </a:solidFill>
                <a:latin typeface="Cabin"/>
                <a:ea typeface="Cabin"/>
                <a:cs typeface="Cabin"/>
                <a:sym typeface="Cabin"/>
              </a:rPr>
              <a:t>or </a:t>
            </a:r>
            <a:r>
              <a:rPr i="1" lang="en-US" sz="2800">
                <a:solidFill>
                  <a:schemeClr val="dk1"/>
                </a:solidFill>
                <a:latin typeface="Cabin"/>
                <a:ea typeface="Cabin"/>
                <a:cs typeface="Cabin"/>
                <a:sym typeface="Cabin"/>
              </a:rPr>
              <a:t>Ble </a:t>
            </a:r>
            <a:r>
              <a:rPr lang="en-US" sz="2800">
                <a:solidFill>
                  <a:schemeClr val="dk1"/>
                </a:solidFill>
                <a:latin typeface="Cabin"/>
                <a:ea typeface="Cabin"/>
                <a:cs typeface="Cabin"/>
                <a:sym typeface="Cabin"/>
              </a:rPr>
              <a:t>coding regions. Plates were at 37°C for 12-18 hours.</a:t>
            </a:r>
            <a:endParaRPr/>
          </a:p>
          <a:p>
            <a:pPr indent="0" lvl="0" marL="0" marR="0" rtl="0" algn="l">
              <a:spcBef>
                <a:spcPts val="0"/>
              </a:spcBef>
              <a:spcAft>
                <a:spcPts val="0"/>
              </a:spcAft>
              <a:buNone/>
            </a:pPr>
            <a:r>
              <a:t/>
            </a:r>
            <a:endParaRPr sz="2800">
              <a:solidFill>
                <a:schemeClr val="dk1"/>
              </a:solidFill>
              <a:latin typeface="Cabin"/>
              <a:ea typeface="Cabin"/>
              <a:cs typeface="Cabin"/>
              <a:sym typeface="Cabin"/>
            </a:endParaRPr>
          </a:p>
        </p:txBody>
      </p:sp>
      <p:sp>
        <p:nvSpPr>
          <p:cNvPr id="93" name="Google Shape;93;p13"/>
          <p:cNvSpPr/>
          <p:nvPr/>
        </p:nvSpPr>
        <p:spPr>
          <a:xfrm>
            <a:off x="11513956" y="5726374"/>
            <a:ext cx="10825960" cy="1051059"/>
          </a:xfrm>
          <a:prstGeom prst="rect">
            <a:avLst/>
          </a:prstGeom>
          <a:solidFill>
            <a:srgbClr val="D8D5D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bin"/>
                <a:ea typeface="Cabin"/>
                <a:cs typeface="Cabin"/>
                <a:sym typeface="Cabin"/>
              </a:rPr>
              <a:t>Methods</a:t>
            </a:r>
            <a:endParaRPr sz="5400">
              <a:solidFill>
                <a:schemeClr val="dk1"/>
              </a:solidFill>
              <a:latin typeface="Cabin"/>
              <a:ea typeface="Cabin"/>
              <a:cs typeface="Cabin"/>
              <a:sym typeface="Cabin"/>
            </a:endParaRPr>
          </a:p>
        </p:txBody>
      </p:sp>
      <p:sp>
        <p:nvSpPr>
          <p:cNvPr id="94" name="Google Shape;94;p13"/>
          <p:cNvSpPr/>
          <p:nvPr/>
        </p:nvSpPr>
        <p:spPr>
          <a:xfrm>
            <a:off x="11566783" y="25527997"/>
            <a:ext cx="10873185" cy="11762043"/>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95" name="Google Shape;95;p13"/>
          <p:cNvSpPr/>
          <p:nvPr/>
        </p:nvSpPr>
        <p:spPr>
          <a:xfrm>
            <a:off x="22982744" y="7397475"/>
            <a:ext cx="9454393" cy="8116046"/>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457200" lIns="457200" spcFirstLastPara="1" rIns="457200" wrap="square" tIns="457200">
            <a:noAutofit/>
          </a:bodyPr>
          <a:lstStyle/>
          <a:p>
            <a:pPr indent="0" lvl="0" marL="0" marR="0" rtl="0" algn="l">
              <a:spcBef>
                <a:spcPts val="0"/>
              </a:spcBef>
              <a:spcAft>
                <a:spcPts val="0"/>
              </a:spcAft>
              <a:buNone/>
            </a:pPr>
            <a:r>
              <a:rPr lang="en-US" sz="2800">
                <a:solidFill>
                  <a:schemeClr val="dk1"/>
                </a:solidFill>
                <a:latin typeface="Cabin"/>
                <a:ea typeface="Cabin"/>
                <a:cs typeface="Cabin"/>
                <a:sym typeface="Cabin"/>
              </a:rPr>
              <a:t>	Utilizing recombinant DNA technology, we will take generated vectors with </a:t>
            </a:r>
            <a:r>
              <a:rPr i="1" lang="en-US" sz="2800">
                <a:solidFill>
                  <a:schemeClr val="dk1"/>
                </a:solidFill>
                <a:latin typeface="Cabin"/>
                <a:ea typeface="Cabin"/>
                <a:cs typeface="Cabin"/>
                <a:sym typeface="Cabin"/>
              </a:rPr>
              <a:t>CAH3 </a:t>
            </a:r>
            <a:r>
              <a:rPr lang="en-US" sz="2800">
                <a:solidFill>
                  <a:schemeClr val="dk1"/>
                </a:solidFill>
                <a:latin typeface="Cabin"/>
                <a:ea typeface="Cabin"/>
                <a:cs typeface="Cabin"/>
                <a:sym typeface="Cabin"/>
              </a:rPr>
              <a:t>or </a:t>
            </a:r>
            <a:r>
              <a:rPr i="1" lang="en-US" sz="2800">
                <a:solidFill>
                  <a:schemeClr val="dk1"/>
                </a:solidFill>
                <a:latin typeface="Cabin"/>
                <a:ea typeface="Cabin"/>
                <a:cs typeface="Cabin"/>
                <a:sym typeface="Cabin"/>
              </a:rPr>
              <a:t>CAH6</a:t>
            </a:r>
            <a:r>
              <a:rPr lang="en-US" sz="2800">
                <a:solidFill>
                  <a:schemeClr val="dk1"/>
                </a:solidFill>
                <a:latin typeface="Cabin"/>
                <a:ea typeface="Cabin"/>
                <a:cs typeface="Cabin"/>
                <a:sym typeface="Cabin"/>
              </a:rPr>
              <a:t> coding regions and connect them to an insert </a:t>
            </a:r>
            <a:r>
              <a:rPr i="1" lang="en-US" sz="2800">
                <a:solidFill>
                  <a:schemeClr val="dk1"/>
                </a:solidFill>
                <a:latin typeface="Cabin"/>
                <a:ea typeface="Cabin"/>
                <a:cs typeface="Cabin"/>
                <a:sym typeface="Cabin"/>
              </a:rPr>
              <a:t>Ble</a:t>
            </a:r>
            <a:r>
              <a:rPr lang="en-US" sz="2800">
                <a:solidFill>
                  <a:schemeClr val="dk1"/>
                </a:solidFill>
                <a:latin typeface="Cabin"/>
                <a:ea typeface="Cabin"/>
                <a:cs typeface="Cabin"/>
                <a:sym typeface="Cabin"/>
              </a:rPr>
              <a:t> gene sequence with the hope of increasing expression of these proteins.  The </a:t>
            </a:r>
            <a:r>
              <a:rPr i="1" lang="en-US" sz="2800">
                <a:solidFill>
                  <a:schemeClr val="dk1"/>
                </a:solidFill>
                <a:latin typeface="Cabin"/>
                <a:ea typeface="Cabin"/>
                <a:cs typeface="Cabin"/>
                <a:sym typeface="Cabin"/>
              </a:rPr>
              <a:t>Ble</a:t>
            </a:r>
            <a:r>
              <a:rPr lang="en-US" sz="2800">
                <a:solidFill>
                  <a:schemeClr val="dk1"/>
                </a:solidFill>
                <a:latin typeface="Cabin"/>
                <a:ea typeface="Cabin"/>
                <a:cs typeface="Cabin"/>
                <a:sym typeface="Cabin"/>
              </a:rPr>
              <a:t> sequence encodes a selectable marker protein; if expressed it will indicate successful transformation.  Using a pulse of electrical current to momentarily open the pores of the cell membrane, a technique called electroporation,  we will introduce these vectors into </a:t>
            </a:r>
            <a:r>
              <a:rPr i="1" lang="en-US" sz="2800">
                <a:solidFill>
                  <a:schemeClr val="dk1"/>
                </a:solidFill>
                <a:latin typeface="Cabin"/>
                <a:ea typeface="Cabin"/>
                <a:cs typeface="Cabin"/>
                <a:sym typeface="Cabin"/>
              </a:rPr>
              <a:t>C. reinhardtii</a:t>
            </a:r>
            <a:r>
              <a:rPr lang="en-US" sz="2800">
                <a:solidFill>
                  <a:schemeClr val="dk1"/>
                </a:solidFill>
                <a:latin typeface="Cabin"/>
                <a:ea typeface="Cabin"/>
                <a:cs typeface="Cabin"/>
                <a:sym typeface="Cabin"/>
              </a:rPr>
              <a:t>.  We will use western-blot analysis to determine transgenic protein expression. Finally, we will use an algal multicultivator to observe and compare growth of our transformants to a control strain using optical density measurements. If overexpression of </a:t>
            </a:r>
            <a:r>
              <a:rPr i="1" lang="en-US" sz="2800">
                <a:solidFill>
                  <a:schemeClr val="dk1"/>
                </a:solidFill>
                <a:latin typeface="Cabin"/>
                <a:ea typeface="Cabin"/>
                <a:cs typeface="Cabin"/>
                <a:sym typeface="Cabin"/>
              </a:rPr>
              <a:t>CAH3</a:t>
            </a:r>
            <a:r>
              <a:rPr lang="en-US" sz="2800">
                <a:solidFill>
                  <a:schemeClr val="dk1"/>
                </a:solidFill>
                <a:latin typeface="Cabin"/>
                <a:ea typeface="Cabin"/>
                <a:cs typeface="Cabin"/>
                <a:sym typeface="Cabin"/>
              </a:rPr>
              <a:t> or </a:t>
            </a:r>
            <a:r>
              <a:rPr i="1" lang="en-US" sz="2800">
                <a:solidFill>
                  <a:schemeClr val="dk1"/>
                </a:solidFill>
                <a:latin typeface="Cabin"/>
                <a:ea typeface="Cabin"/>
                <a:cs typeface="Cabin"/>
                <a:sym typeface="Cabin"/>
              </a:rPr>
              <a:t>CAH6</a:t>
            </a:r>
            <a:r>
              <a:rPr lang="en-US" sz="2800">
                <a:solidFill>
                  <a:schemeClr val="dk1"/>
                </a:solidFill>
                <a:latin typeface="Cabin"/>
                <a:ea typeface="Cabin"/>
                <a:cs typeface="Cabin"/>
                <a:sym typeface="Cabin"/>
              </a:rPr>
              <a:t> improves growth in </a:t>
            </a:r>
            <a:r>
              <a:rPr i="1" lang="en-US" sz="2800">
                <a:solidFill>
                  <a:schemeClr val="dk1"/>
                </a:solidFill>
                <a:latin typeface="Cabin"/>
                <a:ea typeface="Cabin"/>
                <a:cs typeface="Cabin"/>
                <a:sym typeface="Cabin"/>
              </a:rPr>
              <a:t>C. reinhardtii</a:t>
            </a:r>
            <a:r>
              <a:rPr lang="en-US" sz="2800">
                <a:solidFill>
                  <a:schemeClr val="dk1"/>
                </a:solidFill>
                <a:latin typeface="Cabin"/>
                <a:ea typeface="Cabin"/>
                <a:cs typeface="Cabin"/>
                <a:sym typeface="Cabin"/>
              </a:rPr>
              <a:t>, then our methods can be applied to other algal species, such as </a:t>
            </a:r>
            <a:r>
              <a:rPr i="1" lang="en-US" sz="2800">
                <a:solidFill>
                  <a:schemeClr val="dk1"/>
                </a:solidFill>
                <a:latin typeface="Cabin"/>
                <a:ea typeface="Cabin"/>
                <a:cs typeface="Cabin"/>
                <a:sym typeface="Cabin"/>
              </a:rPr>
              <a:t>Chlorella vulgaris</a:t>
            </a:r>
            <a:r>
              <a:rPr lang="en-US" sz="2800">
                <a:solidFill>
                  <a:schemeClr val="dk1"/>
                </a:solidFill>
                <a:latin typeface="Cabin"/>
                <a:ea typeface="Cabin"/>
                <a:cs typeface="Cabin"/>
                <a:sym typeface="Cabin"/>
              </a:rPr>
              <a:t>, a biotechnology production organism.</a:t>
            </a:r>
            <a:endParaRPr sz="2800">
              <a:solidFill>
                <a:schemeClr val="dk1"/>
              </a:solidFill>
              <a:latin typeface="Cabin"/>
              <a:ea typeface="Cabin"/>
              <a:cs typeface="Cabin"/>
              <a:sym typeface="Cabin"/>
            </a:endParaRPr>
          </a:p>
        </p:txBody>
      </p:sp>
      <p:sp>
        <p:nvSpPr>
          <p:cNvPr id="96" name="Google Shape;96;p13"/>
          <p:cNvSpPr/>
          <p:nvPr/>
        </p:nvSpPr>
        <p:spPr>
          <a:xfrm>
            <a:off x="11535557" y="23746195"/>
            <a:ext cx="10839356" cy="1051704"/>
          </a:xfrm>
          <a:prstGeom prst="rect">
            <a:avLst/>
          </a:prstGeom>
          <a:solidFill>
            <a:srgbClr val="D8D5D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bin"/>
                <a:ea typeface="Cabin"/>
                <a:cs typeface="Cabin"/>
                <a:sym typeface="Cabin"/>
              </a:rPr>
              <a:t>Results</a:t>
            </a:r>
            <a:endParaRPr/>
          </a:p>
        </p:txBody>
      </p:sp>
      <p:sp>
        <p:nvSpPr>
          <p:cNvPr id="97" name="Google Shape;97;p13"/>
          <p:cNvSpPr/>
          <p:nvPr/>
        </p:nvSpPr>
        <p:spPr>
          <a:xfrm>
            <a:off x="22982744" y="5721013"/>
            <a:ext cx="9454393" cy="1056420"/>
          </a:xfrm>
          <a:prstGeom prst="rect">
            <a:avLst/>
          </a:prstGeom>
          <a:solidFill>
            <a:srgbClr val="D8D5D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bin"/>
                <a:ea typeface="Cabin"/>
                <a:cs typeface="Cabin"/>
                <a:sym typeface="Cabin"/>
              </a:rPr>
              <a:t>Future Directions</a:t>
            </a:r>
            <a:endParaRPr/>
          </a:p>
        </p:txBody>
      </p:sp>
      <p:sp>
        <p:nvSpPr>
          <p:cNvPr id="98" name="Google Shape;98;p13"/>
          <p:cNvSpPr/>
          <p:nvPr/>
        </p:nvSpPr>
        <p:spPr>
          <a:xfrm>
            <a:off x="23096388" y="21500866"/>
            <a:ext cx="9429596" cy="1101558"/>
          </a:xfrm>
          <a:prstGeom prst="rect">
            <a:avLst/>
          </a:prstGeom>
          <a:solidFill>
            <a:srgbClr val="D8D5D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bin"/>
                <a:ea typeface="Cabin"/>
                <a:cs typeface="Cabin"/>
                <a:sym typeface="Cabin"/>
              </a:rPr>
              <a:t>References</a:t>
            </a:r>
            <a:endParaRPr/>
          </a:p>
        </p:txBody>
      </p:sp>
      <p:sp>
        <p:nvSpPr>
          <p:cNvPr id="99" name="Google Shape;99;p13"/>
          <p:cNvSpPr/>
          <p:nvPr/>
        </p:nvSpPr>
        <p:spPr>
          <a:xfrm>
            <a:off x="23032875" y="23330938"/>
            <a:ext cx="9556620" cy="5894803"/>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bin"/>
                <a:ea typeface="Cabin"/>
                <a:cs typeface="Cabin"/>
                <a:sym typeface="Cabin"/>
              </a:rPr>
              <a:t>Duanmu, D., Wang, Y., &amp; Spalding, M. H. (2009, February</a:t>
            </a:r>
            <a:r>
              <a:rPr i="1" lang="en-US" sz="1800">
                <a:solidFill>
                  <a:schemeClr val="dk1"/>
                </a:solidFill>
                <a:latin typeface="Cabin"/>
                <a:ea typeface="Cabin"/>
                <a:cs typeface="Cabin"/>
                <a:sym typeface="Cabin"/>
              </a:rPr>
              <a:t>). Thylakoid lumen carbonic anhydrase (CAH3) mutation suppresses air-Dier phenotype of LCIB mutant in Chlamydomonas reinhardtii.</a:t>
            </a:r>
            <a:r>
              <a:rPr lang="en-US" sz="1800">
                <a:solidFill>
                  <a:schemeClr val="dk1"/>
                </a:solidFill>
                <a:latin typeface="Cabin"/>
                <a:ea typeface="Cabin"/>
                <a:cs typeface="Cabin"/>
                <a:sym typeface="Cabin"/>
              </a:rPr>
              <a:t> Retrieved June 21, 2017, from </a:t>
            </a:r>
            <a:r>
              <a:rPr lang="en-US" sz="1800" u="sng">
                <a:solidFill>
                  <a:schemeClr val="hlink"/>
                </a:solidFill>
                <a:latin typeface="Cabin"/>
                <a:ea typeface="Cabin"/>
                <a:cs typeface="Cabin"/>
                <a:sym typeface="Cabin"/>
                <a:hlinkClick r:id="rId4"/>
              </a:rPr>
              <a:t>https://www.ncbi.nlm.nih.gov/pubmed/19074623</a:t>
            </a:r>
            <a:endParaRPr sz="1800">
              <a:solidFill>
                <a:schemeClr val="dk1"/>
              </a:solidFill>
              <a:latin typeface="Cabin"/>
              <a:ea typeface="Cabin"/>
              <a:cs typeface="Cabin"/>
              <a:sym typeface="Cabin"/>
            </a:endParaRPr>
          </a:p>
          <a:p>
            <a:pPr indent="0" lvl="0" marL="0" marR="0" rtl="0" algn="ctr">
              <a:spcBef>
                <a:spcPts val="0"/>
              </a:spcBef>
              <a:spcAft>
                <a:spcPts val="0"/>
              </a:spcAft>
              <a:buNone/>
            </a:pPr>
            <a:r>
              <a:rPr lang="en-US" sz="1800">
                <a:solidFill>
                  <a:schemeClr val="dk1"/>
                </a:solidFill>
                <a:latin typeface="Cabin"/>
                <a:ea typeface="Cabin"/>
                <a:cs typeface="Cabin"/>
                <a:sym typeface="Cabin"/>
              </a:rPr>
              <a:t>Ghoshal D, Goyal A. (2000). </a:t>
            </a:r>
            <a:r>
              <a:rPr i="1" lang="en-US" sz="1800">
                <a:solidFill>
                  <a:schemeClr val="dk1"/>
                </a:solidFill>
                <a:latin typeface="Cabin"/>
                <a:ea typeface="Cabin"/>
                <a:cs typeface="Cabin"/>
                <a:sym typeface="Cabin"/>
              </a:rPr>
              <a:t>Carbon concentration mechanisms in photosynthetic microorganisms</a:t>
            </a:r>
            <a:r>
              <a:rPr lang="en-US" sz="1800">
                <a:solidFill>
                  <a:schemeClr val="dk1"/>
                </a:solidFill>
                <a:latin typeface="Cabin"/>
                <a:ea typeface="Cabin"/>
                <a:cs typeface="Cabin"/>
                <a:sym typeface="Cabin"/>
              </a:rPr>
              <a:t>. Indian J Biochem Biophys, 37(6), 383-94. Retrieved from </a:t>
            </a:r>
            <a:r>
              <a:rPr lang="en-US" sz="1800" u="sng">
                <a:solidFill>
                  <a:schemeClr val="hlink"/>
                </a:solidFill>
                <a:latin typeface="Cabin"/>
                <a:ea typeface="Cabin"/>
                <a:cs typeface="Cabin"/>
                <a:sym typeface="Cabin"/>
                <a:hlinkClick r:id="rId5"/>
              </a:rPr>
              <a:t>https://www.ncbi.nlm.nih.gov/pubmed/11355625</a:t>
            </a:r>
            <a:endParaRPr sz="1800">
              <a:solidFill>
                <a:schemeClr val="dk1"/>
              </a:solidFill>
              <a:latin typeface="Cabin"/>
              <a:ea typeface="Cabin"/>
              <a:cs typeface="Cabin"/>
              <a:sym typeface="Cabin"/>
            </a:endParaRPr>
          </a:p>
          <a:p>
            <a:pPr indent="0" lvl="0" marL="0" marR="0" rtl="0" algn="ctr">
              <a:spcBef>
                <a:spcPts val="0"/>
              </a:spcBef>
              <a:spcAft>
                <a:spcPts val="0"/>
              </a:spcAft>
              <a:buNone/>
            </a:pPr>
            <a:r>
              <a:rPr lang="en-US" sz="1800">
                <a:solidFill>
                  <a:schemeClr val="dk1"/>
                </a:solidFill>
                <a:latin typeface="Cabin"/>
                <a:ea typeface="Cabin"/>
                <a:cs typeface="Cabin"/>
                <a:sym typeface="Cabin"/>
              </a:rPr>
              <a:t>Grossman, A. R., Harris, E. E., Hauser, C., Lefebvre, P. A., Martinez, D., Rokhsar, D., … Zhang, Z. (2003). </a:t>
            </a:r>
            <a:r>
              <a:rPr i="1" lang="en-US" sz="1800">
                <a:solidFill>
                  <a:schemeClr val="dk1"/>
                </a:solidFill>
                <a:latin typeface="Cabin"/>
                <a:ea typeface="Cabin"/>
                <a:cs typeface="Cabin"/>
                <a:sym typeface="Cabin"/>
              </a:rPr>
              <a:t>Chlamydomonas reinhardtii at the Crossroads of Genomics . Eukaryotic Cell, 2(6), 1137–1150</a:t>
            </a:r>
            <a:r>
              <a:rPr lang="en-US" sz="1800">
                <a:solidFill>
                  <a:schemeClr val="dk1"/>
                </a:solidFill>
                <a:latin typeface="Cabin"/>
                <a:ea typeface="Cabin"/>
                <a:cs typeface="Cabin"/>
                <a:sym typeface="Cabin"/>
              </a:rPr>
              <a:t>. </a:t>
            </a:r>
            <a:r>
              <a:rPr lang="en-US" sz="1800" u="sng">
                <a:solidFill>
                  <a:schemeClr val="hlink"/>
                </a:solidFill>
                <a:latin typeface="Cabin"/>
                <a:ea typeface="Cabin"/>
                <a:cs typeface="Cabin"/>
                <a:sym typeface="Cabin"/>
                <a:hlinkClick r:id="rId6"/>
              </a:rPr>
              <a:t>http://ec.asm.org/content/2/6/1137</a:t>
            </a:r>
            <a:endParaRPr sz="1800">
              <a:solidFill>
                <a:schemeClr val="dk1"/>
              </a:solidFill>
              <a:latin typeface="Cabin"/>
              <a:ea typeface="Cabin"/>
              <a:cs typeface="Cabin"/>
              <a:sym typeface="Cabin"/>
            </a:endParaRPr>
          </a:p>
          <a:p>
            <a:pPr indent="0" lvl="0" marL="0" marR="0" rtl="0" algn="ctr">
              <a:spcBef>
                <a:spcPts val="0"/>
              </a:spcBef>
              <a:spcAft>
                <a:spcPts val="0"/>
              </a:spcAft>
              <a:buNone/>
            </a:pPr>
            <a:r>
              <a:rPr lang="en-US" sz="1800">
                <a:solidFill>
                  <a:schemeClr val="dk1"/>
                </a:solidFill>
                <a:latin typeface="Cabin"/>
                <a:ea typeface="Cabin"/>
                <a:cs typeface="Cabin"/>
                <a:sym typeface="Cabin"/>
              </a:rPr>
              <a:t>Ma, Y., Pollock, S. V., Xiao, Y., Cunnusamy, K., &amp; Moroney, J. V. (2011, June 01</a:t>
            </a:r>
            <a:r>
              <a:rPr i="1" lang="en-US" sz="1800">
                <a:solidFill>
                  <a:schemeClr val="dk1"/>
                </a:solidFill>
                <a:latin typeface="Cabin"/>
                <a:ea typeface="Cabin"/>
                <a:cs typeface="Cabin"/>
                <a:sym typeface="Cabin"/>
              </a:rPr>
              <a:t>). Identification of a Novel Gene, CIA6, Required for Normal Pyrenoid Formation in Chlamydomonas reinhardtii. </a:t>
            </a:r>
            <a:r>
              <a:rPr lang="en-US" sz="1800">
                <a:solidFill>
                  <a:schemeClr val="dk1"/>
                </a:solidFill>
                <a:latin typeface="Cabin"/>
                <a:ea typeface="Cabin"/>
                <a:cs typeface="Cabin"/>
                <a:sym typeface="Cabin"/>
              </a:rPr>
              <a:t>Retrieved June 23, 2017, from </a:t>
            </a:r>
            <a:r>
              <a:rPr lang="en-US" sz="1800" u="sng">
                <a:solidFill>
                  <a:schemeClr val="hlink"/>
                </a:solidFill>
                <a:latin typeface="Cabin"/>
                <a:ea typeface="Cabin"/>
                <a:cs typeface="Cabin"/>
                <a:sym typeface="Cabin"/>
                <a:hlinkClick r:id="rId7"/>
              </a:rPr>
              <a:t>http://www.plantphysiol.org/content/156/2/884.long</a:t>
            </a:r>
            <a:endParaRPr sz="1800">
              <a:solidFill>
                <a:schemeClr val="dk1"/>
              </a:solidFill>
              <a:latin typeface="Cabin"/>
              <a:ea typeface="Cabin"/>
              <a:cs typeface="Cabin"/>
              <a:sym typeface="Cabin"/>
            </a:endParaRPr>
          </a:p>
          <a:p>
            <a:pPr indent="0" lvl="0" marL="0" marR="0" rtl="0" algn="ctr">
              <a:spcBef>
                <a:spcPts val="0"/>
              </a:spcBef>
              <a:spcAft>
                <a:spcPts val="0"/>
              </a:spcAft>
              <a:buNone/>
            </a:pPr>
            <a:r>
              <a:rPr lang="en-US" sz="1800">
                <a:solidFill>
                  <a:schemeClr val="dk1"/>
                </a:solidFill>
                <a:latin typeface="Cabin"/>
                <a:ea typeface="Cabin"/>
                <a:cs typeface="Cabin"/>
                <a:sym typeface="Cabin"/>
              </a:rPr>
              <a:t>Scaife, M. A., Nguyen, G. T., Rico, J., Lambert, D., Helliwell, K. E., &amp; Smith, A. G. (2015). Establishing Chlamydomonas reinhardtii as an industrial biotechnology host. The Plant Journal, 82(3), 532–546. </a:t>
            </a:r>
            <a:r>
              <a:rPr lang="en-US" sz="1800" u="sng">
                <a:solidFill>
                  <a:schemeClr val="hlink"/>
                </a:solidFill>
                <a:latin typeface="Cabin"/>
                <a:ea typeface="Cabin"/>
                <a:cs typeface="Cabin"/>
                <a:sym typeface="Cabin"/>
                <a:hlinkClick r:id="rId8"/>
              </a:rPr>
              <a:t>http://onlinelibrary.wiley.com/doi/10.1111/tpj.12781/full</a:t>
            </a:r>
            <a:endParaRPr sz="1800">
              <a:solidFill>
                <a:schemeClr val="dk1"/>
              </a:solidFill>
              <a:latin typeface="Cabin"/>
              <a:ea typeface="Cabin"/>
              <a:cs typeface="Cabin"/>
              <a:sym typeface="Cabin"/>
            </a:endParaRPr>
          </a:p>
          <a:p>
            <a:pPr indent="0" lvl="0" marL="0" marR="0" rtl="0" algn="ctr">
              <a:spcBef>
                <a:spcPts val="0"/>
              </a:spcBef>
              <a:spcAft>
                <a:spcPts val="0"/>
              </a:spcAft>
              <a:buNone/>
            </a:pPr>
            <a:r>
              <a:rPr lang="en-US" sz="1800">
                <a:solidFill>
                  <a:schemeClr val="dk1"/>
                </a:solidFill>
                <a:latin typeface="Cabin"/>
                <a:ea typeface="Cabin"/>
                <a:cs typeface="Cabin"/>
                <a:sym typeface="Cabin"/>
              </a:rPr>
              <a:t>Sharma, P., Yan, F., Doronina, V. A., Escuin-Ordinas, H., Ryan, M. D., &amp; Brown, J. D. (2011, December 2). </a:t>
            </a:r>
            <a:r>
              <a:rPr i="1" lang="en-US" sz="1800">
                <a:solidFill>
                  <a:schemeClr val="dk1"/>
                </a:solidFill>
                <a:latin typeface="Cabin"/>
                <a:ea typeface="Cabin"/>
                <a:cs typeface="Cabin"/>
                <a:sym typeface="Cabin"/>
              </a:rPr>
              <a:t>2A peptides provide distinct solutions to driving stop-carry on translational recoding. </a:t>
            </a:r>
            <a:r>
              <a:rPr lang="en-US" sz="1800">
                <a:solidFill>
                  <a:schemeClr val="dk1"/>
                </a:solidFill>
                <a:latin typeface="Cabin"/>
                <a:ea typeface="Cabin"/>
                <a:cs typeface="Cabin"/>
                <a:sym typeface="Cabin"/>
              </a:rPr>
              <a:t>Retrieved June 22, 2017, from </a:t>
            </a:r>
            <a:r>
              <a:rPr lang="en-US" sz="1800" u="sng">
                <a:solidFill>
                  <a:schemeClr val="hlink"/>
                </a:solidFill>
                <a:latin typeface="Cabin"/>
                <a:ea typeface="Cabin"/>
                <a:cs typeface="Cabin"/>
                <a:sym typeface="Cabin"/>
                <a:hlinkClick r:id="rId9"/>
              </a:rPr>
              <a:t>https://www.ncbi.nlm.nih.gov/pmc/articles/PMC3326317/</a:t>
            </a:r>
            <a:endParaRPr sz="1800">
              <a:solidFill>
                <a:schemeClr val="dk1"/>
              </a:solidFill>
              <a:latin typeface="Cabin"/>
              <a:ea typeface="Cabin"/>
              <a:cs typeface="Cabin"/>
              <a:sym typeface="Cabin"/>
            </a:endParaRPr>
          </a:p>
          <a:p>
            <a:pPr indent="0" lvl="0" marL="0" marR="0" rtl="0" algn="ctr">
              <a:spcBef>
                <a:spcPts val="0"/>
              </a:spcBef>
              <a:spcAft>
                <a:spcPts val="0"/>
              </a:spcAft>
              <a:buNone/>
            </a:pPr>
            <a:r>
              <a:rPr lang="en-US" sz="1800">
                <a:solidFill>
                  <a:schemeClr val="dk1"/>
                </a:solidFill>
                <a:latin typeface="Cabin"/>
                <a:ea typeface="Cabin"/>
                <a:cs typeface="Cabin"/>
                <a:sym typeface="Cabin"/>
              </a:rPr>
              <a:t>Yamano T., Fukuzawa H. (2009). Carbon-concentrating mechanism in a green alga, Chlamydomonas reinhardtii, revealed by transcriptome analyses. J Basic Microbiol, 49(1), 42-51. </a:t>
            </a:r>
            <a:r>
              <a:rPr lang="en-US" sz="1800" u="sng">
                <a:solidFill>
                  <a:schemeClr val="hlink"/>
                </a:solidFill>
                <a:latin typeface="Cabin"/>
                <a:ea typeface="Cabin"/>
                <a:cs typeface="Cabin"/>
                <a:sym typeface="Cabin"/>
                <a:hlinkClick r:id="rId10"/>
              </a:rPr>
              <a:t>http://onlinelibrary.wiley.com/doi/10.1002/jobm.200800352/pdf</a:t>
            </a:r>
            <a:endParaRPr sz="2000">
              <a:solidFill>
                <a:schemeClr val="dk1"/>
              </a:solidFill>
              <a:latin typeface="Cabin"/>
              <a:ea typeface="Cabin"/>
              <a:cs typeface="Cabin"/>
              <a:sym typeface="Cabin"/>
            </a:endParaRPr>
          </a:p>
        </p:txBody>
      </p:sp>
      <p:sp>
        <p:nvSpPr>
          <p:cNvPr id="100" name="Google Shape;100;p13"/>
          <p:cNvSpPr/>
          <p:nvPr/>
        </p:nvSpPr>
        <p:spPr>
          <a:xfrm>
            <a:off x="23071589" y="29870159"/>
            <a:ext cx="9454393" cy="1168598"/>
          </a:xfrm>
          <a:prstGeom prst="rect">
            <a:avLst/>
          </a:prstGeom>
          <a:solidFill>
            <a:srgbClr val="D8D5D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bin"/>
                <a:ea typeface="Cabin"/>
                <a:cs typeface="Cabin"/>
                <a:sym typeface="Cabin"/>
              </a:rPr>
              <a:t>Acknowledgements</a:t>
            </a:r>
            <a:endParaRPr/>
          </a:p>
        </p:txBody>
      </p:sp>
      <p:sp>
        <p:nvSpPr>
          <p:cNvPr id="101" name="Google Shape;101;p13"/>
          <p:cNvSpPr/>
          <p:nvPr/>
        </p:nvSpPr>
        <p:spPr>
          <a:xfrm>
            <a:off x="23096388" y="31683172"/>
            <a:ext cx="9436594" cy="5546633"/>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457200" lIns="457200" spcFirstLastPara="1" rIns="457200" wrap="square" tIns="457200">
            <a:noAutofit/>
          </a:bodyPr>
          <a:lstStyle/>
          <a:p>
            <a:pPr indent="0" lvl="0" marL="0" marR="0" rtl="0" algn="l">
              <a:spcBef>
                <a:spcPts val="0"/>
              </a:spcBef>
              <a:spcAft>
                <a:spcPts val="0"/>
              </a:spcAft>
              <a:buNone/>
            </a:pPr>
            <a:r>
              <a:rPr lang="en-US" sz="2800">
                <a:solidFill>
                  <a:schemeClr val="dk1"/>
                </a:solidFill>
                <a:latin typeface="Cabin"/>
                <a:ea typeface="Cabin"/>
                <a:cs typeface="Cabin"/>
                <a:sym typeface="Cabin"/>
              </a:rPr>
              <a:t>	These results were obtained as part of the Research Experience and Mentoring (REM) program in the Department of Biological Sciences at the University of Maryland Baltimore County. This program is funded by a grant (REM supplement to NSF-EFRI-1332344) from the National Foundation (NSF) Directorate for Engineering (ENG) Office of Emerging Frontiers in Research and Innovation (EFRI).</a:t>
            </a:r>
            <a:r>
              <a:rPr b="1" lang="en-US" sz="2800">
                <a:solidFill>
                  <a:schemeClr val="dk1"/>
                </a:solidFill>
                <a:latin typeface="Cabin"/>
                <a:ea typeface="Cabin"/>
                <a:cs typeface="Cabin"/>
                <a:sym typeface="Cabin"/>
              </a:rPr>
              <a:t> </a:t>
            </a:r>
            <a:r>
              <a:rPr lang="en-US" sz="2800">
                <a:solidFill>
                  <a:schemeClr val="dk1"/>
                </a:solidFill>
                <a:latin typeface="Cabin"/>
                <a:ea typeface="Cabin"/>
                <a:cs typeface="Cabin"/>
                <a:sym typeface="Cabin"/>
              </a:rPr>
              <a:t>We also thank Jose Ortega, Rudolph Park, Erin Pueblo, Jacqueline Rivera, Holly Asbury, Jihye Yeon, Newton Bosire, and Kimuel Villanova for technical assistance and helpful discussions</a:t>
            </a:r>
            <a:r>
              <a:rPr lang="en-US" sz="1800">
                <a:solidFill>
                  <a:schemeClr val="dk1"/>
                </a:solidFill>
                <a:latin typeface="Cabin"/>
                <a:ea typeface="Cabin"/>
                <a:cs typeface="Cabin"/>
                <a:sym typeface="Cabin"/>
              </a:rPr>
              <a:t>. </a:t>
            </a:r>
            <a:endParaRPr/>
          </a:p>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pic>
        <p:nvPicPr>
          <p:cNvPr id="102" name="Google Shape;102;p13"/>
          <p:cNvPicPr preferRelativeResize="0"/>
          <p:nvPr/>
        </p:nvPicPr>
        <p:blipFill rotWithShape="1">
          <a:blip r:embed="rId11">
            <a:alphaModFix/>
          </a:blip>
          <a:srcRect b="0" l="0" r="0" t="0"/>
          <a:stretch/>
        </p:blipFill>
        <p:spPr>
          <a:xfrm>
            <a:off x="126177" y="36811"/>
            <a:ext cx="2862412" cy="2894216"/>
          </a:xfrm>
          <a:prstGeom prst="rect">
            <a:avLst/>
          </a:prstGeom>
          <a:noFill/>
          <a:ln>
            <a:noFill/>
          </a:ln>
        </p:spPr>
      </p:pic>
      <p:pic>
        <p:nvPicPr>
          <p:cNvPr id="103" name="Google Shape;103;p13"/>
          <p:cNvPicPr preferRelativeResize="0"/>
          <p:nvPr/>
        </p:nvPicPr>
        <p:blipFill rotWithShape="1">
          <a:blip r:embed="rId12">
            <a:alphaModFix/>
          </a:blip>
          <a:srcRect b="0" l="0" r="0" t="0"/>
          <a:stretch/>
        </p:blipFill>
        <p:spPr>
          <a:xfrm rot="10800000">
            <a:off x="110077" y="37359061"/>
            <a:ext cx="32918401" cy="1073951"/>
          </a:xfrm>
          <a:prstGeom prst="rect">
            <a:avLst/>
          </a:prstGeom>
          <a:noFill/>
          <a:ln>
            <a:noFill/>
          </a:ln>
        </p:spPr>
      </p:pic>
      <p:sp>
        <p:nvSpPr>
          <p:cNvPr id="104" name="Google Shape;104;p13"/>
          <p:cNvSpPr txBox="1"/>
          <p:nvPr/>
        </p:nvSpPr>
        <p:spPr>
          <a:xfrm>
            <a:off x="22727945" y="10434224"/>
            <a:ext cx="954763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bin"/>
                <a:ea typeface="Cabin"/>
                <a:cs typeface="Cabin"/>
                <a:sym typeface="Cabin"/>
              </a:rPr>
              <a:t>	</a:t>
            </a:r>
            <a:endParaRPr/>
          </a:p>
        </p:txBody>
      </p:sp>
      <p:pic>
        <p:nvPicPr>
          <p:cNvPr id="105" name="Google Shape;105;p13"/>
          <p:cNvPicPr preferRelativeResize="0"/>
          <p:nvPr/>
        </p:nvPicPr>
        <p:blipFill rotWithShape="1">
          <a:blip r:embed="rId13">
            <a:alphaModFix/>
          </a:blip>
          <a:srcRect b="0" l="0" r="0" t="0"/>
          <a:stretch/>
        </p:blipFill>
        <p:spPr>
          <a:xfrm>
            <a:off x="30291419" y="1360055"/>
            <a:ext cx="2503469" cy="1599810"/>
          </a:xfrm>
          <a:prstGeom prst="rect">
            <a:avLst/>
          </a:prstGeom>
          <a:noFill/>
          <a:ln>
            <a:noFill/>
          </a:ln>
        </p:spPr>
      </p:pic>
      <p:pic>
        <p:nvPicPr>
          <p:cNvPr id="106" name="Google Shape;106;p13"/>
          <p:cNvPicPr preferRelativeResize="0"/>
          <p:nvPr/>
        </p:nvPicPr>
        <p:blipFill rotWithShape="1">
          <a:blip r:embed="rId14">
            <a:alphaModFix/>
          </a:blip>
          <a:srcRect b="421" l="717" r="994" t="1285"/>
          <a:stretch/>
        </p:blipFill>
        <p:spPr>
          <a:xfrm>
            <a:off x="1014745" y="32100638"/>
            <a:ext cx="5198877" cy="4628270"/>
          </a:xfrm>
          <a:prstGeom prst="rect">
            <a:avLst/>
          </a:prstGeom>
          <a:noFill/>
          <a:ln>
            <a:noFill/>
          </a:ln>
        </p:spPr>
      </p:pic>
      <p:pic>
        <p:nvPicPr>
          <p:cNvPr id="107" name="Google Shape;107;p13"/>
          <p:cNvPicPr preferRelativeResize="0"/>
          <p:nvPr/>
        </p:nvPicPr>
        <p:blipFill rotWithShape="1">
          <a:blip r:embed="rId15">
            <a:alphaModFix/>
          </a:blip>
          <a:srcRect b="0" l="2982" r="0" t="0"/>
          <a:stretch/>
        </p:blipFill>
        <p:spPr>
          <a:xfrm>
            <a:off x="978205" y="27119638"/>
            <a:ext cx="5783340" cy="4538492"/>
          </a:xfrm>
          <a:prstGeom prst="rect">
            <a:avLst/>
          </a:prstGeom>
          <a:noFill/>
          <a:ln>
            <a:noFill/>
          </a:ln>
        </p:spPr>
      </p:pic>
      <p:pic>
        <p:nvPicPr>
          <p:cNvPr id="108" name="Google Shape;108;p13"/>
          <p:cNvPicPr preferRelativeResize="0"/>
          <p:nvPr/>
        </p:nvPicPr>
        <p:blipFill rotWithShape="1">
          <a:blip r:embed="rId16">
            <a:alphaModFix/>
          </a:blip>
          <a:srcRect b="0" l="0" r="0" t="0"/>
          <a:stretch/>
        </p:blipFill>
        <p:spPr>
          <a:xfrm>
            <a:off x="995413" y="21738930"/>
            <a:ext cx="5298738" cy="4874839"/>
          </a:xfrm>
          <a:prstGeom prst="rect">
            <a:avLst/>
          </a:prstGeom>
          <a:noFill/>
          <a:ln>
            <a:noFill/>
          </a:ln>
        </p:spPr>
      </p:pic>
      <p:pic>
        <p:nvPicPr>
          <p:cNvPr id="109" name="Google Shape;109;p13"/>
          <p:cNvPicPr preferRelativeResize="0"/>
          <p:nvPr/>
        </p:nvPicPr>
        <p:blipFill rotWithShape="1">
          <a:blip r:embed="rId17">
            <a:alphaModFix/>
          </a:blip>
          <a:srcRect b="0" l="0" r="0" t="0"/>
          <a:stretch/>
        </p:blipFill>
        <p:spPr>
          <a:xfrm>
            <a:off x="29621747" y="174517"/>
            <a:ext cx="3105048" cy="1056283"/>
          </a:xfrm>
          <a:prstGeom prst="rect">
            <a:avLst/>
          </a:prstGeom>
          <a:noFill/>
          <a:ln>
            <a:noFill/>
          </a:ln>
        </p:spPr>
      </p:pic>
      <p:pic>
        <p:nvPicPr>
          <p:cNvPr id="110" name="Google Shape;110;p13"/>
          <p:cNvPicPr preferRelativeResize="0"/>
          <p:nvPr/>
        </p:nvPicPr>
        <p:blipFill rotWithShape="1">
          <a:blip r:embed="rId18">
            <a:alphaModFix/>
          </a:blip>
          <a:srcRect b="0" l="0" r="0" t="0"/>
          <a:stretch/>
        </p:blipFill>
        <p:spPr>
          <a:xfrm>
            <a:off x="18546398" y="7605230"/>
            <a:ext cx="3511252" cy="3447762"/>
          </a:xfrm>
          <a:prstGeom prst="rect">
            <a:avLst/>
          </a:prstGeom>
          <a:noFill/>
          <a:ln>
            <a:noFill/>
          </a:ln>
        </p:spPr>
      </p:pic>
      <p:sp>
        <p:nvSpPr>
          <p:cNvPr id="111" name="Google Shape;111;p13"/>
          <p:cNvSpPr/>
          <p:nvPr/>
        </p:nvSpPr>
        <p:spPr>
          <a:xfrm>
            <a:off x="11525012" y="11269912"/>
            <a:ext cx="10814904" cy="3730646"/>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45700" lIns="457200" spcFirstLastPara="1" rIns="4572000" wrap="square" tIns="457200">
            <a:noAutofit/>
          </a:bodyPr>
          <a:lstStyle/>
          <a:p>
            <a:pPr indent="0" lvl="0" marL="0" marR="0" rtl="0" algn="ctr">
              <a:spcBef>
                <a:spcPts val="0"/>
              </a:spcBef>
              <a:spcAft>
                <a:spcPts val="0"/>
              </a:spcAft>
              <a:buNone/>
            </a:pPr>
            <a:r>
              <a:rPr lang="en-US" sz="3200">
                <a:solidFill>
                  <a:schemeClr val="dk1"/>
                </a:solidFill>
                <a:latin typeface="Cabin"/>
                <a:ea typeface="Cabin"/>
                <a:cs typeface="Cabin"/>
                <a:sym typeface="Cabin"/>
              </a:rPr>
              <a:t>Inoculation</a:t>
            </a:r>
            <a:endParaRPr/>
          </a:p>
          <a:p>
            <a:pPr indent="0" lvl="0" marL="0" marR="0" rtl="0" algn="l">
              <a:spcBef>
                <a:spcPts val="0"/>
              </a:spcBef>
              <a:spcAft>
                <a:spcPts val="0"/>
              </a:spcAft>
              <a:buNone/>
            </a:pPr>
            <a:r>
              <a:rPr lang="en-US" sz="2800">
                <a:solidFill>
                  <a:schemeClr val="dk1"/>
                </a:solidFill>
                <a:latin typeface="Cabin"/>
                <a:ea typeface="Cabin"/>
                <a:cs typeface="Cabin"/>
                <a:sym typeface="Cabin"/>
              </a:rPr>
              <a:t>	Autoclaved toothpicks were used to pick up individual colonies. Colonies were introduced to 7.5mL of LB amp media via toothpick. Tubes were allowed to grow overnight at 37°C in shaker incubator.</a:t>
            </a:r>
            <a:endParaRPr/>
          </a:p>
        </p:txBody>
      </p:sp>
      <p:pic>
        <p:nvPicPr>
          <p:cNvPr id="112" name="Google Shape;112;p13"/>
          <p:cNvPicPr preferRelativeResize="0"/>
          <p:nvPr/>
        </p:nvPicPr>
        <p:blipFill rotWithShape="1">
          <a:blip r:embed="rId19">
            <a:alphaModFix/>
          </a:blip>
          <a:srcRect b="0" l="0" r="0" t="0"/>
          <a:stretch/>
        </p:blipFill>
        <p:spPr>
          <a:xfrm>
            <a:off x="18858217" y="11442607"/>
            <a:ext cx="2892036" cy="3373715"/>
          </a:xfrm>
          <a:prstGeom prst="rect">
            <a:avLst/>
          </a:prstGeom>
          <a:noFill/>
          <a:ln>
            <a:noFill/>
          </a:ln>
        </p:spPr>
      </p:pic>
      <p:sp>
        <p:nvSpPr>
          <p:cNvPr id="113" name="Google Shape;113;p13"/>
          <p:cNvSpPr/>
          <p:nvPr/>
        </p:nvSpPr>
        <p:spPr>
          <a:xfrm>
            <a:off x="11518919" y="14989016"/>
            <a:ext cx="10820997" cy="3270682"/>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457200" lIns="457200" spcFirstLastPara="1" rIns="457200" wrap="square" tIns="457200">
            <a:noAutofit/>
          </a:bodyPr>
          <a:lstStyle/>
          <a:p>
            <a:pPr indent="0" lvl="0" marL="0" marR="0" rtl="0" algn="ctr">
              <a:spcBef>
                <a:spcPts val="0"/>
              </a:spcBef>
              <a:spcAft>
                <a:spcPts val="0"/>
              </a:spcAft>
              <a:buNone/>
            </a:pPr>
            <a:r>
              <a:rPr lang="en-US" sz="3200">
                <a:solidFill>
                  <a:schemeClr val="dk1"/>
                </a:solidFill>
                <a:latin typeface="Cabin"/>
                <a:ea typeface="Cabin"/>
                <a:cs typeface="Cabin"/>
                <a:sym typeface="Cabin"/>
              </a:rPr>
              <a:t>DNA Purification</a:t>
            </a:r>
            <a:endParaRPr/>
          </a:p>
          <a:p>
            <a:pPr indent="0" lvl="0" marL="0" marR="0" rtl="0" algn="l">
              <a:spcBef>
                <a:spcPts val="0"/>
              </a:spcBef>
              <a:spcAft>
                <a:spcPts val="0"/>
              </a:spcAft>
              <a:buNone/>
            </a:pPr>
            <a:r>
              <a:rPr lang="en-US" sz="2800">
                <a:solidFill>
                  <a:schemeClr val="dk1"/>
                </a:solidFill>
                <a:latin typeface="Cabin"/>
                <a:ea typeface="Cabin"/>
                <a:cs typeface="Cabin"/>
                <a:sym typeface="Cabin"/>
              </a:rPr>
              <a:t>	DNA was purified using a plasmid cleanup kit. The samples were further purified using ethanol precipitation technique, then nanodropped to check DNA concentration (ng/</a:t>
            </a:r>
            <a:r>
              <a:rPr lang="en-US" sz="2800">
                <a:solidFill>
                  <a:schemeClr val="dk1"/>
                </a:solidFill>
                <a:latin typeface="Play"/>
                <a:ea typeface="Play"/>
                <a:cs typeface="Play"/>
                <a:sym typeface="Play"/>
              </a:rPr>
              <a:t>μ</a:t>
            </a:r>
            <a:r>
              <a:rPr lang="en-US" sz="2800">
                <a:solidFill>
                  <a:schemeClr val="dk1"/>
                </a:solidFill>
                <a:latin typeface="Cabin"/>
                <a:ea typeface="Cabin"/>
                <a:cs typeface="Cabin"/>
                <a:sym typeface="Cabin"/>
              </a:rPr>
              <a:t>l). Each sample was digested using restriction enzyme Xho1, then a diagnostic gel was run. </a:t>
            </a:r>
            <a:endParaRPr/>
          </a:p>
        </p:txBody>
      </p:sp>
      <p:sp>
        <p:nvSpPr>
          <p:cNvPr id="114" name="Google Shape;114;p13"/>
          <p:cNvSpPr/>
          <p:nvPr/>
        </p:nvSpPr>
        <p:spPr>
          <a:xfrm>
            <a:off x="11524274" y="18186844"/>
            <a:ext cx="10815642" cy="2727554"/>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200" lIns="457200" spcFirstLastPara="1" rIns="457200" wrap="square" tIns="457200">
            <a:noAutofit/>
          </a:bodyPr>
          <a:lstStyle/>
          <a:p>
            <a:pPr indent="0" lvl="0" marL="0" marR="0" rtl="0" algn="ctr">
              <a:spcBef>
                <a:spcPts val="0"/>
              </a:spcBef>
              <a:spcAft>
                <a:spcPts val="0"/>
              </a:spcAft>
              <a:buNone/>
            </a:pPr>
            <a:r>
              <a:rPr lang="en-US" sz="3200">
                <a:solidFill>
                  <a:schemeClr val="dk1"/>
                </a:solidFill>
                <a:latin typeface="Cabin"/>
                <a:ea typeface="Cabin"/>
                <a:cs typeface="Cabin"/>
                <a:sym typeface="Cabin"/>
              </a:rPr>
              <a:t>In-Gel Ligation</a:t>
            </a:r>
            <a:endParaRPr/>
          </a:p>
          <a:p>
            <a:pPr indent="0" lvl="0" marL="0" marR="0" rtl="0" algn="l">
              <a:spcBef>
                <a:spcPts val="0"/>
              </a:spcBef>
              <a:spcAft>
                <a:spcPts val="0"/>
              </a:spcAft>
              <a:buNone/>
            </a:pPr>
            <a:r>
              <a:rPr lang="en-US" sz="2800">
                <a:solidFill>
                  <a:schemeClr val="dk1"/>
                </a:solidFill>
                <a:latin typeface="Cabin"/>
                <a:ea typeface="Cabin"/>
                <a:cs typeface="Cabin"/>
                <a:sym typeface="Cabin"/>
              </a:rPr>
              <a:t>	A low-melt agarose gel was used to isolate </a:t>
            </a:r>
            <a:r>
              <a:rPr i="1" lang="en-US" sz="2800">
                <a:solidFill>
                  <a:schemeClr val="dk1"/>
                </a:solidFill>
                <a:latin typeface="Cabin"/>
                <a:ea typeface="Cabin"/>
                <a:cs typeface="Cabin"/>
                <a:sym typeface="Cabin"/>
              </a:rPr>
              <a:t>Ble</a:t>
            </a:r>
            <a:r>
              <a:rPr lang="en-US" sz="2800">
                <a:solidFill>
                  <a:schemeClr val="dk1"/>
                </a:solidFill>
                <a:latin typeface="Cabin"/>
                <a:ea typeface="Cabin"/>
                <a:cs typeface="Cabin"/>
                <a:sym typeface="Cabin"/>
              </a:rPr>
              <a:t>, </a:t>
            </a:r>
            <a:r>
              <a:rPr i="1" lang="en-US" sz="2800">
                <a:solidFill>
                  <a:schemeClr val="dk1"/>
                </a:solidFill>
                <a:latin typeface="Cabin"/>
                <a:ea typeface="Cabin"/>
                <a:cs typeface="Cabin"/>
                <a:sym typeface="Cabin"/>
              </a:rPr>
              <a:t>CAH3</a:t>
            </a:r>
            <a:r>
              <a:rPr lang="en-US" sz="2800">
                <a:solidFill>
                  <a:schemeClr val="dk1"/>
                </a:solidFill>
                <a:latin typeface="Cabin"/>
                <a:ea typeface="Cabin"/>
                <a:cs typeface="Cabin"/>
                <a:sym typeface="Cabin"/>
              </a:rPr>
              <a:t>, and </a:t>
            </a:r>
            <a:r>
              <a:rPr i="1" lang="en-US" sz="2800">
                <a:solidFill>
                  <a:schemeClr val="dk1"/>
                </a:solidFill>
                <a:latin typeface="Cabin"/>
                <a:ea typeface="Cabin"/>
                <a:cs typeface="Cabin"/>
                <a:sym typeface="Cabin"/>
              </a:rPr>
              <a:t>CAH6</a:t>
            </a:r>
            <a:r>
              <a:rPr lang="en-US" sz="2800">
                <a:solidFill>
                  <a:schemeClr val="dk1"/>
                </a:solidFill>
                <a:latin typeface="Cabin"/>
                <a:ea typeface="Cabin"/>
                <a:cs typeface="Cabin"/>
                <a:sym typeface="Cabin"/>
              </a:rPr>
              <a:t> fragments after XhoI digestion. Isolated </a:t>
            </a:r>
            <a:r>
              <a:rPr i="1" lang="en-US" sz="2800">
                <a:solidFill>
                  <a:schemeClr val="dk1"/>
                </a:solidFill>
                <a:latin typeface="Cabin"/>
                <a:ea typeface="Cabin"/>
                <a:cs typeface="Cabin"/>
                <a:sym typeface="Cabin"/>
              </a:rPr>
              <a:t>Ble</a:t>
            </a:r>
            <a:r>
              <a:rPr lang="en-US" sz="2800">
                <a:solidFill>
                  <a:schemeClr val="dk1"/>
                </a:solidFill>
                <a:latin typeface="Cabin"/>
                <a:ea typeface="Cabin"/>
                <a:cs typeface="Cabin"/>
                <a:sym typeface="Cabin"/>
              </a:rPr>
              <a:t> and </a:t>
            </a:r>
            <a:r>
              <a:rPr i="1" lang="en-US" sz="2800">
                <a:solidFill>
                  <a:schemeClr val="dk1"/>
                </a:solidFill>
                <a:latin typeface="Cabin"/>
                <a:ea typeface="Cabin"/>
                <a:cs typeface="Cabin"/>
                <a:sym typeface="Cabin"/>
              </a:rPr>
              <a:t>CAH3</a:t>
            </a:r>
            <a:r>
              <a:rPr lang="en-US" sz="2800">
                <a:solidFill>
                  <a:schemeClr val="dk1"/>
                </a:solidFill>
                <a:latin typeface="Cabin"/>
                <a:ea typeface="Cabin"/>
                <a:cs typeface="Cabin"/>
                <a:sym typeface="Cabin"/>
              </a:rPr>
              <a:t>, or isolated </a:t>
            </a:r>
            <a:r>
              <a:rPr i="1" lang="en-US" sz="2800">
                <a:solidFill>
                  <a:schemeClr val="dk1"/>
                </a:solidFill>
                <a:latin typeface="Cabin"/>
                <a:ea typeface="Cabin"/>
                <a:cs typeface="Cabin"/>
                <a:sym typeface="Cabin"/>
              </a:rPr>
              <a:t>Ble</a:t>
            </a:r>
            <a:r>
              <a:rPr lang="en-US" sz="2800">
                <a:solidFill>
                  <a:schemeClr val="dk1"/>
                </a:solidFill>
                <a:latin typeface="Cabin"/>
                <a:ea typeface="Cabin"/>
                <a:cs typeface="Cabin"/>
                <a:sym typeface="Cabin"/>
              </a:rPr>
              <a:t> and </a:t>
            </a:r>
            <a:r>
              <a:rPr i="1" lang="en-US" sz="2800">
                <a:solidFill>
                  <a:schemeClr val="dk1"/>
                </a:solidFill>
                <a:latin typeface="Cabin"/>
                <a:ea typeface="Cabin"/>
                <a:cs typeface="Cabin"/>
                <a:sym typeface="Cabin"/>
              </a:rPr>
              <a:t>CAH6</a:t>
            </a:r>
            <a:r>
              <a:rPr lang="en-US" sz="2800">
                <a:solidFill>
                  <a:schemeClr val="dk1"/>
                </a:solidFill>
                <a:latin typeface="Cabin"/>
                <a:ea typeface="Cabin"/>
                <a:cs typeface="Cabin"/>
                <a:sym typeface="Cabin"/>
              </a:rPr>
              <a:t>, were incubated with DNA ligase.</a:t>
            </a:r>
            <a:endParaRPr/>
          </a:p>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115" name="Google Shape;115;p13"/>
          <p:cNvSpPr/>
          <p:nvPr/>
        </p:nvSpPr>
        <p:spPr>
          <a:xfrm>
            <a:off x="11524275" y="20605902"/>
            <a:ext cx="10815642" cy="2421992"/>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200" lIns="457200" spcFirstLastPara="1" rIns="457200" wrap="square" tIns="457200">
            <a:noAutofit/>
          </a:bodyPr>
          <a:lstStyle/>
          <a:p>
            <a:pPr indent="0" lvl="0" marL="0" marR="0" rtl="0" algn="ctr">
              <a:spcBef>
                <a:spcPts val="0"/>
              </a:spcBef>
              <a:spcAft>
                <a:spcPts val="0"/>
              </a:spcAft>
              <a:buNone/>
            </a:pPr>
            <a:r>
              <a:rPr lang="en-US" sz="3200">
                <a:solidFill>
                  <a:schemeClr val="dk1"/>
                </a:solidFill>
                <a:latin typeface="Cabin"/>
                <a:ea typeface="Cabin"/>
                <a:cs typeface="Cabin"/>
                <a:sym typeface="Cabin"/>
              </a:rPr>
              <a:t>Transformation</a:t>
            </a:r>
            <a:endParaRPr/>
          </a:p>
          <a:p>
            <a:pPr indent="0" lvl="0" marL="0" marR="0" rtl="0" algn="l">
              <a:spcBef>
                <a:spcPts val="0"/>
              </a:spcBef>
              <a:spcAft>
                <a:spcPts val="0"/>
              </a:spcAft>
              <a:buNone/>
            </a:pPr>
            <a:r>
              <a:rPr lang="en-US" sz="2800">
                <a:solidFill>
                  <a:schemeClr val="dk1"/>
                </a:solidFill>
                <a:latin typeface="Cabin"/>
                <a:ea typeface="Cabin"/>
                <a:cs typeface="Cabin"/>
                <a:sym typeface="Cabin"/>
              </a:rPr>
              <a:t>	Ligation products will be transformed into chemically competent cells. Cells will be plated and selected for ampicillin resistance, then DNA from surviving colonies will be analyzed.</a:t>
            </a:r>
            <a:endParaRPr/>
          </a:p>
        </p:txBody>
      </p:sp>
      <p:pic>
        <p:nvPicPr>
          <p:cNvPr id="116" name="Google Shape;116;p13"/>
          <p:cNvPicPr preferRelativeResize="0"/>
          <p:nvPr/>
        </p:nvPicPr>
        <p:blipFill rotWithShape="1">
          <a:blip r:embed="rId20">
            <a:alphaModFix/>
          </a:blip>
          <a:srcRect b="9780" l="0" r="0" t="-1"/>
          <a:stretch/>
        </p:blipFill>
        <p:spPr>
          <a:xfrm>
            <a:off x="19564881" y="25574366"/>
            <a:ext cx="2664057" cy="5335136"/>
          </a:xfrm>
          <a:prstGeom prst="rect">
            <a:avLst/>
          </a:prstGeom>
          <a:noFill/>
          <a:ln>
            <a:noFill/>
          </a:ln>
        </p:spPr>
      </p:pic>
      <p:pic>
        <p:nvPicPr>
          <p:cNvPr id="117" name="Google Shape;117;p13"/>
          <p:cNvPicPr preferRelativeResize="0"/>
          <p:nvPr/>
        </p:nvPicPr>
        <p:blipFill rotWithShape="1">
          <a:blip r:embed="rId21">
            <a:alphaModFix/>
          </a:blip>
          <a:srcRect b="0" l="0" r="0" t="0"/>
          <a:stretch/>
        </p:blipFill>
        <p:spPr>
          <a:xfrm>
            <a:off x="15954588" y="25807941"/>
            <a:ext cx="3464319" cy="5196478"/>
          </a:xfrm>
          <a:prstGeom prst="rect">
            <a:avLst/>
          </a:prstGeom>
          <a:noFill/>
          <a:ln>
            <a:noFill/>
          </a:ln>
        </p:spPr>
      </p:pic>
      <p:pic>
        <p:nvPicPr>
          <p:cNvPr id="118" name="Google Shape;118;p13"/>
          <p:cNvPicPr preferRelativeResize="0"/>
          <p:nvPr/>
        </p:nvPicPr>
        <p:blipFill rotWithShape="1">
          <a:blip r:embed="rId22">
            <a:alphaModFix/>
          </a:blip>
          <a:srcRect b="0" l="0" r="0" t="0"/>
          <a:stretch/>
        </p:blipFill>
        <p:spPr>
          <a:xfrm>
            <a:off x="13047786" y="31038756"/>
            <a:ext cx="7256449" cy="1604232"/>
          </a:xfrm>
          <a:prstGeom prst="rect">
            <a:avLst/>
          </a:prstGeom>
          <a:noFill/>
          <a:ln>
            <a:noFill/>
          </a:ln>
        </p:spPr>
      </p:pic>
      <p:pic>
        <p:nvPicPr>
          <p:cNvPr id="119" name="Google Shape;119;p13"/>
          <p:cNvPicPr preferRelativeResize="0"/>
          <p:nvPr/>
        </p:nvPicPr>
        <p:blipFill rotWithShape="1">
          <a:blip r:embed="rId23">
            <a:alphaModFix/>
          </a:blip>
          <a:srcRect b="0" l="2071" r="0" t="0"/>
          <a:stretch/>
        </p:blipFill>
        <p:spPr>
          <a:xfrm>
            <a:off x="17051809" y="32521219"/>
            <a:ext cx="5288106" cy="4518139"/>
          </a:xfrm>
          <a:prstGeom prst="rect">
            <a:avLst/>
          </a:prstGeom>
          <a:noFill/>
          <a:ln>
            <a:noFill/>
          </a:ln>
        </p:spPr>
      </p:pic>
      <p:pic>
        <p:nvPicPr>
          <p:cNvPr id="120" name="Google Shape;120;p13"/>
          <p:cNvPicPr preferRelativeResize="0"/>
          <p:nvPr/>
        </p:nvPicPr>
        <p:blipFill rotWithShape="1">
          <a:blip r:embed="rId24">
            <a:alphaModFix/>
          </a:blip>
          <a:srcRect b="0" l="0" r="0" t="0"/>
          <a:stretch/>
        </p:blipFill>
        <p:spPr>
          <a:xfrm>
            <a:off x="11812340" y="32485781"/>
            <a:ext cx="5239470" cy="4515316"/>
          </a:xfrm>
          <a:prstGeom prst="rect">
            <a:avLst/>
          </a:prstGeom>
          <a:noFill/>
          <a:ln>
            <a:noFill/>
          </a:ln>
        </p:spPr>
      </p:pic>
      <p:sp>
        <p:nvSpPr>
          <p:cNvPr id="121" name="Google Shape;121;p13"/>
          <p:cNvSpPr txBox="1"/>
          <p:nvPr/>
        </p:nvSpPr>
        <p:spPr>
          <a:xfrm>
            <a:off x="12044794" y="26761616"/>
            <a:ext cx="3147863" cy="31085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bin"/>
                <a:ea typeface="Cabin"/>
                <a:cs typeface="Cabin"/>
                <a:sym typeface="Cabin"/>
              </a:rPr>
              <a:t>	We successfully isolated </a:t>
            </a:r>
            <a:r>
              <a:rPr i="1" lang="en-US" sz="2800">
                <a:solidFill>
                  <a:schemeClr val="dk1"/>
                </a:solidFill>
                <a:latin typeface="Cabin"/>
                <a:ea typeface="Cabin"/>
                <a:cs typeface="Cabin"/>
                <a:sym typeface="Cabin"/>
              </a:rPr>
              <a:t>CAH3 </a:t>
            </a:r>
            <a:r>
              <a:rPr lang="en-US" sz="2800">
                <a:solidFill>
                  <a:schemeClr val="dk1"/>
                </a:solidFill>
                <a:latin typeface="Cabin"/>
                <a:ea typeface="Cabin"/>
                <a:cs typeface="Cabin"/>
                <a:sym typeface="Cabin"/>
              </a:rPr>
              <a:t>and </a:t>
            </a:r>
            <a:r>
              <a:rPr i="1" lang="en-US" sz="2800">
                <a:solidFill>
                  <a:schemeClr val="dk1"/>
                </a:solidFill>
                <a:latin typeface="Cabin"/>
                <a:ea typeface="Cabin"/>
                <a:cs typeface="Cabin"/>
                <a:sym typeface="Cabin"/>
              </a:rPr>
              <a:t>CAH6</a:t>
            </a:r>
            <a:r>
              <a:rPr lang="en-US" sz="2800">
                <a:solidFill>
                  <a:schemeClr val="dk1"/>
                </a:solidFill>
                <a:latin typeface="Cabin"/>
                <a:ea typeface="Cabin"/>
                <a:cs typeface="Cabin"/>
                <a:sym typeface="Cabin"/>
              </a:rPr>
              <a:t> plasmids, as well as </a:t>
            </a:r>
            <a:r>
              <a:rPr i="1" lang="en-US" sz="2800">
                <a:solidFill>
                  <a:schemeClr val="dk1"/>
                </a:solidFill>
                <a:latin typeface="Cabin"/>
                <a:ea typeface="Cabin"/>
                <a:cs typeface="Cabin"/>
                <a:sym typeface="Cabin"/>
              </a:rPr>
              <a:t>Ble</a:t>
            </a:r>
            <a:r>
              <a:rPr lang="en-US" sz="2800">
                <a:solidFill>
                  <a:schemeClr val="dk1"/>
                </a:solidFill>
                <a:latin typeface="Cabin"/>
                <a:ea typeface="Cabin"/>
                <a:cs typeface="Cabin"/>
                <a:sym typeface="Cabin"/>
              </a:rPr>
              <a:t> fragment, then confirmed using gel electrophoresis.</a:t>
            </a:r>
            <a:endParaRPr/>
          </a:p>
        </p:txBody>
      </p:sp>
      <p:sp>
        <p:nvSpPr>
          <p:cNvPr id="122" name="Google Shape;122;p13"/>
          <p:cNvSpPr/>
          <p:nvPr/>
        </p:nvSpPr>
        <p:spPr>
          <a:xfrm>
            <a:off x="23023464" y="16099991"/>
            <a:ext cx="9454393" cy="914400"/>
          </a:xfrm>
          <a:prstGeom prst="rect">
            <a:avLst/>
          </a:prstGeom>
          <a:solidFill>
            <a:srgbClr val="D8D5D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bin"/>
                <a:ea typeface="Cabin"/>
                <a:cs typeface="Cabin"/>
                <a:sym typeface="Cabin"/>
              </a:rPr>
              <a:t>Conclusion</a:t>
            </a:r>
            <a:endParaRPr/>
          </a:p>
        </p:txBody>
      </p:sp>
      <p:sp>
        <p:nvSpPr>
          <p:cNvPr id="123" name="Google Shape;123;p13"/>
          <p:cNvSpPr txBox="1"/>
          <p:nvPr/>
        </p:nvSpPr>
        <p:spPr>
          <a:xfrm>
            <a:off x="7384368" y="17729153"/>
            <a:ext cx="3084898"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chemeClr val="dk1"/>
                </a:solidFill>
                <a:latin typeface="Cabin"/>
                <a:ea typeface="Cabin"/>
                <a:cs typeface="Cabin"/>
                <a:sym typeface="Cabin"/>
              </a:rPr>
              <a:t>Chlamydomonas reinhardtii</a:t>
            </a:r>
            <a:endParaRPr b="1" i="1" sz="1800">
              <a:solidFill>
                <a:schemeClr val="dk1"/>
              </a:solidFill>
              <a:latin typeface="Cabin"/>
              <a:ea typeface="Cabin"/>
              <a:cs typeface="Cabin"/>
              <a:sym typeface="Cabin"/>
            </a:endParaRPr>
          </a:p>
          <a:p>
            <a:pPr indent="0" lvl="0" marL="0" marR="0" rtl="0" algn="l">
              <a:spcBef>
                <a:spcPts val="0"/>
              </a:spcBef>
              <a:spcAft>
                <a:spcPts val="0"/>
              </a:spcAft>
              <a:buNone/>
            </a:pPr>
            <a:r>
              <a:rPr i="1" lang="en-US" sz="1800">
                <a:solidFill>
                  <a:schemeClr val="dk1"/>
                </a:solidFill>
                <a:latin typeface="Cabin"/>
                <a:ea typeface="Cabin"/>
                <a:cs typeface="Cabin"/>
                <a:sym typeface="Cabin"/>
              </a:rPr>
              <a:t>Figure 1.</a:t>
            </a:r>
            <a:r>
              <a:rPr lang="en-US" sz="1800">
                <a:solidFill>
                  <a:schemeClr val="dk1"/>
                </a:solidFill>
                <a:latin typeface="Cabin"/>
                <a:ea typeface="Cabin"/>
                <a:cs typeface="Cabin"/>
                <a:sym typeface="Cabin"/>
              </a:rPr>
              <a:t> Cell model of </a:t>
            </a:r>
            <a:r>
              <a:rPr i="1" lang="en-US" sz="1800">
                <a:solidFill>
                  <a:schemeClr val="dk1"/>
                </a:solidFill>
                <a:latin typeface="Cabin"/>
                <a:ea typeface="Cabin"/>
                <a:cs typeface="Cabin"/>
                <a:sym typeface="Cabin"/>
              </a:rPr>
              <a:t>Chlamydomonas reinhardtii</a:t>
            </a:r>
            <a:r>
              <a:rPr lang="en-US" sz="1800">
                <a:solidFill>
                  <a:schemeClr val="dk1"/>
                </a:solidFill>
                <a:latin typeface="Cabin"/>
                <a:ea typeface="Cabin"/>
                <a:cs typeface="Cabin"/>
                <a:sym typeface="Cabin"/>
              </a:rPr>
              <a:t>, a green microalga with two flagella, showing the chloroplast and its components, as well as the cell wall and membrane.  Ensor, C., Carpe, S.. August 2</a:t>
            </a:r>
            <a:r>
              <a:rPr baseline="30000" lang="en-US" sz="1800">
                <a:solidFill>
                  <a:schemeClr val="dk1"/>
                </a:solidFill>
                <a:latin typeface="Cabin"/>
                <a:ea typeface="Cabin"/>
                <a:cs typeface="Cabin"/>
                <a:sym typeface="Cabin"/>
              </a:rPr>
              <a:t>nd</a:t>
            </a:r>
            <a:r>
              <a:rPr lang="en-US" sz="1800">
                <a:solidFill>
                  <a:schemeClr val="dk1"/>
                </a:solidFill>
                <a:latin typeface="Cabin"/>
                <a:ea typeface="Cabin"/>
                <a:cs typeface="Cabin"/>
                <a:sym typeface="Cabin"/>
              </a:rPr>
              <a:t>, 2017.</a:t>
            </a:r>
            <a:endParaRPr/>
          </a:p>
        </p:txBody>
      </p:sp>
      <p:sp>
        <p:nvSpPr>
          <p:cNvPr id="124" name="Google Shape;124;p13"/>
          <p:cNvSpPr txBox="1"/>
          <p:nvPr/>
        </p:nvSpPr>
        <p:spPr>
          <a:xfrm>
            <a:off x="7384368" y="22265819"/>
            <a:ext cx="3084897"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bin"/>
                <a:ea typeface="Cabin"/>
                <a:cs typeface="Cabin"/>
                <a:sym typeface="Cabin"/>
              </a:rPr>
              <a:t>The Calvin Cycle </a:t>
            </a:r>
            <a:endParaRPr/>
          </a:p>
          <a:p>
            <a:pPr indent="0" lvl="0" marL="0" marR="0" rtl="0" algn="l">
              <a:spcBef>
                <a:spcPts val="0"/>
              </a:spcBef>
              <a:spcAft>
                <a:spcPts val="0"/>
              </a:spcAft>
              <a:buNone/>
            </a:pPr>
            <a:r>
              <a:rPr i="1" lang="en-US" sz="1800">
                <a:solidFill>
                  <a:schemeClr val="dk1"/>
                </a:solidFill>
                <a:latin typeface="Cabin"/>
                <a:ea typeface="Cabin"/>
                <a:cs typeface="Cabin"/>
                <a:sym typeface="Cabin"/>
              </a:rPr>
              <a:t>Figure</a:t>
            </a:r>
            <a:r>
              <a:rPr b="1" i="1" lang="en-US" sz="1800">
                <a:solidFill>
                  <a:schemeClr val="dk1"/>
                </a:solidFill>
                <a:latin typeface="Cabin"/>
                <a:ea typeface="Cabin"/>
                <a:cs typeface="Cabin"/>
                <a:sym typeface="Cabin"/>
              </a:rPr>
              <a:t> </a:t>
            </a:r>
            <a:r>
              <a:rPr i="1" lang="en-US" sz="1800">
                <a:solidFill>
                  <a:schemeClr val="dk1"/>
                </a:solidFill>
                <a:latin typeface="Cabin"/>
                <a:ea typeface="Cabin"/>
                <a:cs typeface="Cabin"/>
                <a:sym typeface="Cabin"/>
              </a:rPr>
              <a:t>2. </a:t>
            </a:r>
            <a:r>
              <a:rPr lang="en-US" sz="1800">
                <a:solidFill>
                  <a:schemeClr val="dk1"/>
                </a:solidFill>
                <a:latin typeface="Cabin"/>
                <a:ea typeface="Cabin"/>
                <a:cs typeface="Cabin"/>
                <a:sym typeface="Cabin"/>
              </a:rPr>
              <a:t> A Diagram of the Calvin Cycle; a set of chemical reactions that takes place in the chloroplast during photosynthesis resulting in production of Glyceraldehyde 3-phosphate, a carbohydrate used as an immediate nutrient that can be converted into sugar or lipids. OpenStax, Biology. OpenStax CNX. May 27, 2016 </a:t>
            </a:r>
            <a:r>
              <a:rPr lang="en-US" sz="1800" u="sng">
                <a:solidFill>
                  <a:schemeClr val="hlink"/>
                </a:solidFill>
                <a:latin typeface="Cabin"/>
                <a:ea typeface="Cabin"/>
                <a:cs typeface="Cabin"/>
                <a:sym typeface="Cabin"/>
                <a:hlinkClick r:id="rId25"/>
              </a:rPr>
              <a:t>http://cnx.org/contents/185cbf87-c72e-48f5-b51e-f14f21b5eabd@10.53</a:t>
            </a:r>
            <a:r>
              <a:rPr lang="en-US" sz="1800">
                <a:solidFill>
                  <a:schemeClr val="dk1"/>
                </a:solidFill>
                <a:latin typeface="Cabin"/>
                <a:ea typeface="Cabin"/>
                <a:cs typeface="Cabin"/>
                <a:sym typeface="Cabin"/>
              </a:rPr>
              <a:t>.</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
        <p:nvSpPr>
          <p:cNvPr id="125" name="Google Shape;125;p13"/>
          <p:cNvSpPr txBox="1"/>
          <p:nvPr/>
        </p:nvSpPr>
        <p:spPr>
          <a:xfrm>
            <a:off x="7384369" y="27354503"/>
            <a:ext cx="3084896"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rPr b="1" lang="en-US" sz="1800">
                <a:solidFill>
                  <a:schemeClr val="dk1"/>
                </a:solidFill>
                <a:latin typeface="Cabin"/>
                <a:ea typeface="Cabin"/>
                <a:cs typeface="Cabin"/>
                <a:sym typeface="Cabin"/>
              </a:rPr>
              <a:t>Classical Translation Vs. Ribosome “Skipping”</a:t>
            </a:r>
            <a:endParaRPr/>
          </a:p>
          <a:p>
            <a:pPr indent="0" lvl="0" marL="0" marR="0" rtl="0" algn="l">
              <a:spcBef>
                <a:spcPts val="0"/>
              </a:spcBef>
              <a:spcAft>
                <a:spcPts val="0"/>
              </a:spcAft>
              <a:buNone/>
            </a:pPr>
            <a:r>
              <a:rPr i="1" lang="en-US" sz="1800">
                <a:solidFill>
                  <a:schemeClr val="dk1"/>
                </a:solidFill>
                <a:latin typeface="Cabin"/>
                <a:ea typeface="Cabin"/>
                <a:cs typeface="Cabin"/>
                <a:sym typeface="Cabin"/>
              </a:rPr>
              <a:t>Figure 3.  </a:t>
            </a:r>
            <a:r>
              <a:rPr lang="en-US" sz="1800">
                <a:solidFill>
                  <a:schemeClr val="dk1"/>
                </a:solidFill>
                <a:latin typeface="Cabin"/>
                <a:ea typeface="Cabin"/>
                <a:cs typeface="Cabin"/>
                <a:sym typeface="Cabin"/>
              </a:rPr>
              <a:t>A comparison of classical translation and ribosome “skipping”; peptidyl transferase inhibited following translation of 2A peptide fragment. Ribosomal Skipping. Retrieved August 2</a:t>
            </a:r>
            <a:r>
              <a:rPr baseline="30000" lang="en-US" sz="1800">
                <a:solidFill>
                  <a:schemeClr val="dk1"/>
                </a:solidFill>
                <a:latin typeface="Cabin"/>
                <a:ea typeface="Cabin"/>
                <a:cs typeface="Cabin"/>
                <a:sym typeface="Cabin"/>
              </a:rPr>
              <a:t>nd</a:t>
            </a:r>
            <a:r>
              <a:rPr lang="en-US" sz="1800">
                <a:solidFill>
                  <a:schemeClr val="dk1"/>
                </a:solidFill>
                <a:latin typeface="Cabin"/>
                <a:ea typeface="Cabin"/>
                <a:cs typeface="Cabin"/>
                <a:sym typeface="Cabin"/>
              </a:rPr>
              <a:t>, 2017 from </a:t>
            </a:r>
            <a:r>
              <a:rPr lang="en-US" sz="1800" u="sng">
                <a:solidFill>
                  <a:schemeClr val="hlink"/>
                </a:solidFill>
                <a:latin typeface="Cabin"/>
                <a:ea typeface="Cabin"/>
                <a:cs typeface="Cabin"/>
                <a:sym typeface="Cabin"/>
                <a:hlinkClick r:id="rId26"/>
              </a:rPr>
              <a:t>http://viralzone.expasy.org/914?outline=all_by_species</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
        <p:nvSpPr>
          <p:cNvPr id="126" name="Google Shape;126;p13"/>
          <p:cNvSpPr txBox="1"/>
          <p:nvPr/>
        </p:nvSpPr>
        <p:spPr>
          <a:xfrm>
            <a:off x="7384368" y="31684047"/>
            <a:ext cx="3084897"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rPr b="1" lang="en-US" sz="1800">
                <a:solidFill>
                  <a:schemeClr val="dk1"/>
                </a:solidFill>
                <a:latin typeface="Cabin"/>
                <a:ea typeface="Cabin"/>
                <a:cs typeface="Cabin"/>
                <a:sym typeface="Cabin"/>
              </a:rPr>
              <a:t>Carbon Concentrating Mechanisms in Chlamy</a:t>
            </a:r>
            <a:endParaRPr/>
          </a:p>
          <a:p>
            <a:pPr indent="0" lvl="0" marL="0" marR="0" rtl="0" algn="l">
              <a:spcBef>
                <a:spcPts val="0"/>
              </a:spcBef>
              <a:spcAft>
                <a:spcPts val="0"/>
              </a:spcAft>
              <a:buNone/>
            </a:pPr>
            <a:r>
              <a:rPr i="1" lang="en-US" sz="1800">
                <a:solidFill>
                  <a:schemeClr val="dk1"/>
                </a:solidFill>
                <a:latin typeface="Cabin"/>
                <a:ea typeface="Cabin"/>
                <a:cs typeface="Cabin"/>
                <a:sym typeface="Cabin"/>
              </a:rPr>
              <a:t>Figure 4. </a:t>
            </a:r>
            <a:r>
              <a:rPr lang="en-US" sz="1800">
                <a:solidFill>
                  <a:schemeClr val="dk1"/>
                </a:solidFill>
                <a:latin typeface="Cabin"/>
                <a:ea typeface="Cabin"/>
                <a:cs typeface="Cabin"/>
                <a:sym typeface="Cabin"/>
              </a:rPr>
              <a:t>Illustration of the CO</a:t>
            </a:r>
            <a:r>
              <a:rPr baseline="-25000" lang="en-US" sz="1800">
                <a:solidFill>
                  <a:schemeClr val="dk1"/>
                </a:solidFill>
                <a:latin typeface="Cabin"/>
                <a:ea typeface="Cabin"/>
                <a:cs typeface="Cabin"/>
                <a:sym typeface="Cabin"/>
              </a:rPr>
              <a:t>2</a:t>
            </a:r>
            <a:r>
              <a:rPr lang="en-US" sz="1800">
                <a:solidFill>
                  <a:schemeClr val="dk1"/>
                </a:solidFill>
                <a:latin typeface="Cabin"/>
                <a:ea typeface="Cabin"/>
                <a:cs typeface="Cabin"/>
                <a:sym typeface="Cabin"/>
              </a:rPr>
              <a:t> concentrating mechanism of </a:t>
            </a:r>
            <a:r>
              <a:rPr i="1" lang="en-US" sz="1800">
                <a:solidFill>
                  <a:schemeClr val="dk1"/>
                </a:solidFill>
                <a:latin typeface="Cabin"/>
                <a:ea typeface="Cabin"/>
                <a:cs typeface="Cabin"/>
                <a:sym typeface="Cabin"/>
              </a:rPr>
              <a:t>Chlamydomonas reinhardtii, </a:t>
            </a:r>
            <a:r>
              <a:rPr lang="en-US" sz="1800">
                <a:solidFill>
                  <a:schemeClr val="dk1"/>
                </a:solidFill>
                <a:latin typeface="Cabin"/>
                <a:ea typeface="Cabin"/>
                <a:cs typeface="Cabin"/>
                <a:sym typeface="Cabin"/>
              </a:rPr>
              <a:t>showing inorganic carbon transport </a:t>
            </a:r>
            <a:r>
              <a:rPr i="1" lang="en-US" sz="1800">
                <a:solidFill>
                  <a:schemeClr val="dk1"/>
                </a:solidFill>
                <a:latin typeface="Cabin"/>
                <a:ea typeface="Cabin"/>
                <a:cs typeface="Cabin"/>
                <a:sym typeface="Cabin"/>
              </a:rPr>
              <a:t>proteins LCI1, HLA3, CCP1/2</a:t>
            </a:r>
            <a:r>
              <a:rPr lang="en-US" sz="1800">
                <a:solidFill>
                  <a:schemeClr val="dk1"/>
                </a:solidFill>
                <a:latin typeface="Cabin"/>
                <a:ea typeface="Cabin"/>
                <a:cs typeface="Cabin"/>
                <a:sym typeface="Cabin"/>
              </a:rPr>
              <a:t> </a:t>
            </a:r>
            <a:r>
              <a:rPr i="1" lang="en-US" sz="1800">
                <a:solidFill>
                  <a:schemeClr val="dk1"/>
                </a:solidFill>
                <a:latin typeface="Cabin"/>
                <a:ea typeface="Cabin"/>
                <a:cs typeface="Cabin"/>
                <a:sym typeface="Cabin"/>
              </a:rPr>
              <a:t>and NAR1.2</a:t>
            </a:r>
            <a:r>
              <a:rPr lang="en-US" sz="1800">
                <a:solidFill>
                  <a:schemeClr val="dk1"/>
                </a:solidFill>
                <a:latin typeface="Cabin"/>
                <a:ea typeface="Cabin"/>
                <a:cs typeface="Cabin"/>
                <a:sym typeface="Cabin"/>
              </a:rPr>
              <a:t>, and carbonic anhydrases </a:t>
            </a:r>
            <a:r>
              <a:rPr i="1" lang="en-US" sz="1800">
                <a:solidFill>
                  <a:schemeClr val="dk1"/>
                </a:solidFill>
                <a:latin typeface="Cabin"/>
                <a:ea typeface="Cabin"/>
                <a:cs typeface="Cabin"/>
                <a:sym typeface="Cabin"/>
              </a:rPr>
              <a:t>CAH1, CAH3, CAH4/5, CAH6 </a:t>
            </a:r>
            <a:r>
              <a:rPr lang="en-US" sz="1800">
                <a:solidFill>
                  <a:schemeClr val="dk1"/>
                </a:solidFill>
                <a:latin typeface="Cabin"/>
                <a:ea typeface="Cabin"/>
                <a:cs typeface="Cabin"/>
                <a:sym typeface="Cabin"/>
              </a:rPr>
              <a:t>and </a:t>
            </a:r>
            <a:r>
              <a:rPr i="1" lang="en-US" sz="1800">
                <a:solidFill>
                  <a:schemeClr val="dk1"/>
                </a:solidFill>
                <a:latin typeface="Cabin"/>
                <a:ea typeface="Cabin"/>
                <a:cs typeface="Cabin"/>
                <a:sym typeface="Cabin"/>
              </a:rPr>
              <a:t>CAH8</a:t>
            </a:r>
            <a:r>
              <a:rPr lang="en-US" sz="1800">
                <a:solidFill>
                  <a:schemeClr val="dk1"/>
                </a:solidFill>
                <a:latin typeface="Cabin"/>
                <a:ea typeface="Cabin"/>
                <a:cs typeface="Cabin"/>
                <a:sym typeface="Cabin"/>
              </a:rPr>
              <a:t>. Jungnick, N., Ma, Y., Mukherjee, B. et al. Photosynth Res (2014) 121: 159. </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
        <p:nvSpPr>
          <p:cNvPr id="127" name="Google Shape;127;p13"/>
          <p:cNvSpPr/>
          <p:nvPr/>
        </p:nvSpPr>
        <p:spPr>
          <a:xfrm>
            <a:off x="23071591" y="17638723"/>
            <a:ext cx="9454393" cy="3275673"/>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457200" lIns="457200" spcFirstLastPara="1" rIns="457200" wrap="square" tIns="457200">
            <a:noAutofit/>
          </a:bodyPr>
          <a:lstStyle/>
          <a:p>
            <a:pPr indent="0" lvl="0" marL="0" marR="0" rtl="0" algn="l">
              <a:spcBef>
                <a:spcPts val="0"/>
              </a:spcBef>
              <a:spcAft>
                <a:spcPts val="0"/>
              </a:spcAft>
              <a:buNone/>
            </a:pPr>
            <a:r>
              <a:rPr lang="en-US" sz="2800">
                <a:solidFill>
                  <a:schemeClr val="dk1"/>
                </a:solidFill>
                <a:latin typeface="Cabin"/>
                <a:ea typeface="Cabin"/>
                <a:cs typeface="Cabin"/>
                <a:sym typeface="Cabin"/>
              </a:rPr>
              <a:t>	Algal biofuel production is a sustainable alternative to fossil fuels and has more potential than ethanol produced from corn, another alternative fuel source. Transformation of these genes into </a:t>
            </a:r>
            <a:r>
              <a:rPr i="1" lang="en-US" sz="2800">
                <a:solidFill>
                  <a:schemeClr val="dk1"/>
                </a:solidFill>
                <a:latin typeface="Cabin"/>
                <a:ea typeface="Cabin"/>
                <a:cs typeface="Cabin"/>
                <a:sym typeface="Cabin"/>
              </a:rPr>
              <a:t>Chlamydomons reinhardtii</a:t>
            </a:r>
            <a:r>
              <a:rPr lang="en-US" sz="2800">
                <a:solidFill>
                  <a:schemeClr val="dk1"/>
                </a:solidFill>
                <a:latin typeface="Cabin"/>
                <a:ea typeface="Cabin"/>
                <a:cs typeface="Cabin"/>
                <a:sym typeface="Cabin"/>
              </a:rPr>
              <a:t> would bring scientists closer to successfully developing a more economic sustainable energy source.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Custom 16">
      <a:dk1>
        <a:srgbClr val="000000"/>
      </a:dk1>
      <a:lt1>
        <a:srgbClr val="FFFFFF"/>
      </a:lt1>
      <a:dk2>
        <a:srgbClr val="4A5356"/>
      </a:dk2>
      <a:lt2>
        <a:srgbClr val="CBD9AB"/>
      </a:lt2>
      <a:accent1>
        <a:srgbClr val="F6A21D"/>
      </a:accent1>
      <a:accent2>
        <a:srgbClr val="9BAFB5"/>
      </a:accent2>
      <a:accent3>
        <a:srgbClr val="C96731"/>
      </a:accent3>
      <a:accent4>
        <a:srgbClr val="9CA383"/>
      </a:accent4>
      <a:accent5>
        <a:srgbClr val="87795D"/>
      </a:accent5>
      <a:accent6>
        <a:srgbClr val="A0988C"/>
      </a:accent6>
      <a:hlink>
        <a:srgbClr val="524C43"/>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