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61" r:id="rId6"/>
    <p:sldId id="262" r:id="rId7"/>
    <p:sldId id="263" r:id="rId8"/>
    <p:sldId id="275" r:id="rId9"/>
    <p:sldId id="278" r:id="rId10"/>
    <p:sldId id="276" r:id="rId11"/>
    <p:sldId id="264" r:id="rId12"/>
    <p:sldId id="271" r:id="rId13"/>
    <p:sldId id="267" r:id="rId14"/>
    <p:sldId id="268" r:id="rId15"/>
    <p:sldId id="269" r:id="rId16"/>
    <p:sldId id="270" r:id="rId17"/>
    <p:sldId id="279" r:id="rId18"/>
    <p:sldId id="281" r:id="rId19"/>
    <p:sldId id="282" r:id="rId20"/>
    <p:sldId id="283" r:id="rId21"/>
    <p:sldId id="272" r:id="rId22"/>
    <p:sldId id="273" r:id="rId23"/>
    <p:sldId id="274" r:id="rId24"/>
    <p:sldId id="26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0C3DB-521E-AD90-9023-908AB08CD83C}" v="1374" dt="2024-06-06T21:55:00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 rad1ant" userId="2ec6172aed43cae7" providerId="Windows Live" clId="Web-{8920C3DB-521E-AD90-9023-908AB08CD83C}"/>
    <pc:docChg chg="addSld delSld modSld sldOrd">
      <pc:chgData name="1 rad1ant" userId="2ec6172aed43cae7" providerId="Windows Live" clId="Web-{8920C3DB-521E-AD90-9023-908AB08CD83C}" dt="2024-06-06T21:55:00.574" v="826" actId="20577"/>
      <pc:docMkLst>
        <pc:docMk/>
      </pc:docMkLst>
      <pc:sldChg chg="modSp">
        <pc:chgData name="1 rad1ant" userId="2ec6172aed43cae7" providerId="Windows Live" clId="Web-{8920C3DB-521E-AD90-9023-908AB08CD83C}" dt="2024-06-06T21:55:00.574" v="826" actId="20577"/>
        <pc:sldMkLst>
          <pc:docMk/>
          <pc:sldMk cId="1973449856" sldId="256"/>
        </pc:sldMkLst>
        <pc:spChg chg="mod">
          <ac:chgData name="1 rad1ant" userId="2ec6172aed43cae7" providerId="Windows Live" clId="Web-{8920C3DB-521E-AD90-9023-908AB08CD83C}" dt="2024-06-06T21:55:00.574" v="826" actId="20577"/>
          <ac:spMkLst>
            <pc:docMk/>
            <pc:sldMk cId="1973449856" sldId="256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0:39:47.480" v="6" actId="1076"/>
          <ac:spMkLst>
            <pc:docMk/>
            <pc:sldMk cId="1973449856" sldId="256"/>
            <ac:spMk id="3" creationId="{00000000-0000-0000-0000-000000000000}"/>
          </ac:spMkLst>
        </pc:spChg>
      </pc:sldChg>
      <pc:sldChg chg="delSp modSp">
        <pc:chgData name="1 rad1ant" userId="2ec6172aed43cae7" providerId="Windows Live" clId="Web-{8920C3DB-521E-AD90-9023-908AB08CD83C}" dt="2024-06-06T20:40:45.795" v="11" actId="20577"/>
        <pc:sldMkLst>
          <pc:docMk/>
          <pc:sldMk cId="1969534829" sldId="257"/>
        </pc:sldMkLst>
        <pc:spChg chg="del mod">
          <ac:chgData name="1 rad1ant" userId="2ec6172aed43cae7" providerId="Windows Live" clId="Web-{8920C3DB-521E-AD90-9023-908AB08CD83C}" dt="2024-06-06T20:40:36.200" v="8"/>
          <ac:spMkLst>
            <pc:docMk/>
            <pc:sldMk cId="1969534829" sldId="257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0:40:45.795" v="11" actId="20577"/>
          <ac:spMkLst>
            <pc:docMk/>
            <pc:sldMk cId="1969534829" sldId="257"/>
            <ac:spMk id="5" creationId="{00000000-0000-0000-0000-000000000000}"/>
          </ac:spMkLst>
        </pc:spChg>
      </pc:sldChg>
      <pc:sldChg chg="modSp">
        <pc:chgData name="1 rad1ant" userId="2ec6172aed43cae7" providerId="Windows Live" clId="Web-{8920C3DB-521E-AD90-9023-908AB08CD83C}" dt="2024-06-06T20:41:34.187" v="19" actId="1076"/>
        <pc:sldMkLst>
          <pc:docMk/>
          <pc:sldMk cId="4030089073" sldId="258"/>
        </pc:sldMkLst>
        <pc:spChg chg="mod">
          <ac:chgData name="1 rad1ant" userId="2ec6172aed43cae7" providerId="Windows Live" clId="Web-{8920C3DB-521E-AD90-9023-908AB08CD83C}" dt="2024-06-06T20:41:23.874" v="17" actId="20577"/>
          <ac:spMkLst>
            <pc:docMk/>
            <pc:sldMk cId="4030089073" sldId="258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0:41:34.187" v="19" actId="1076"/>
          <ac:spMkLst>
            <pc:docMk/>
            <pc:sldMk cId="4030089073" sldId="258"/>
            <ac:spMk id="5" creationId="{00000000-0000-0000-0000-000000000000}"/>
          </ac:spMkLst>
        </pc:spChg>
      </pc:sldChg>
      <pc:sldChg chg="modSp">
        <pc:chgData name="1 rad1ant" userId="2ec6172aed43cae7" providerId="Windows Live" clId="Web-{8920C3DB-521E-AD90-9023-908AB08CD83C}" dt="2024-06-06T21:32:31.695" v="642" actId="20577"/>
        <pc:sldMkLst>
          <pc:docMk/>
          <pc:sldMk cId="832834799" sldId="260"/>
        </pc:sldMkLst>
        <pc:spChg chg="mod">
          <ac:chgData name="1 rad1ant" userId="2ec6172aed43cae7" providerId="Windows Live" clId="Web-{8920C3DB-521E-AD90-9023-908AB08CD83C}" dt="2024-06-06T21:32:31.695" v="642" actId="20577"/>
          <ac:spMkLst>
            <pc:docMk/>
            <pc:sldMk cId="832834799" sldId="260"/>
            <ac:spMk id="2" creationId="{00000000-0000-0000-0000-000000000000}"/>
          </ac:spMkLst>
        </pc:spChg>
      </pc:sldChg>
      <pc:sldChg chg="modSp">
        <pc:chgData name="1 rad1ant" userId="2ec6172aed43cae7" providerId="Windows Live" clId="Web-{8920C3DB-521E-AD90-9023-908AB08CD83C}" dt="2024-06-06T20:41:59.188" v="23" actId="20577"/>
        <pc:sldMkLst>
          <pc:docMk/>
          <pc:sldMk cId="2295382571" sldId="261"/>
        </pc:sldMkLst>
        <pc:spChg chg="mod">
          <ac:chgData name="1 rad1ant" userId="2ec6172aed43cae7" providerId="Windows Live" clId="Web-{8920C3DB-521E-AD90-9023-908AB08CD83C}" dt="2024-06-06T20:41:50.891" v="20" actId="20577"/>
          <ac:spMkLst>
            <pc:docMk/>
            <pc:sldMk cId="2295382571" sldId="261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0:41:59.188" v="23" actId="20577"/>
          <ac:spMkLst>
            <pc:docMk/>
            <pc:sldMk cId="2295382571" sldId="261"/>
            <ac:spMk id="5" creationId="{00000000-0000-0000-0000-000000000000}"/>
          </ac:spMkLst>
        </pc:spChg>
      </pc:sldChg>
      <pc:sldChg chg="modSp">
        <pc:chgData name="1 rad1ant" userId="2ec6172aed43cae7" providerId="Windows Live" clId="Web-{8920C3DB-521E-AD90-9023-908AB08CD83C}" dt="2024-06-06T20:45:43.040" v="54" actId="20577"/>
        <pc:sldMkLst>
          <pc:docMk/>
          <pc:sldMk cId="3856143679" sldId="262"/>
        </pc:sldMkLst>
        <pc:spChg chg="mod">
          <ac:chgData name="1 rad1ant" userId="2ec6172aed43cae7" providerId="Windows Live" clId="Web-{8920C3DB-521E-AD90-9023-908AB08CD83C}" dt="2024-06-06T20:45:43.040" v="54" actId="20577"/>
          <ac:spMkLst>
            <pc:docMk/>
            <pc:sldMk cId="3856143679" sldId="262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0:45:38.415" v="53" actId="20577"/>
          <ac:spMkLst>
            <pc:docMk/>
            <pc:sldMk cId="3856143679" sldId="262"/>
            <ac:spMk id="5" creationId="{00000000-0000-0000-0000-000000000000}"/>
          </ac:spMkLst>
        </pc:spChg>
      </pc:sldChg>
      <pc:sldChg chg="modSp">
        <pc:chgData name="1 rad1ant" userId="2ec6172aed43cae7" providerId="Windows Live" clId="Web-{8920C3DB-521E-AD90-9023-908AB08CD83C}" dt="2024-06-06T21:54:32.917" v="819" actId="20577"/>
        <pc:sldMkLst>
          <pc:docMk/>
          <pc:sldMk cId="2789828017" sldId="263"/>
        </pc:sldMkLst>
        <pc:spChg chg="mod">
          <ac:chgData name="1 rad1ant" userId="2ec6172aed43cae7" providerId="Windows Live" clId="Web-{8920C3DB-521E-AD90-9023-908AB08CD83C}" dt="2024-06-06T20:45:49.962" v="55" actId="20577"/>
          <ac:spMkLst>
            <pc:docMk/>
            <pc:sldMk cId="2789828017" sldId="263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1:54:32.917" v="819" actId="20577"/>
          <ac:spMkLst>
            <pc:docMk/>
            <pc:sldMk cId="2789828017" sldId="263"/>
            <ac:spMk id="5" creationId="{00000000-0000-0000-0000-000000000000}"/>
          </ac:spMkLst>
        </pc:spChg>
      </pc:sldChg>
      <pc:sldChg chg="addSp modSp">
        <pc:chgData name="1 rad1ant" userId="2ec6172aed43cae7" providerId="Windows Live" clId="Web-{8920C3DB-521E-AD90-9023-908AB08CD83C}" dt="2024-06-06T21:53:52.306" v="813" actId="20577"/>
        <pc:sldMkLst>
          <pc:docMk/>
          <pc:sldMk cId="4267072123" sldId="264"/>
        </pc:sldMkLst>
        <pc:spChg chg="mod">
          <ac:chgData name="1 rad1ant" userId="2ec6172aed43cae7" providerId="Windows Live" clId="Web-{8920C3DB-521E-AD90-9023-908AB08CD83C}" dt="2024-06-06T20:52:13.993" v="136" actId="20577"/>
          <ac:spMkLst>
            <pc:docMk/>
            <pc:sldMk cId="4267072123" sldId="264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1:53:52.306" v="813" actId="20577"/>
          <ac:spMkLst>
            <pc:docMk/>
            <pc:sldMk cId="4267072123" sldId="264"/>
            <ac:spMk id="5" creationId="{00000000-0000-0000-0000-000000000000}"/>
          </ac:spMkLst>
        </pc:spChg>
        <pc:picChg chg="add mod">
          <ac:chgData name="1 rad1ant" userId="2ec6172aed43cae7" providerId="Windows Live" clId="Web-{8920C3DB-521E-AD90-9023-908AB08CD83C}" dt="2024-06-06T20:55:49.220" v="185" actId="1076"/>
          <ac:picMkLst>
            <pc:docMk/>
            <pc:sldMk cId="4267072123" sldId="264"/>
            <ac:picMk id="3" creationId="{934E16AD-14BA-7968-6CBA-C26C6A6D7315}"/>
          </ac:picMkLst>
        </pc:picChg>
        <pc:picChg chg="add mod">
          <ac:chgData name="1 rad1ant" userId="2ec6172aed43cae7" providerId="Windows Live" clId="Web-{8920C3DB-521E-AD90-9023-908AB08CD83C}" dt="2024-06-06T20:55:54.970" v="188" actId="1076"/>
          <ac:picMkLst>
            <pc:docMk/>
            <pc:sldMk cId="4267072123" sldId="264"/>
            <ac:picMk id="4" creationId="{64BA0508-1641-E1A5-6DC0-2321E776B39B}"/>
          </ac:picMkLst>
        </pc:picChg>
        <pc:picChg chg="add mod">
          <ac:chgData name="1 rad1ant" userId="2ec6172aed43cae7" providerId="Windows Live" clId="Web-{8920C3DB-521E-AD90-9023-908AB08CD83C}" dt="2024-06-06T20:55:56.439" v="189" actId="1076"/>
          <ac:picMkLst>
            <pc:docMk/>
            <pc:sldMk cId="4267072123" sldId="264"/>
            <ac:picMk id="6" creationId="{6B9AF97A-B735-FEA6-3C6C-41B5CF766C62}"/>
          </ac:picMkLst>
        </pc:picChg>
        <pc:picChg chg="add mod">
          <ac:chgData name="1 rad1ant" userId="2ec6172aed43cae7" providerId="Windows Live" clId="Web-{8920C3DB-521E-AD90-9023-908AB08CD83C}" dt="2024-06-06T20:55:57.751" v="190" actId="1076"/>
          <ac:picMkLst>
            <pc:docMk/>
            <pc:sldMk cId="4267072123" sldId="264"/>
            <ac:picMk id="7" creationId="{CDB9C816-BC69-4BFA-9A92-C3D0E40AFE66}"/>
          </ac:picMkLst>
        </pc:picChg>
        <pc:picChg chg="add mod">
          <ac:chgData name="1 rad1ant" userId="2ec6172aed43cae7" providerId="Windows Live" clId="Web-{8920C3DB-521E-AD90-9023-908AB08CD83C}" dt="2024-06-06T20:55:59.423" v="191" actId="1076"/>
          <ac:picMkLst>
            <pc:docMk/>
            <pc:sldMk cId="4267072123" sldId="264"/>
            <ac:picMk id="8" creationId="{F601DF55-CEE4-F89C-3490-15E61A24D561}"/>
          </ac:picMkLst>
        </pc:picChg>
      </pc:sldChg>
      <pc:sldChg chg="del">
        <pc:chgData name="1 rad1ant" userId="2ec6172aed43cae7" providerId="Windows Live" clId="Web-{8920C3DB-521E-AD90-9023-908AB08CD83C}" dt="2024-06-06T20:58:49.352" v="240"/>
        <pc:sldMkLst>
          <pc:docMk/>
          <pc:sldMk cId="1711623816" sldId="266"/>
        </pc:sldMkLst>
      </pc:sldChg>
      <pc:sldChg chg="addSp modSp">
        <pc:chgData name="1 rad1ant" userId="2ec6172aed43cae7" providerId="Windows Live" clId="Web-{8920C3DB-521E-AD90-9023-908AB08CD83C}" dt="2024-06-06T21:00:44.090" v="256" actId="1076"/>
        <pc:sldMkLst>
          <pc:docMk/>
          <pc:sldMk cId="1954929922" sldId="267"/>
        </pc:sldMkLst>
        <pc:spChg chg="mod">
          <ac:chgData name="1 rad1ant" userId="2ec6172aed43cae7" providerId="Windows Live" clId="Web-{8920C3DB-521E-AD90-9023-908AB08CD83C}" dt="2024-06-06T20:58:58.274" v="241" actId="20577"/>
          <ac:spMkLst>
            <pc:docMk/>
            <pc:sldMk cId="1954929922" sldId="267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0:59:14.665" v="250" actId="20577"/>
          <ac:spMkLst>
            <pc:docMk/>
            <pc:sldMk cId="1954929922" sldId="267"/>
            <ac:spMk id="5" creationId="{00000000-0000-0000-0000-000000000000}"/>
          </ac:spMkLst>
        </pc:spChg>
        <pc:picChg chg="add mod">
          <ac:chgData name="1 rad1ant" userId="2ec6172aed43cae7" providerId="Windows Live" clId="Web-{8920C3DB-521E-AD90-9023-908AB08CD83C}" dt="2024-06-06T21:00:44.090" v="256" actId="1076"/>
          <ac:picMkLst>
            <pc:docMk/>
            <pc:sldMk cId="1954929922" sldId="267"/>
            <ac:picMk id="3" creationId="{1DBD6932-8DD4-D0CF-C000-DA8D7B4BFC19}"/>
          </ac:picMkLst>
        </pc:picChg>
      </pc:sldChg>
      <pc:sldChg chg="addSp delSp modSp">
        <pc:chgData name="1 rad1ant" userId="2ec6172aed43cae7" providerId="Windows Live" clId="Web-{8920C3DB-521E-AD90-9023-908AB08CD83C}" dt="2024-06-06T21:01:29.561" v="267" actId="20577"/>
        <pc:sldMkLst>
          <pc:docMk/>
          <pc:sldMk cId="3781486808" sldId="268"/>
        </pc:sldMkLst>
        <pc:spChg chg="mod">
          <ac:chgData name="1 rad1ant" userId="2ec6172aed43cae7" providerId="Windows Live" clId="Web-{8920C3DB-521E-AD90-9023-908AB08CD83C}" dt="2024-06-06T21:01:24.404" v="263" actId="20577"/>
          <ac:spMkLst>
            <pc:docMk/>
            <pc:sldMk cId="3781486808" sldId="268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1:01:29.561" v="267" actId="20577"/>
          <ac:spMkLst>
            <pc:docMk/>
            <pc:sldMk cId="3781486808" sldId="268"/>
            <ac:spMk id="5" creationId="{00000000-0000-0000-0000-000000000000}"/>
          </ac:spMkLst>
        </pc:spChg>
        <pc:picChg chg="add del">
          <ac:chgData name="1 rad1ant" userId="2ec6172aed43cae7" providerId="Windows Live" clId="Web-{8920C3DB-521E-AD90-9023-908AB08CD83C}" dt="2024-06-06T21:00:48.497" v="257"/>
          <ac:picMkLst>
            <pc:docMk/>
            <pc:sldMk cId="3781486808" sldId="268"/>
            <ac:picMk id="3" creationId="{29AF1894-D039-2502-088C-CA34B583721B}"/>
          </ac:picMkLst>
        </pc:picChg>
      </pc:sldChg>
      <pc:sldChg chg="addSp delSp modSp">
        <pc:chgData name="1 rad1ant" userId="2ec6172aed43cae7" providerId="Windows Live" clId="Web-{8920C3DB-521E-AD90-9023-908AB08CD83C}" dt="2024-06-06T21:01:52.531" v="268" actId="20577"/>
        <pc:sldMkLst>
          <pc:docMk/>
          <pc:sldMk cId="3899551562" sldId="269"/>
        </pc:sldMkLst>
        <pc:spChg chg="mod">
          <ac:chgData name="1 rad1ant" userId="2ec6172aed43cae7" providerId="Windows Live" clId="Web-{8920C3DB-521E-AD90-9023-908AB08CD83C}" dt="2024-06-06T21:01:52.531" v="268" actId="20577"/>
          <ac:spMkLst>
            <pc:docMk/>
            <pc:sldMk cId="3899551562" sldId="269"/>
            <ac:spMk id="2" creationId="{00000000-0000-0000-0000-000000000000}"/>
          </ac:spMkLst>
        </pc:spChg>
        <pc:spChg chg="del mod">
          <ac:chgData name="1 rad1ant" userId="2ec6172aed43cae7" providerId="Windows Live" clId="Web-{8920C3DB-521E-AD90-9023-908AB08CD83C}" dt="2024-06-06T21:01:03.779" v="260"/>
          <ac:spMkLst>
            <pc:docMk/>
            <pc:sldMk cId="3899551562" sldId="269"/>
            <ac:spMk id="5" creationId="{00000000-0000-0000-0000-000000000000}"/>
          </ac:spMkLst>
        </pc:spChg>
        <pc:picChg chg="add mod">
          <ac:chgData name="1 rad1ant" userId="2ec6172aed43cae7" providerId="Windows Live" clId="Web-{8920C3DB-521E-AD90-9023-908AB08CD83C}" dt="2024-06-06T21:01:10.248" v="262" actId="1076"/>
          <ac:picMkLst>
            <pc:docMk/>
            <pc:sldMk cId="3899551562" sldId="269"/>
            <ac:picMk id="3" creationId="{2FFE3788-9F89-5C93-220D-A5B0136EA355}"/>
          </ac:picMkLst>
        </pc:picChg>
      </pc:sldChg>
      <pc:sldChg chg="addSp delSp modSp">
        <pc:chgData name="1 rad1ant" userId="2ec6172aed43cae7" providerId="Windows Live" clId="Web-{8920C3DB-521E-AD90-9023-908AB08CD83C}" dt="2024-06-06T21:53:24.961" v="810" actId="20577"/>
        <pc:sldMkLst>
          <pc:docMk/>
          <pc:sldMk cId="2482637325" sldId="270"/>
        </pc:sldMkLst>
        <pc:spChg chg="mod">
          <ac:chgData name="1 rad1ant" userId="2ec6172aed43cae7" providerId="Windows Live" clId="Web-{8920C3DB-521E-AD90-9023-908AB08CD83C}" dt="2024-06-06T21:02:07.609" v="273" actId="20577"/>
          <ac:spMkLst>
            <pc:docMk/>
            <pc:sldMk cId="2482637325" sldId="270"/>
            <ac:spMk id="2" creationId="{00000000-0000-0000-0000-000000000000}"/>
          </ac:spMkLst>
        </pc:spChg>
        <pc:spChg chg="del">
          <ac:chgData name="1 rad1ant" userId="2ec6172aed43cae7" providerId="Windows Live" clId="Web-{8920C3DB-521E-AD90-9023-908AB08CD83C}" dt="2024-06-06T21:02:14.344" v="275"/>
          <ac:spMkLst>
            <pc:docMk/>
            <pc:sldMk cId="2482637325" sldId="270"/>
            <ac:spMk id="4" creationId="{B7C4C22B-F077-3D1F-547F-944EFA374D1C}"/>
          </ac:spMkLst>
        </pc:spChg>
        <pc:spChg chg="add mod">
          <ac:chgData name="1 rad1ant" userId="2ec6172aed43cae7" providerId="Windows Live" clId="Web-{8920C3DB-521E-AD90-9023-908AB08CD83C}" dt="2024-06-06T21:53:24.961" v="810" actId="20577"/>
          <ac:spMkLst>
            <pc:docMk/>
            <pc:sldMk cId="2482637325" sldId="270"/>
            <ac:spMk id="5" creationId="{9E2A6307-8D53-536E-FE9D-3188FC1A658C}"/>
          </ac:spMkLst>
        </pc:spChg>
        <pc:spChg chg="del">
          <ac:chgData name="1 rad1ant" userId="2ec6172aed43cae7" providerId="Windows Live" clId="Web-{8920C3DB-521E-AD90-9023-908AB08CD83C}" dt="2024-06-06T21:02:12.250" v="274"/>
          <ac:spMkLst>
            <pc:docMk/>
            <pc:sldMk cId="2482637325" sldId="270"/>
            <ac:spMk id="6" creationId="{3C9CF4A2-79CA-F1C9-46BA-C86037CFA5D6}"/>
          </ac:spMkLst>
        </pc:spChg>
        <pc:picChg chg="add mod">
          <ac:chgData name="1 rad1ant" userId="2ec6172aed43cae7" providerId="Windows Live" clId="Web-{8920C3DB-521E-AD90-9023-908AB08CD83C}" dt="2024-06-06T21:16:36.861" v="332" actId="1076"/>
          <ac:picMkLst>
            <pc:docMk/>
            <pc:sldMk cId="2482637325" sldId="270"/>
            <ac:picMk id="3" creationId="{A8893398-A724-36FC-6DAA-EA8244BD5504}"/>
          </ac:picMkLst>
        </pc:picChg>
      </pc:sldChg>
      <pc:sldChg chg="modSp">
        <pc:chgData name="1 rad1ant" userId="2ec6172aed43cae7" providerId="Windows Live" clId="Web-{8920C3DB-521E-AD90-9023-908AB08CD83C}" dt="2024-06-06T21:53:42.102" v="811" actId="20577"/>
        <pc:sldMkLst>
          <pc:docMk/>
          <pc:sldMk cId="3667902748" sldId="271"/>
        </pc:sldMkLst>
        <pc:spChg chg="mod">
          <ac:chgData name="1 rad1ant" userId="2ec6172aed43cae7" providerId="Windows Live" clId="Web-{8920C3DB-521E-AD90-9023-908AB08CD83C}" dt="2024-06-06T20:56:17.736" v="192" actId="20577"/>
          <ac:spMkLst>
            <pc:docMk/>
            <pc:sldMk cId="3667902748" sldId="271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1:53:42.102" v="811" actId="20577"/>
          <ac:spMkLst>
            <pc:docMk/>
            <pc:sldMk cId="3667902748" sldId="271"/>
            <ac:spMk id="5" creationId="{00000000-0000-0000-0000-000000000000}"/>
          </ac:spMkLst>
        </pc:spChg>
      </pc:sldChg>
      <pc:sldChg chg="modSp">
        <pc:chgData name="1 rad1ant" userId="2ec6172aed43cae7" providerId="Windows Live" clId="Web-{8920C3DB-521E-AD90-9023-908AB08CD83C}" dt="2024-06-06T21:53:02.554" v="803" actId="20577"/>
        <pc:sldMkLst>
          <pc:docMk/>
          <pc:sldMk cId="486506308" sldId="272"/>
        </pc:sldMkLst>
        <pc:spChg chg="mod">
          <ac:chgData name="1 rad1ant" userId="2ec6172aed43cae7" providerId="Windows Live" clId="Web-{8920C3DB-521E-AD90-9023-908AB08CD83C}" dt="2024-06-06T21:28:14.810" v="524" actId="20577"/>
          <ac:spMkLst>
            <pc:docMk/>
            <pc:sldMk cId="486506308" sldId="272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1:53:02.554" v="803" actId="20577"/>
          <ac:spMkLst>
            <pc:docMk/>
            <pc:sldMk cId="486506308" sldId="272"/>
            <ac:spMk id="5" creationId="{00000000-0000-0000-0000-000000000000}"/>
          </ac:spMkLst>
        </pc:spChg>
      </pc:sldChg>
      <pc:sldChg chg="modSp">
        <pc:chgData name="1 rad1ant" userId="2ec6172aed43cae7" providerId="Windows Live" clId="Web-{8920C3DB-521E-AD90-9023-908AB08CD83C}" dt="2024-06-06T21:32:02.647" v="637" actId="20577"/>
        <pc:sldMkLst>
          <pc:docMk/>
          <pc:sldMk cId="220995682" sldId="273"/>
        </pc:sldMkLst>
        <pc:spChg chg="mod">
          <ac:chgData name="1 rad1ant" userId="2ec6172aed43cae7" providerId="Windows Live" clId="Web-{8920C3DB-521E-AD90-9023-908AB08CD83C}" dt="2024-06-06T21:30:57.222" v="623" actId="20577"/>
          <ac:spMkLst>
            <pc:docMk/>
            <pc:sldMk cId="220995682" sldId="273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1:32:02.647" v="637" actId="20577"/>
          <ac:spMkLst>
            <pc:docMk/>
            <pc:sldMk cId="220995682" sldId="273"/>
            <ac:spMk id="5" creationId="{00000000-0000-0000-0000-000000000000}"/>
          </ac:spMkLst>
        </pc:spChg>
      </pc:sldChg>
      <pc:sldChg chg="modSp">
        <pc:chgData name="1 rad1ant" userId="2ec6172aed43cae7" providerId="Windows Live" clId="Web-{8920C3DB-521E-AD90-9023-908AB08CD83C}" dt="2024-06-06T21:48:50.513" v="802" actId="20577"/>
        <pc:sldMkLst>
          <pc:docMk/>
          <pc:sldMk cId="150825527" sldId="274"/>
        </pc:sldMkLst>
        <pc:spChg chg="mod">
          <ac:chgData name="1 rad1ant" userId="2ec6172aed43cae7" providerId="Windows Live" clId="Web-{8920C3DB-521E-AD90-9023-908AB08CD83C}" dt="2024-06-06T21:32:21.944" v="638" actId="20577"/>
          <ac:spMkLst>
            <pc:docMk/>
            <pc:sldMk cId="150825527" sldId="274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1:48:50.513" v="802" actId="20577"/>
          <ac:spMkLst>
            <pc:docMk/>
            <pc:sldMk cId="150825527" sldId="274"/>
            <ac:spMk id="5" creationId="{00000000-0000-0000-0000-000000000000}"/>
          </ac:spMkLst>
        </pc:spChg>
      </pc:sldChg>
      <pc:sldChg chg="modSp">
        <pc:chgData name="1 rad1ant" userId="2ec6172aed43cae7" providerId="Windows Live" clId="Web-{8920C3DB-521E-AD90-9023-908AB08CD83C}" dt="2024-06-06T20:49:27.393" v="88" actId="20577"/>
        <pc:sldMkLst>
          <pc:docMk/>
          <pc:sldMk cId="4122999474" sldId="275"/>
        </pc:sldMkLst>
        <pc:spChg chg="mod">
          <ac:chgData name="1 rad1ant" userId="2ec6172aed43cae7" providerId="Windows Live" clId="Web-{8920C3DB-521E-AD90-9023-908AB08CD83C}" dt="2024-06-06T20:47:58.889" v="69" actId="20577"/>
          <ac:spMkLst>
            <pc:docMk/>
            <pc:sldMk cId="4122999474" sldId="275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0:49:27.393" v="88" actId="20577"/>
          <ac:spMkLst>
            <pc:docMk/>
            <pc:sldMk cId="4122999474" sldId="275"/>
            <ac:spMk id="5" creationId="{00000000-0000-0000-0000-000000000000}"/>
          </ac:spMkLst>
        </pc:spChg>
      </pc:sldChg>
      <pc:sldChg chg="modSp">
        <pc:chgData name="1 rad1ant" userId="2ec6172aed43cae7" providerId="Windows Live" clId="Web-{8920C3DB-521E-AD90-9023-908AB08CD83C}" dt="2024-06-06T20:51:51.007" v="135" actId="20577"/>
        <pc:sldMkLst>
          <pc:docMk/>
          <pc:sldMk cId="2368200156" sldId="276"/>
        </pc:sldMkLst>
        <pc:spChg chg="mod">
          <ac:chgData name="1 rad1ant" userId="2ec6172aed43cae7" providerId="Windows Live" clId="Web-{8920C3DB-521E-AD90-9023-908AB08CD83C}" dt="2024-06-06T20:50:13.129" v="97" actId="20577"/>
          <ac:spMkLst>
            <pc:docMk/>
            <pc:sldMk cId="2368200156" sldId="276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0:51:51.007" v="135" actId="20577"/>
          <ac:spMkLst>
            <pc:docMk/>
            <pc:sldMk cId="2368200156" sldId="276"/>
            <ac:spMk id="5" creationId="{00000000-0000-0000-0000-000000000000}"/>
          </ac:spMkLst>
        </pc:spChg>
      </pc:sldChg>
      <pc:sldChg chg="addSp delSp modSp add replId">
        <pc:chgData name="1 rad1ant" userId="2ec6172aed43cae7" providerId="Windows Live" clId="Web-{8920C3DB-521E-AD90-9023-908AB08CD83C}" dt="2024-06-06T20:44:46.429" v="37"/>
        <pc:sldMkLst>
          <pc:docMk/>
          <pc:sldMk cId="4255106093" sldId="277"/>
        </pc:sldMkLst>
        <pc:spChg chg="del">
          <ac:chgData name="1 rad1ant" userId="2ec6172aed43cae7" providerId="Windows Live" clId="Web-{8920C3DB-521E-AD90-9023-908AB08CD83C}" dt="2024-06-06T20:44:38.757" v="36"/>
          <ac:spMkLst>
            <pc:docMk/>
            <pc:sldMk cId="4255106093" sldId="277"/>
            <ac:spMk id="2" creationId="{00000000-0000-0000-0000-000000000000}"/>
          </ac:spMkLst>
        </pc:spChg>
        <pc:spChg chg="add del mod">
          <ac:chgData name="1 rad1ant" userId="2ec6172aed43cae7" providerId="Windows Live" clId="Web-{8920C3DB-521E-AD90-9023-908AB08CD83C}" dt="2024-06-06T20:44:46.429" v="37"/>
          <ac:spMkLst>
            <pc:docMk/>
            <pc:sldMk cId="4255106093" sldId="277"/>
            <ac:spMk id="4" creationId="{0B9CDF5F-074E-3703-98C8-5B1F2FFE094B}"/>
          </ac:spMkLst>
        </pc:spChg>
        <pc:spChg chg="mod">
          <ac:chgData name="1 rad1ant" userId="2ec6172aed43cae7" providerId="Windows Live" clId="Web-{8920C3DB-521E-AD90-9023-908AB08CD83C}" dt="2024-06-06T20:44:20.584" v="35" actId="20577"/>
          <ac:spMkLst>
            <pc:docMk/>
            <pc:sldMk cId="4255106093" sldId="277"/>
            <ac:spMk id="5" creationId="{00000000-0000-0000-0000-000000000000}"/>
          </ac:spMkLst>
        </pc:spChg>
      </pc:sldChg>
      <pc:sldChg chg="addSp delSp modSp add replId">
        <pc:chgData name="1 rad1ant" userId="2ec6172aed43cae7" providerId="Windows Live" clId="Web-{8920C3DB-521E-AD90-9023-908AB08CD83C}" dt="2024-06-06T21:54:13.791" v="818" actId="20577"/>
        <pc:sldMkLst>
          <pc:docMk/>
          <pc:sldMk cId="1302857519" sldId="278"/>
        </pc:sldMkLst>
        <pc:spChg chg="del">
          <ac:chgData name="1 rad1ant" userId="2ec6172aed43cae7" providerId="Windows Live" clId="Web-{8920C3DB-521E-AD90-9023-908AB08CD83C}" dt="2024-06-06T20:49:44.846" v="94"/>
          <ac:spMkLst>
            <pc:docMk/>
            <pc:sldMk cId="1302857519" sldId="278"/>
            <ac:spMk id="2" creationId="{00000000-0000-0000-0000-000000000000}"/>
          </ac:spMkLst>
        </pc:spChg>
        <pc:spChg chg="add del mod">
          <ac:chgData name="1 rad1ant" userId="2ec6172aed43cae7" providerId="Windows Live" clId="Web-{8920C3DB-521E-AD90-9023-908AB08CD83C}" dt="2024-06-06T20:49:49.362" v="95"/>
          <ac:spMkLst>
            <pc:docMk/>
            <pc:sldMk cId="1302857519" sldId="278"/>
            <ac:spMk id="4" creationId="{04543622-1747-7781-C5DA-FE1EADD31389}"/>
          </ac:spMkLst>
        </pc:spChg>
        <pc:spChg chg="mod">
          <ac:chgData name="1 rad1ant" userId="2ec6172aed43cae7" providerId="Windows Live" clId="Web-{8920C3DB-521E-AD90-9023-908AB08CD83C}" dt="2024-06-06T21:54:13.791" v="818" actId="20577"/>
          <ac:spMkLst>
            <pc:docMk/>
            <pc:sldMk cId="1302857519" sldId="278"/>
            <ac:spMk id="5" creationId="{00000000-0000-0000-0000-000000000000}"/>
          </ac:spMkLst>
        </pc:spChg>
      </pc:sldChg>
      <pc:sldChg chg="add del replId">
        <pc:chgData name="1 rad1ant" userId="2ec6172aed43cae7" providerId="Windows Live" clId="Web-{8920C3DB-521E-AD90-9023-908AB08CD83C}" dt="2024-06-06T21:02:49.189" v="277"/>
        <pc:sldMkLst>
          <pc:docMk/>
          <pc:sldMk cId="1033330208" sldId="279"/>
        </pc:sldMkLst>
      </pc:sldChg>
      <pc:sldChg chg="addSp delSp modSp add replId">
        <pc:chgData name="1 rad1ant" userId="2ec6172aed43cae7" providerId="Windows Live" clId="Web-{8920C3DB-521E-AD90-9023-908AB08CD83C}" dt="2024-06-06T21:19:42.040" v="388"/>
        <pc:sldMkLst>
          <pc:docMk/>
          <pc:sldMk cId="2445262648" sldId="279"/>
        </pc:sldMkLst>
        <pc:spChg chg="del">
          <ac:chgData name="1 rad1ant" userId="2ec6172aed43cae7" providerId="Windows Live" clId="Web-{8920C3DB-521E-AD90-9023-908AB08CD83C}" dt="2024-06-06T21:19:39.712" v="387"/>
          <ac:spMkLst>
            <pc:docMk/>
            <pc:sldMk cId="2445262648" sldId="279"/>
            <ac:spMk id="2" creationId="{00000000-0000-0000-0000-000000000000}"/>
          </ac:spMkLst>
        </pc:spChg>
        <pc:spChg chg="mod">
          <ac:chgData name="1 rad1ant" userId="2ec6172aed43cae7" providerId="Windows Live" clId="Web-{8920C3DB-521E-AD90-9023-908AB08CD83C}" dt="2024-06-06T21:19:28.102" v="386" actId="20577"/>
          <ac:spMkLst>
            <pc:docMk/>
            <pc:sldMk cId="2445262648" sldId="279"/>
            <ac:spMk id="5" creationId="{9E2A6307-8D53-536E-FE9D-3188FC1A658C}"/>
          </ac:spMkLst>
        </pc:spChg>
        <pc:spChg chg="add del mod">
          <ac:chgData name="1 rad1ant" userId="2ec6172aed43cae7" providerId="Windows Live" clId="Web-{8920C3DB-521E-AD90-9023-908AB08CD83C}" dt="2024-06-06T21:19:42.040" v="388"/>
          <ac:spMkLst>
            <pc:docMk/>
            <pc:sldMk cId="2445262648" sldId="279"/>
            <ac:spMk id="8" creationId="{0D89D9A5-AD89-E0C3-B431-17EEC426A1C5}"/>
          </ac:spMkLst>
        </pc:spChg>
        <pc:picChg chg="del">
          <ac:chgData name="1 rad1ant" userId="2ec6172aed43cae7" providerId="Windows Live" clId="Web-{8920C3DB-521E-AD90-9023-908AB08CD83C}" dt="2024-06-06T21:16:50.909" v="337"/>
          <ac:picMkLst>
            <pc:docMk/>
            <pc:sldMk cId="2445262648" sldId="279"/>
            <ac:picMk id="3" creationId="{A8893398-A724-36FC-6DAA-EA8244BD5504}"/>
          </ac:picMkLst>
        </pc:picChg>
        <pc:picChg chg="add mod">
          <ac:chgData name="1 rad1ant" userId="2ec6172aed43cae7" providerId="Windows Live" clId="Web-{8920C3DB-521E-AD90-9023-908AB08CD83C}" dt="2024-06-06T21:17:08.925" v="342" actId="14100"/>
          <ac:picMkLst>
            <pc:docMk/>
            <pc:sldMk cId="2445262648" sldId="279"/>
            <ac:picMk id="4" creationId="{199E2E64-680A-22F2-7A15-D3EF1F9B366C}"/>
          </ac:picMkLst>
        </pc:picChg>
      </pc:sldChg>
      <pc:sldChg chg="addSp delSp modSp add del replId">
        <pc:chgData name="1 rad1ant" userId="2ec6172aed43cae7" providerId="Windows Live" clId="Web-{8920C3DB-521E-AD90-9023-908AB08CD83C}" dt="2024-06-06T21:16:46.893" v="335"/>
        <pc:sldMkLst>
          <pc:docMk/>
          <pc:sldMk cId="4089944321" sldId="279"/>
        </pc:sldMkLst>
        <pc:picChg chg="del">
          <ac:chgData name="1 rad1ant" userId="2ec6172aed43cae7" providerId="Windows Live" clId="Web-{8920C3DB-521E-AD90-9023-908AB08CD83C}" dt="2024-06-06T21:16:14.548" v="326"/>
          <ac:picMkLst>
            <pc:docMk/>
            <pc:sldMk cId="4089944321" sldId="279"/>
            <ac:picMk id="3" creationId="{A8893398-A724-36FC-6DAA-EA8244BD5504}"/>
          </ac:picMkLst>
        </pc:picChg>
        <pc:picChg chg="add mod">
          <ac:chgData name="1 rad1ant" userId="2ec6172aed43cae7" providerId="Windows Live" clId="Web-{8920C3DB-521E-AD90-9023-908AB08CD83C}" dt="2024-06-06T21:16:23.720" v="329" actId="1076"/>
          <ac:picMkLst>
            <pc:docMk/>
            <pc:sldMk cId="4089944321" sldId="279"/>
            <ac:picMk id="4" creationId="{B0A9ED54-0298-8415-82AE-4615F118D3A3}"/>
          </ac:picMkLst>
        </pc:picChg>
      </pc:sldChg>
      <pc:sldChg chg="addSp delSp modSp add del replId">
        <pc:chgData name="1 rad1ant" userId="2ec6172aed43cae7" providerId="Windows Live" clId="Web-{8920C3DB-521E-AD90-9023-908AB08CD83C}" dt="2024-06-06T21:24:41.630" v="432"/>
        <pc:sldMkLst>
          <pc:docMk/>
          <pc:sldMk cId="799896852" sldId="280"/>
        </pc:sldMkLst>
        <pc:spChg chg="mod">
          <ac:chgData name="1 rad1ant" userId="2ec6172aed43cae7" providerId="Windows Live" clId="Web-{8920C3DB-521E-AD90-9023-908AB08CD83C}" dt="2024-06-06T21:23:07.376" v="421" actId="14100"/>
          <ac:spMkLst>
            <pc:docMk/>
            <pc:sldMk cId="799896852" sldId="280"/>
            <ac:spMk id="5" creationId="{9E2A6307-8D53-536E-FE9D-3188FC1A658C}"/>
          </ac:spMkLst>
        </pc:spChg>
        <pc:picChg chg="add mod">
          <ac:chgData name="1 rad1ant" userId="2ec6172aed43cae7" providerId="Windows Live" clId="Web-{8920C3DB-521E-AD90-9023-908AB08CD83C}" dt="2024-06-06T21:21:54.889" v="394" actId="1076"/>
          <ac:picMkLst>
            <pc:docMk/>
            <pc:sldMk cId="799896852" sldId="280"/>
            <ac:picMk id="2" creationId="{9C19B31F-98A8-7A9B-60E8-D7F4E96A3EBC}"/>
          </ac:picMkLst>
        </pc:picChg>
        <pc:picChg chg="del">
          <ac:chgData name="1 rad1ant" userId="2ec6172aed43cae7" providerId="Windows Live" clId="Web-{8920C3DB-521E-AD90-9023-908AB08CD83C}" dt="2024-06-06T21:21:41.264" v="390"/>
          <ac:picMkLst>
            <pc:docMk/>
            <pc:sldMk cId="799896852" sldId="280"/>
            <ac:picMk id="4" creationId="{199E2E64-680A-22F2-7A15-D3EF1F9B366C}"/>
          </ac:picMkLst>
        </pc:picChg>
      </pc:sldChg>
      <pc:sldChg chg="addSp delSp modSp add replId">
        <pc:chgData name="1 rad1ant" userId="2ec6172aed43cae7" providerId="Windows Live" clId="Web-{8920C3DB-521E-AD90-9023-908AB08CD83C}" dt="2024-06-06T21:53:15.914" v="807" actId="20577"/>
        <pc:sldMkLst>
          <pc:docMk/>
          <pc:sldMk cId="543063362" sldId="281"/>
        </pc:sldMkLst>
        <pc:spChg chg="add mod">
          <ac:chgData name="1 rad1ant" userId="2ec6172aed43cae7" providerId="Windows Live" clId="Web-{8920C3DB-521E-AD90-9023-908AB08CD83C}" dt="2024-06-06T21:53:15.914" v="807" actId="20577"/>
          <ac:spMkLst>
            <pc:docMk/>
            <pc:sldMk cId="543063362" sldId="281"/>
            <ac:spMk id="4" creationId="{C9BF7074-AE33-6604-7829-1E5C6F25FEC4}"/>
          </ac:spMkLst>
        </pc:spChg>
        <pc:spChg chg="del mod">
          <ac:chgData name="1 rad1ant" userId="2ec6172aed43cae7" providerId="Windows Live" clId="Web-{8920C3DB-521E-AD90-9023-908AB08CD83C}" dt="2024-06-06T21:24:44.317" v="433"/>
          <ac:spMkLst>
            <pc:docMk/>
            <pc:sldMk cId="543063362" sldId="281"/>
            <ac:spMk id="5" creationId="{9E2A6307-8D53-536E-FE9D-3188FC1A658C}"/>
          </ac:spMkLst>
        </pc:spChg>
        <pc:picChg chg="del">
          <ac:chgData name="1 rad1ant" userId="2ec6172aed43cae7" providerId="Windows Live" clId="Web-{8920C3DB-521E-AD90-9023-908AB08CD83C}" dt="2024-06-06T21:24:14.207" v="423"/>
          <ac:picMkLst>
            <pc:docMk/>
            <pc:sldMk cId="543063362" sldId="281"/>
            <ac:picMk id="2" creationId="{9C19B31F-98A8-7A9B-60E8-D7F4E96A3EBC}"/>
          </ac:picMkLst>
        </pc:picChg>
        <pc:picChg chg="add mod">
          <ac:chgData name="1 rad1ant" userId="2ec6172aed43cae7" providerId="Windows Live" clId="Web-{8920C3DB-521E-AD90-9023-908AB08CD83C}" dt="2024-06-06T21:24:25.489" v="428" actId="1076"/>
          <ac:picMkLst>
            <pc:docMk/>
            <pc:sldMk cId="543063362" sldId="281"/>
            <ac:picMk id="3" creationId="{A9C416F0-A72C-7105-0FC9-418326057153}"/>
          </ac:picMkLst>
        </pc:picChg>
      </pc:sldChg>
      <pc:sldChg chg="addSp delSp modSp add replId">
        <pc:chgData name="1 rad1ant" userId="2ec6172aed43cae7" providerId="Windows Live" clId="Web-{8920C3DB-521E-AD90-9023-908AB08CD83C}" dt="2024-06-06T21:53:10.898" v="805" actId="20577"/>
        <pc:sldMkLst>
          <pc:docMk/>
          <pc:sldMk cId="1315960188" sldId="282"/>
        </pc:sldMkLst>
        <pc:spChg chg="mod">
          <ac:chgData name="1 rad1ant" userId="2ec6172aed43cae7" providerId="Windows Live" clId="Web-{8920C3DB-521E-AD90-9023-908AB08CD83C}" dt="2024-06-06T21:53:10.898" v="805" actId="20577"/>
          <ac:spMkLst>
            <pc:docMk/>
            <pc:sldMk cId="1315960188" sldId="282"/>
            <ac:spMk id="4" creationId="{C9BF7074-AE33-6604-7829-1E5C6F25FEC4}"/>
          </ac:spMkLst>
        </pc:spChg>
        <pc:picChg chg="add mod">
          <ac:chgData name="1 rad1ant" userId="2ec6172aed43cae7" providerId="Windows Live" clId="Web-{8920C3DB-521E-AD90-9023-908AB08CD83C}" dt="2024-06-06T21:26:52.557" v="488" actId="14100"/>
          <ac:picMkLst>
            <pc:docMk/>
            <pc:sldMk cId="1315960188" sldId="282"/>
            <ac:picMk id="2" creationId="{C2B03972-B318-84CD-9352-4FA36A82DF59}"/>
          </ac:picMkLst>
        </pc:picChg>
        <pc:picChg chg="del">
          <ac:chgData name="1 rad1ant" userId="2ec6172aed43cae7" providerId="Windows Live" clId="Web-{8920C3DB-521E-AD90-9023-908AB08CD83C}" dt="2024-06-06T21:26:36.619" v="483"/>
          <ac:picMkLst>
            <pc:docMk/>
            <pc:sldMk cId="1315960188" sldId="282"/>
            <ac:picMk id="3" creationId="{A9C416F0-A72C-7105-0FC9-418326057153}"/>
          </ac:picMkLst>
        </pc:picChg>
      </pc:sldChg>
      <pc:sldChg chg="addSp delSp modSp add ord replId">
        <pc:chgData name="1 rad1ant" userId="2ec6172aed43cae7" providerId="Windows Live" clId="Web-{8920C3DB-521E-AD90-9023-908AB08CD83C}" dt="2024-06-06T21:36:17.719" v="690" actId="1076"/>
        <pc:sldMkLst>
          <pc:docMk/>
          <pc:sldMk cId="2709792962" sldId="283"/>
        </pc:sldMkLst>
        <pc:spChg chg="mod">
          <ac:chgData name="1 rad1ant" userId="2ec6172aed43cae7" providerId="Windows Live" clId="Web-{8920C3DB-521E-AD90-9023-908AB08CD83C}" dt="2024-06-06T21:32:59.977" v="666" actId="20577"/>
          <ac:spMkLst>
            <pc:docMk/>
            <pc:sldMk cId="2709792962" sldId="283"/>
            <ac:spMk id="2" creationId="{00000000-0000-0000-0000-000000000000}"/>
          </ac:spMkLst>
        </pc:spChg>
        <pc:spChg chg="del mod">
          <ac:chgData name="1 rad1ant" userId="2ec6172aed43cae7" providerId="Windows Live" clId="Web-{8920C3DB-521E-AD90-9023-908AB08CD83C}" dt="2024-06-06T21:33:36.478" v="669"/>
          <ac:spMkLst>
            <pc:docMk/>
            <pc:sldMk cId="2709792962" sldId="283"/>
            <ac:spMk id="5" creationId="{00000000-0000-0000-0000-000000000000}"/>
          </ac:spMkLst>
        </pc:spChg>
        <pc:picChg chg="add del mod">
          <ac:chgData name="1 rad1ant" userId="2ec6172aed43cae7" providerId="Windows Live" clId="Web-{8920C3DB-521E-AD90-9023-908AB08CD83C}" dt="2024-06-06T21:34:54.419" v="673"/>
          <ac:picMkLst>
            <pc:docMk/>
            <pc:sldMk cId="2709792962" sldId="283"/>
            <ac:picMk id="3" creationId="{B7B2F550-240A-840F-B1C1-1D773A6698BC}"/>
          </ac:picMkLst>
        </pc:picChg>
        <pc:picChg chg="add mod">
          <ac:chgData name="1 rad1ant" userId="2ec6172aed43cae7" providerId="Windows Live" clId="Web-{8920C3DB-521E-AD90-9023-908AB08CD83C}" dt="2024-06-06T21:36:07.547" v="686" actId="1076"/>
          <ac:picMkLst>
            <pc:docMk/>
            <pc:sldMk cId="2709792962" sldId="283"/>
            <ac:picMk id="4" creationId="{E6BFA6BB-F245-C6AF-AB3A-54341EFC9ED9}"/>
          </ac:picMkLst>
        </pc:picChg>
        <pc:picChg chg="add mod">
          <ac:chgData name="1 rad1ant" userId="2ec6172aed43cae7" providerId="Windows Live" clId="Web-{8920C3DB-521E-AD90-9023-908AB08CD83C}" dt="2024-06-06T21:36:12.422" v="688" actId="1076"/>
          <ac:picMkLst>
            <pc:docMk/>
            <pc:sldMk cId="2709792962" sldId="283"/>
            <ac:picMk id="6" creationId="{B726ED76-15DD-1C71-1694-F44D0F3AC640}"/>
          </ac:picMkLst>
        </pc:picChg>
        <pc:picChg chg="add mod">
          <ac:chgData name="1 rad1ant" userId="2ec6172aed43cae7" providerId="Windows Live" clId="Web-{8920C3DB-521E-AD90-9023-908AB08CD83C}" dt="2024-06-06T21:36:17.719" v="690" actId="1076"/>
          <ac:picMkLst>
            <pc:docMk/>
            <pc:sldMk cId="2709792962" sldId="283"/>
            <ac:picMk id="7" creationId="{DB8E979F-F164-9B44-64F7-486ABB9F8426}"/>
          </ac:picMkLst>
        </pc:picChg>
      </pc:sldChg>
      <pc:sldChg chg="add del replId">
        <pc:chgData name="1 rad1ant" userId="2ec6172aed43cae7" providerId="Windows Live" clId="Web-{8920C3DB-521E-AD90-9023-908AB08CD83C}" dt="2024-06-06T21:26:34.478" v="482"/>
        <pc:sldMkLst>
          <pc:docMk/>
          <pc:sldMk cId="310976382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0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8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29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5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9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40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0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0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41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3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8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3171-EE1C-46F5-8A66-985EB9AE93E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00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8020" y="1715483"/>
            <a:ext cx="4152714" cy="1562858"/>
          </a:xfrm>
        </p:spPr>
        <p:txBody>
          <a:bodyPr>
            <a:noAutofit/>
          </a:bodyPr>
          <a:lstStyle/>
          <a:p>
            <a:r>
              <a:rPr lang="ru-RU" sz="3200" dirty="0">
                <a:latin typeface="Calibri"/>
                <a:cs typeface="Calibri"/>
              </a:rPr>
              <a:t> Создание криптографического приложения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471" y="5282245"/>
            <a:ext cx="4545237" cy="122663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2000" dirty="0">
                <a:latin typeface="Calibri"/>
                <a:cs typeface="Times New Roman"/>
              </a:rPr>
              <a:t>Кузьмин Артем Сергеевич</a:t>
            </a:r>
            <a:endParaRPr lang="ru-RU" sz="2000">
              <a:latin typeface="Calibri"/>
              <a:cs typeface="Calibri"/>
            </a:endParaRPr>
          </a:p>
          <a:p>
            <a:pPr algn="l"/>
            <a:r>
              <a:rPr lang="ru-RU" sz="2000" dirty="0">
                <a:latin typeface="Calibri"/>
                <a:cs typeface="Times New Roman"/>
              </a:rPr>
              <a:t>Студент ИС 1.20 </a:t>
            </a:r>
            <a:endParaRPr lang="ru-RU" sz="2000">
              <a:latin typeface="Calibri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Calibri"/>
                <a:cs typeface="Times New Roman"/>
              </a:rPr>
              <a:t>Нефтеюганский политехнический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197344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53551" y="134173"/>
            <a:ext cx="6304136" cy="1115216"/>
          </a:xfrm>
        </p:spPr>
        <p:txBody>
          <a:bodyPr>
            <a:noAutofit/>
          </a:bodyPr>
          <a:lstStyle/>
          <a:p>
            <a:pPr lvl="1"/>
            <a:r>
              <a:rPr lang="ru-RU" sz="3200" b="1" dirty="0">
                <a:solidFill>
                  <a:schemeClr val="bg1"/>
                </a:solidFill>
                <a:latin typeface="Calibri"/>
                <a:cs typeface="Times New Roman"/>
              </a:rPr>
              <a:t>Рассмотрение существующих криптографических алгоритмов</a:t>
            </a:r>
            <a:endParaRPr lang="ru-RU" sz="3200" dirty="0">
              <a:solidFill>
                <a:schemeClr val="bg1"/>
              </a:solidFill>
              <a:latin typeface="Calibri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383" y="1352578"/>
            <a:ext cx="11184980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000" dirty="0">
                <a:latin typeface="Calibri"/>
                <a:cs typeface="Times New Roman"/>
              </a:rPr>
              <a:t>1. AES 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(Advanced Encryption Standard) - это симметричный алгоритм шифрования, который широко используется для защиты данных. </a:t>
            </a:r>
            <a:endParaRPr lang="ru-RU" sz="2000" dirty="0">
              <a:latin typeface="Calibri"/>
              <a:cs typeface="Times New Roman"/>
            </a:endParaRPr>
          </a:p>
          <a:p>
            <a:pPr algn="just"/>
            <a:r>
              <a:rPr lang="ru-RU" sz="2000" dirty="0">
                <a:latin typeface="Calibri"/>
                <a:cs typeface="Times New Roman"/>
              </a:rPr>
              <a:t>2. RSA - 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это асимметричный алгоритм шифрования, который используется для защиты данных и цифровых подписей.</a:t>
            </a: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3. DES (Data </a:t>
            </a:r>
            <a:r>
              <a:rPr lang="ru-RU" sz="2000" err="1">
                <a:solidFill>
                  <a:srgbClr val="000000"/>
                </a:solidFill>
                <a:latin typeface="Calibri"/>
                <a:cs typeface="Times New Roman"/>
              </a:rPr>
              <a:t>Encryption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 Standard) - это старый симметричный алгоритм шифрования, который был разработан в 1970-х годах. </a:t>
            </a:r>
            <a:endParaRPr lang="ru-RU" sz="2000" dirty="0">
              <a:latin typeface="Calibri"/>
              <a:cs typeface="Times New Roman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4. SHA (Secure </a:t>
            </a:r>
            <a:r>
              <a:rPr lang="ru-RU" sz="2000" err="1">
                <a:solidFill>
                  <a:srgbClr val="000000"/>
                </a:solidFill>
                <a:latin typeface="Calibri"/>
                <a:cs typeface="Times New Roman"/>
              </a:rPr>
              <a:t>Hash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 </a:t>
            </a:r>
            <a:r>
              <a:rPr lang="ru-RU" sz="2000" err="1">
                <a:solidFill>
                  <a:srgbClr val="000000"/>
                </a:solidFill>
                <a:latin typeface="Calibri"/>
                <a:cs typeface="Times New Roman"/>
              </a:rPr>
              <a:t>Algorithm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) - это семейство хэш-функций, которые используются для обеспечения целостности данных.</a:t>
            </a:r>
          </a:p>
          <a:p>
            <a:pPr algn="just"/>
            <a:r>
              <a:rPr lang="ru-RU" sz="2000" dirty="0">
                <a:latin typeface="Calibri"/>
                <a:cs typeface="Times New Roman"/>
              </a:rPr>
              <a:t>5. ECC (</a:t>
            </a:r>
            <a:r>
              <a:rPr lang="ru-RU" sz="2000" err="1">
                <a:solidFill>
                  <a:srgbClr val="000000"/>
                </a:solidFill>
                <a:latin typeface="Calibri"/>
                <a:cs typeface="Times New Roman"/>
              </a:rPr>
              <a:t>Elliptic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 </a:t>
            </a:r>
            <a:r>
              <a:rPr lang="ru-RU" sz="2000" err="1">
                <a:solidFill>
                  <a:srgbClr val="000000"/>
                </a:solidFill>
                <a:latin typeface="Calibri"/>
                <a:cs typeface="Times New Roman"/>
              </a:rPr>
              <a:t>Curve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 </a:t>
            </a:r>
            <a:r>
              <a:rPr lang="ru-RU" sz="2000" err="1">
                <a:latin typeface="Calibri"/>
                <a:cs typeface="Times New Roman"/>
              </a:rPr>
              <a:t>Cryptography</a:t>
            </a:r>
            <a:r>
              <a:rPr lang="ru-RU" sz="2000" dirty="0">
                <a:latin typeface="Calibri"/>
                <a:cs typeface="Times New Roman"/>
              </a:rPr>
              <a:t>) - это асимметричный алгоритм шифрования, который основан на сложных математических проблемах в области эллиптических кривых. </a:t>
            </a:r>
            <a:endParaRPr lang="ru-RU" sz="2000">
              <a:latin typeface="Calibri"/>
              <a:cs typeface="Times New Roman"/>
            </a:endParaRPr>
          </a:p>
          <a:p>
            <a:pPr algn="just"/>
            <a:r>
              <a:rPr lang="ru-RU" sz="2000" dirty="0">
                <a:latin typeface="Calibri"/>
                <a:cs typeface="Times New Roman"/>
              </a:rPr>
              <a:t>6. TLS/SSL - это протоколы безопасной передачи данных по сети. </a:t>
            </a:r>
            <a:endParaRPr lang="ru-RU" sz="2000">
              <a:solidFill>
                <a:srgbClr val="000000"/>
              </a:solidFill>
              <a:latin typeface="Calibri"/>
              <a:cs typeface="Calibri" panose="020F0502020204030204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Это лишь некоторые из множества криптографических алгоритмов, которые используются в современной криптографии. </a:t>
            </a:r>
            <a:endParaRPr lang="ru-RU">
              <a:solidFill>
                <a:srgbClr val="000000"/>
              </a:solidFill>
              <a:latin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820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3919" y="134173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Обзор имеющихся аналогов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593" y="1523025"/>
            <a:ext cx="11184980" cy="38865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000" dirty="0">
                <a:solidFill>
                  <a:srgbClr val="1D1D1F"/>
                </a:solidFill>
                <a:latin typeface="Calibri"/>
                <a:cs typeface="Times New Roman"/>
              </a:rPr>
              <a:t>1. </a:t>
            </a:r>
            <a:r>
              <a:rPr lang="ru-RU" sz="2000" err="1">
                <a:solidFill>
                  <a:srgbClr val="1D1D1F"/>
                </a:solidFill>
                <a:latin typeface="Calibri"/>
                <a:cs typeface="Times New Roman"/>
              </a:rPr>
              <a:t>ProtonMail</a:t>
            </a:r>
            <a:r>
              <a:rPr lang="ru-RU" sz="2000" dirty="0">
                <a:solidFill>
                  <a:srgbClr val="1D1D1F"/>
                </a:solidFill>
                <a:latin typeface="Calibri"/>
                <a:cs typeface="Times New Roman"/>
              </a:rPr>
              <a:t>  - это приложение для безопасной электронной почты. </a:t>
            </a:r>
          </a:p>
          <a:p>
            <a:pPr algn="just"/>
            <a:r>
              <a:rPr lang="ru-RU" sz="2000" dirty="0">
                <a:solidFill>
                  <a:srgbClr val="1D1D1F"/>
                </a:solidFill>
                <a:latin typeface="Calibri"/>
                <a:cs typeface="Times New Roman"/>
              </a:rPr>
              <a:t>2. </a:t>
            </a:r>
            <a:r>
              <a:rPr lang="ru-RU" sz="2000" err="1">
                <a:solidFill>
                  <a:srgbClr val="1D1D1F"/>
                </a:solidFill>
                <a:latin typeface="Calibri"/>
                <a:cs typeface="Times New Roman"/>
              </a:rPr>
              <a:t>Signal</a:t>
            </a:r>
            <a:r>
              <a:rPr lang="ru-RU" sz="2000" dirty="0">
                <a:solidFill>
                  <a:srgbClr val="1D1D1F"/>
                </a:solidFill>
                <a:latin typeface="Calibri"/>
                <a:cs typeface="Times New Roman"/>
              </a:rPr>
              <a:t>  - это приложение для защищенных сообщений и звонков.</a:t>
            </a:r>
          </a:p>
          <a:p>
            <a:pPr algn="just"/>
            <a:r>
              <a:rPr lang="ru-RU" sz="2000" dirty="0">
                <a:solidFill>
                  <a:srgbClr val="1D1D1F"/>
                </a:solidFill>
                <a:latin typeface="Calibri"/>
                <a:cs typeface="Times New Roman"/>
              </a:rPr>
              <a:t>3. </a:t>
            </a:r>
            <a:r>
              <a:rPr lang="ru-RU" sz="2000" err="1">
                <a:solidFill>
                  <a:srgbClr val="1D1D1F"/>
                </a:solidFill>
                <a:latin typeface="Calibri"/>
                <a:cs typeface="Times New Roman"/>
              </a:rPr>
              <a:t>VeraCrypt</a:t>
            </a:r>
            <a:r>
              <a:rPr lang="ru-RU" sz="2000" dirty="0">
                <a:solidFill>
                  <a:srgbClr val="1D1D1F"/>
                </a:solidFill>
                <a:latin typeface="Calibri"/>
                <a:cs typeface="Times New Roman"/>
              </a:rPr>
              <a:t> - это программное обеспечение для шифрования дисков и создания зашифрованных контейнеров.</a:t>
            </a:r>
          </a:p>
          <a:p>
            <a:pPr algn="just"/>
            <a:r>
              <a:rPr lang="ru-RU" sz="2000" dirty="0">
                <a:solidFill>
                  <a:srgbClr val="1D1D1F"/>
                </a:solidFill>
                <a:latin typeface="Calibri"/>
                <a:cs typeface="Times New Roman"/>
              </a:rPr>
              <a:t>4. </a:t>
            </a:r>
            <a:r>
              <a:rPr lang="ru-RU" sz="2000" err="1">
                <a:solidFill>
                  <a:srgbClr val="1D1D1F"/>
                </a:solidFill>
                <a:latin typeface="Calibri"/>
                <a:cs typeface="Times New Roman"/>
              </a:rPr>
              <a:t>Tails</a:t>
            </a:r>
            <a:r>
              <a:rPr lang="ru-RU" sz="2000" dirty="0">
                <a:solidFill>
                  <a:srgbClr val="1D1D1F"/>
                </a:solidFill>
                <a:latin typeface="Calibri"/>
                <a:cs typeface="Times New Roman"/>
              </a:rPr>
              <a:t> - это операционная система, предназначенная для анонимности и безопасности связи.</a:t>
            </a:r>
          </a:p>
          <a:p>
            <a:pPr algn="just"/>
            <a:r>
              <a:rPr lang="ru-RU" sz="2000" dirty="0">
                <a:solidFill>
                  <a:srgbClr val="1D1D1F"/>
                </a:solidFill>
                <a:latin typeface="Calibri"/>
                <a:cs typeface="Times New Roman"/>
              </a:rPr>
              <a:t>5. </a:t>
            </a:r>
            <a:r>
              <a:rPr lang="ru-RU" sz="2000" err="1">
                <a:solidFill>
                  <a:srgbClr val="1D1D1F"/>
                </a:solidFill>
                <a:latin typeface="Calibri"/>
                <a:cs typeface="Times New Roman"/>
              </a:rPr>
              <a:t>LastPass</a:t>
            </a:r>
            <a:r>
              <a:rPr lang="ru-RU" sz="2000" dirty="0">
                <a:solidFill>
                  <a:srgbClr val="1D1D1F"/>
                </a:solidFill>
                <a:latin typeface="Calibri"/>
                <a:cs typeface="Times New Roman"/>
              </a:rPr>
              <a:t> - это менеджер паролей, который хранит и автоматически заполняет пароли для пользователей.  </a:t>
            </a:r>
            <a:endParaRPr lang="ru-RU" sz="2000">
              <a:solidFill>
                <a:srgbClr val="000000"/>
              </a:solidFill>
              <a:latin typeface="Calibri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Calibri" panose="020F0502020204030204"/>
              <a:cs typeface="Calibri" panose="020F0502020204030204"/>
            </a:endParaRPr>
          </a:p>
          <a:p>
            <a:pPr marL="342900">
              <a:lnSpc>
                <a:spcPct val="150000"/>
              </a:lnSpc>
              <a:buFontTx/>
              <a:buAutoNum type="arabicParenR"/>
            </a:pPr>
            <a:endParaRPr lang="ru-RU" sz="1400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ru-RU" sz="4800" dirty="0">
              <a:cs typeface="Calibri" panose="020F0502020204030204"/>
            </a:endParaRPr>
          </a:p>
        </p:txBody>
      </p:sp>
      <p:pic>
        <p:nvPicPr>
          <p:cNvPr id="3" name="Picture 2" descr="Файл:ProtonMail logo.svg — Википедия">
            <a:extLst>
              <a:ext uri="{FF2B5EF4-FFF2-40B4-BE49-F238E27FC236}">
                <a16:creationId xmlns:a16="http://schemas.microsoft.com/office/drawing/2014/main" id="{934E16AD-14BA-7968-6CBA-C26C6A6D7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4" y="4098840"/>
            <a:ext cx="2743199" cy="465058"/>
          </a:xfrm>
          <a:prstGeom prst="rect">
            <a:avLst/>
          </a:prstGeom>
        </p:spPr>
      </p:pic>
      <p:pic>
        <p:nvPicPr>
          <p:cNvPr id="4" name="Picture 3" descr="Файл:Signal logo (2020).svg — Википедия">
            <a:extLst>
              <a:ext uri="{FF2B5EF4-FFF2-40B4-BE49-F238E27FC236}">
                <a16:creationId xmlns:a16="http://schemas.microsoft.com/office/drawing/2014/main" id="{64BA0508-1641-E1A5-6DC0-2321E776B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664" y="3980275"/>
            <a:ext cx="2211804" cy="692161"/>
          </a:xfrm>
          <a:prstGeom prst="rect">
            <a:avLst/>
          </a:prstGeom>
        </p:spPr>
      </p:pic>
      <p:pic>
        <p:nvPicPr>
          <p:cNvPr id="6" name="Picture 5" descr="Файл:VeraCrypt Logo.svg — Википедия">
            <a:extLst>
              <a:ext uri="{FF2B5EF4-FFF2-40B4-BE49-F238E27FC236}">
                <a16:creationId xmlns:a16="http://schemas.microsoft.com/office/drawing/2014/main" id="{6B9AF97A-B735-FEA6-3C6C-41B5CF766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321" y="3867690"/>
            <a:ext cx="1128963" cy="927357"/>
          </a:xfrm>
          <a:prstGeom prst="rect">
            <a:avLst/>
          </a:prstGeom>
        </p:spPr>
      </p:pic>
      <p:pic>
        <p:nvPicPr>
          <p:cNvPr id="7" name="Graphic 6" descr="Tails - Logo">
            <a:extLst>
              <a:ext uri="{FF2B5EF4-FFF2-40B4-BE49-F238E27FC236}">
                <a16:creationId xmlns:a16="http://schemas.microsoft.com/office/drawing/2014/main" id="{CDB9C816-BC69-4BFA-9A92-C3D0E40AF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2190" y="3772401"/>
            <a:ext cx="1097883" cy="1097883"/>
          </a:xfrm>
          <a:prstGeom prst="rect">
            <a:avLst/>
          </a:prstGeom>
        </p:spPr>
      </p:pic>
      <p:pic>
        <p:nvPicPr>
          <p:cNvPr id="8" name="Picture 7" descr="Файл:LastPass logo.svg — Википедия">
            <a:extLst>
              <a:ext uri="{FF2B5EF4-FFF2-40B4-BE49-F238E27FC236}">
                <a16:creationId xmlns:a16="http://schemas.microsoft.com/office/drawing/2014/main" id="{F601DF55-CEE4-F89C-3490-15E61A24D5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5797" y="4121496"/>
            <a:ext cx="2743194" cy="39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22141" y="200025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Постановка 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38" y="1524870"/>
            <a:ext cx="11237705" cy="40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000" dirty="0">
                <a:solidFill>
                  <a:srgbClr val="333333"/>
                </a:solidFill>
                <a:latin typeface="Calibri"/>
                <a:cs typeface="Times New Roman"/>
              </a:rPr>
              <a:t>Для реализации криптографического приложения потребуется:</a:t>
            </a:r>
            <a:endParaRPr lang="ru-RU" sz="2000">
              <a:solidFill>
                <a:srgbClr val="333333"/>
              </a:solidFill>
              <a:latin typeface="Calibri"/>
              <a:cs typeface="Times New Roman"/>
            </a:endParaRPr>
          </a:p>
          <a:p>
            <a:pPr algn="just"/>
            <a:r>
              <a:rPr lang="ru-RU" sz="2000" dirty="0">
                <a:latin typeface="Calibri"/>
                <a:cs typeface="Times New Roman"/>
              </a:rPr>
              <a:t>1. Выбрать подходящие криптографические алгоритмы, такие как AES, RSA или SHA-256, и реализовать их в приложении.</a:t>
            </a:r>
            <a:endParaRPr lang="ru-RU" sz="2000">
              <a:latin typeface="Calibri"/>
              <a:cs typeface="Times New Roman"/>
            </a:endParaRPr>
          </a:p>
          <a:p>
            <a:pPr algn="just"/>
            <a:r>
              <a:rPr lang="ru-RU" sz="2000" dirty="0">
                <a:latin typeface="Calibri"/>
                <a:cs typeface="Times New Roman"/>
              </a:rPr>
              <a:t>2. Создание пользовательского интерфейса для приложения.</a:t>
            </a:r>
            <a:endParaRPr lang="ru-RU" sz="2000">
              <a:latin typeface="Calibri"/>
              <a:cs typeface="Times New Roman"/>
            </a:endParaRPr>
          </a:p>
          <a:p>
            <a:pPr algn="just"/>
            <a:r>
              <a:rPr lang="ru-RU" sz="2000" dirty="0">
                <a:latin typeface="Calibri"/>
                <a:cs typeface="Times New Roman"/>
              </a:rPr>
              <a:t>3. Приложение должно предоставлять возможность генерации, сохранения и загрузки ключей для использования в шифровании и дешифровании данных.</a:t>
            </a:r>
            <a:endParaRPr lang="ru-RU" sz="2000">
              <a:cs typeface="Calibri"/>
            </a:endParaRPr>
          </a:p>
          <a:p>
            <a:pPr algn="just"/>
            <a:r>
              <a:rPr lang="ru-RU" sz="2000" dirty="0">
                <a:latin typeface="Calibri"/>
                <a:cs typeface="Times New Roman"/>
              </a:rPr>
              <a:t>4. Необходимо обеспечить безопасность данных, хранящихся на устройстве пользователя или передаваемых через сеть, путем реализации дополнительных мер безопасности, таких как защита паролем или шифрование хранилища данных.</a:t>
            </a:r>
            <a:endParaRPr lang="ru-RU" sz="2000">
              <a:latin typeface="Calibri"/>
              <a:cs typeface="Times New Roman"/>
            </a:endParaRPr>
          </a:p>
          <a:p>
            <a:pPr algn="just"/>
            <a:r>
              <a:rPr lang="ru-RU" sz="2000" dirty="0">
                <a:latin typeface="Calibri"/>
                <a:cs typeface="Times New Roman"/>
              </a:rPr>
              <a:t>5. Не менее важной задачей является тестирование приложения для обнаружения и устранения возможных уязвимостей или ошибок в его работе.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790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6629642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Выбор средства автоматизации</a:t>
            </a:r>
            <a:endParaRPr lang="ru-RU" sz="40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3456" y="1831676"/>
            <a:ext cx="11361752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000" dirty="0">
                <a:latin typeface="Calibri"/>
                <a:cs typeface="Times New Roman"/>
              </a:rPr>
              <a:t>Данный проект необходимо реализовать в среде программирования </a:t>
            </a:r>
            <a:r>
              <a:rPr lang="en-US" sz="2000" dirty="0">
                <a:latin typeface="Calibri"/>
                <a:cs typeface="Times New Roman"/>
              </a:rPr>
              <a:t>Visual</a:t>
            </a:r>
            <a:r>
              <a:rPr lang="ru-RU" sz="2000" dirty="0">
                <a:latin typeface="Calibri"/>
                <a:cs typeface="Times New Roman"/>
              </a:rPr>
              <a:t> </a:t>
            </a:r>
            <a:r>
              <a:rPr lang="en-US" sz="2000" dirty="0">
                <a:latin typeface="Calibri"/>
                <a:cs typeface="Times New Roman"/>
              </a:rPr>
              <a:t>Studio</a:t>
            </a:r>
            <a:r>
              <a:rPr lang="ru-RU" sz="2000" dirty="0">
                <a:latin typeface="Calibri"/>
                <a:cs typeface="Times New Roman"/>
              </a:rPr>
              <a:t> </a:t>
            </a:r>
            <a:r>
              <a:rPr lang="en-US" sz="2000" dirty="0">
                <a:latin typeface="Calibri"/>
                <a:cs typeface="Times New Roman"/>
              </a:rPr>
              <a:t>Code</a:t>
            </a:r>
            <a:r>
              <a:rPr lang="ru-RU" sz="2000" dirty="0">
                <a:latin typeface="Calibri"/>
                <a:cs typeface="Times New Roman"/>
              </a:rPr>
              <a:t> с помощью языка </a:t>
            </a:r>
            <a:r>
              <a:rPr lang="en-US" sz="2000" dirty="0">
                <a:latin typeface="Calibri"/>
                <a:cs typeface="Times New Roman"/>
              </a:rPr>
              <a:t>JavaScript</a:t>
            </a:r>
            <a:r>
              <a:rPr lang="ru-RU" sz="2000" dirty="0">
                <a:latin typeface="Calibri"/>
                <a:cs typeface="Times New Roman"/>
              </a:rPr>
              <a:t>.</a:t>
            </a:r>
          </a:p>
          <a:p>
            <a:pPr algn="just"/>
            <a:r>
              <a:rPr lang="en-US" sz="2000" dirty="0">
                <a:latin typeface="Calibri"/>
                <a:cs typeface="Times New Roman"/>
              </a:rPr>
              <a:t>Visual</a:t>
            </a:r>
            <a:r>
              <a:rPr lang="ru-RU" sz="2000" dirty="0">
                <a:latin typeface="Calibri"/>
                <a:cs typeface="Times New Roman"/>
              </a:rPr>
              <a:t> </a:t>
            </a:r>
            <a:r>
              <a:rPr lang="en-US" sz="2000" dirty="0">
                <a:latin typeface="Calibri"/>
                <a:cs typeface="Times New Roman"/>
              </a:rPr>
              <a:t>Studio</a:t>
            </a:r>
            <a:r>
              <a:rPr lang="ru-RU" sz="2000" dirty="0">
                <a:latin typeface="Calibri"/>
                <a:cs typeface="Times New Roman"/>
              </a:rPr>
              <a:t> </a:t>
            </a:r>
            <a:r>
              <a:rPr lang="en-US" sz="2000" dirty="0">
                <a:latin typeface="Calibri"/>
                <a:cs typeface="Times New Roman"/>
              </a:rPr>
              <a:t>Code</a:t>
            </a:r>
            <a:r>
              <a:rPr lang="ru-RU" sz="2000" dirty="0">
                <a:latin typeface="Calibri"/>
                <a:cs typeface="Times New Roman"/>
              </a:rPr>
              <a:t> (</a:t>
            </a:r>
            <a:r>
              <a:rPr lang="en-US" sz="2000" dirty="0">
                <a:latin typeface="Calibri"/>
                <a:cs typeface="Times New Roman"/>
              </a:rPr>
              <a:t>VS</a:t>
            </a:r>
            <a:r>
              <a:rPr lang="ru-RU" sz="2000" dirty="0">
                <a:latin typeface="Calibri"/>
                <a:cs typeface="Times New Roman"/>
              </a:rPr>
              <a:t> </a:t>
            </a:r>
            <a:r>
              <a:rPr lang="en-US" sz="2000" dirty="0">
                <a:latin typeface="Calibri"/>
                <a:cs typeface="Times New Roman"/>
              </a:rPr>
              <a:t>Code</a:t>
            </a:r>
            <a:r>
              <a:rPr lang="ru-RU" sz="2000" dirty="0">
                <a:latin typeface="Calibri"/>
                <a:cs typeface="Times New Roman"/>
              </a:rPr>
              <a:t>) — текстовый редактор, разработанный </a:t>
            </a:r>
            <a:r>
              <a:rPr lang="en-US" sz="2000" dirty="0">
                <a:latin typeface="Calibri"/>
                <a:cs typeface="Times New Roman"/>
              </a:rPr>
              <a:t>Microsoft</a:t>
            </a:r>
            <a:r>
              <a:rPr lang="ru-RU" sz="2000" dirty="0">
                <a:latin typeface="Calibri"/>
                <a:cs typeface="Times New Roman"/>
              </a:rPr>
              <a:t> для </a:t>
            </a:r>
            <a:r>
              <a:rPr lang="en-US" sz="2000" dirty="0">
                <a:latin typeface="Calibri"/>
                <a:cs typeface="Times New Roman"/>
              </a:rPr>
              <a:t>Windows</a:t>
            </a:r>
            <a:r>
              <a:rPr lang="ru-RU" sz="2000" dirty="0">
                <a:latin typeface="Calibri"/>
                <a:cs typeface="Times New Roman"/>
              </a:rPr>
              <a:t>, </a:t>
            </a:r>
            <a:r>
              <a:rPr lang="en-US" sz="2000" dirty="0">
                <a:latin typeface="Calibri"/>
                <a:cs typeface="Times New Roman"/>
              </a:rPr>
              <a:t>Linux</a:t>
            </a:r>
            <a:r>
              <a:rPr lang="ru-RU" sz="2000" dirty="0">
                <a:latin typeface="Calibri"/>
                <a:cs typeface="Times New Roman"/>
              </a:rPr>
              <a:t> и </a:t>
            </a:r>
            <a:r>
              <a:rPr lang="en-US" sz="2000" dirty="0">
                <a:latin typeface="Calibri"/>
                <a:cs typeface="Times New Roman"/>
              </a:rPr>
              <a:t>macOS</a:t>
            </a:r>
            <a:r>
              <a:rPr lang="ru-RU" sz="2000" dirty="0">
                <a:latin typeface="Calibri"/>
                <a:cs typeface="Times New Roman"/>
              </a:rPr>
              <a:t>. Позиционируется как «лёгкий» редактор кода для кроссплатформенной разработки веб- и облачных приложений.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Visual Studio Code — Википедия">
            <a:extLst>
              <a:ext uri="{FF2B5EF4-FFF2-40B4-BE49-F238E27FC236}">
                <a16:creationId xmlns:a16="http://schemas.microsoft.com/office/drawing/2014/main" id="{1DBD6932-8DD4-D0CF-C000-DA8D7B4B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43100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29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Требования к программе</a:t>
            </a:r>
            <a:endParaRPr lang="ru-RU" sz="4000" b="1" dirty="0">
              <a:solidFill>
                <a:schemeClr val="bg1"/>
              </a:solidFill>
              <a:latin typeface="Calibri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944" y="1610164"/>
            <a:ext cx="11583263" cy="34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000" dirty="0">
                <a:latin typeface="Calibri"/>
                <a:cs typeface="Times New Roman"/>
              </a:rPr>
              <a:t>Моя программа должна выполнять такие функции как: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 err="1">
                <a:latin typeface="Calibri"/>
                <a:cs typeface="Times New Roman"/>
              </a:rPr>
              <a:t>Иметь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удобный</a:t>
            </a:r>
            <a:r>
              <a:rPr lang="en-US" sz="2000" dirty="0">
                <a:latin typeface="Calibri"/>
                <a:cs typeface="Times New Roman"/>
              </a:rPr>
              <a:t> и </a:t>
            </a:r>
            <a:r>
              <a:rPr lang="en-US" sz="2000" err="1">
                <a:latin typeface="Calibri"/>
                <a:cs typeface="Times New Roman"/>
              </a:rPr>
              <a:t>интуитивно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понятный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пользовательский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интерфейс</a:t>
            </a:r>
            <a:r>
              <a:rPr lang="en-US" sz="2000" dirty="0">
                <a:latin typeface="Calibri"/>
                <a:cs typeface="Times New Roman"/>
              </a:rPr>
              <a:t>, </a:t>
            </a:r>
            <a:r>
              <a:rPr lang="en-US" sz="2000" err="1">
                <a:latin typeface="Calibri"/>
                <a:cs typeface="Times New Roman"/>
              </a:rPr>
              <a:t>позволяющий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легко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выполнять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операции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шифрования</a:t>
            </a:r>
            <a:r>
              <a:rPr lang="en-US" sz="2000" dirty="0">
                <a:latin typeface="Calibri"/>
                <a:cs typeface="Times New Roman"/>
              </a:rPr>
              <a:t> и </a:t>
            </a:r>
            <a:r>
              <a:rPr lang="en-US" sz="2000" err="1">
                <a:latin typeface="Calibri"/>
                <a:cs typeface="Times New Roman"/>
              </a:rPr>
              <a:t>дешифрования</a:t>
            </a:r>
            <a:r>
              <a:rPr lang="en-US" sz="2000" dirty="0">
                <a:latin typeface="Calibri"/>
                <a:cs typeface="Times New Roman"/>
              </a:rPr>
              <a:t>.</a:t>
            </a:r>
            <a:r>
              <a:rPr lang="ru-RU" sz="2000" dirty="0">
                <a:latin typeface="Calibri"/>
                <a:cs typeface="Times New Roman"/>
              </a:rPr>
              <a:t> </a:t>
            </a:r>
          </a:p>
          <a:p>
            <a:pPr marL="285750" indent="-285750" algn="just">
              <a:buFont typeface="Arial"/>
              <a:buChar char="•"/>
            </a:pPr>
            <a:r>
              <a:rPr lang="ru-RU" sz="2000" dirty="0">
                <a:latin typeface="Calibri"/>
                <a:cs typeface="Times New Roman"/>
              </a:rPr>
              <a:t>Иметь надежный алгоритм шифрования, который считается безопасным и хорошо зарекомендовал себя.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2000" dirty="0">
                <a:latin typeface="Calibri"/>
                <a:cs typeface="Times New Roman"/>
              </a:rPr>
              <a:t>Использовать безопасные методы генерации ключей.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2000" dirty="0">
                <a:latin typeface="Calibri"/>
                <a:cs typeface="Times New Roman"/>
              </a:rPr>
              <a:t>Предоставлять механизмы для безопасного хранения и управления ключами шифрования.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2000" dirty="0">
                <a:latin typeface="Calibri"/>
                <a:cs typeface="Times New Roman"/>
              </a:rPr>
              <a:t>Поддерживать шифрование и дешифрование данных в различных форматах файлов (например, текстовые файлы, изображения, архивы).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8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Проектирование программного продукта</a:t>
            </a:r>
            <a:endParaRPr lang="ru-RU" sz="4000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3" name="Picture 2" descr="Изображение выглядит как текст, снимок экрана, Шрифт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2FFE3788-9F89-5C93-220D-A5B0136E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614863"/>
            <a:ext cx="98679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6319525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Текст программы с описанием</a:t>
            </a:r>
            <a:endParaRPr lang="ru-RU" sz="400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62E7F-5327-92DF-3ECF-3BE1EFD04B7E}"/>
              </a:ext>
            </a:extLst>
          </p:cNvPr>
          <p:cNvSpPr txBox="1"/>
          <p:nvPr/>
        </p:nvSpPr>
        <p:spPr>
          <a:xfrm>
            <a:off x="7816957" y="1933830"/>
            <a:ext cx="3907924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ru-RU" sz="1000" dirty="0">
              <a:solidFill>
                <a:srgbClr val="D4D4D4"/>
              </a:solidFill>
              <a:latin typeface="Times New Roman" panose="02020603050405020304" pitchFamily="18" charset="0"/>
              <a:cs typeface="Times New Roman"/>
            </a:endParaRPr>
          </a:p>
        </p:txBody>
      </p:sp>
      <p:pic>
        <p:nvPicPr>
          <p:cNvPr id="3" name="Picture 2" descr="A screen shot of a computer code&#10;&#10;Автоматически созданное описание">
            <a:extLst>
              <a:ext uri="{FF2B5EF4-FFF2-40B4-BE49-F238E27FC236}">
                <a16:creationId xmlns:a16="http://schemas.microsoft.com/office/drawing/2014/main" id="{A8893398-A724-36FC-6DAA-EA8244BD5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87" y="1629277"/>
            <a:ext cx="5160544" cy="3459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2A6307-8D53-536E-FE9D-3188FC1A658C}"/>
              </a:ext>
            </a:extLst>
          </p:cNvPr>
          <p:cNvSpPr txBox="1"/>
          <p:nvPr/>
        </p:nvSpPr>
        <p:spPr>
          <a:xfrm>
            <a:off x="1112922" y="5323973"/>
            <a:ext cx="62463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cs typeface="Calibri"/>
              </a:rPr>
              <a:t>Создание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функции</a:t>
            </a:r>
            <a:r>
              <a:rPr lang="en-US" sz="2000" dirty="0">
                <a:cs typeface="Calibri"/>
              </a:rPr>
              <a:t> </a:t>
            </a:r>
            <a:r>
              <a:rPr lang="en-US" sz="200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генерации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симметричного</a:t>
            </a:r>
            <a:r>
              <a:rPr lang="en-US" sz="2000" dirty="0">
                <a:cs typeface="Calibri"/>
              </a:rPr>
              <a:t> </a:t>
            </a:r>
            <a:r>
              <a:rPr lang="en-US" sz="2000" err="1">
                <a:cs typeface="Calibri"/>
              </a:rPr>
              <a:t>ключа</a:t>
            </a:r>
            <a:endParaRPr lang="en-US" sz="2000" err="1"/>
          </a:p>
        </p:txBody>
      </p:sp>
    </p:spTree>
    <p:extLst>
      <p:ext uri="{BB962C8B-B14F-4D97-AF65-F5344CB8AC3E}">
        <p14:creationId xmlns:p14="http://schemas.microsoft.com/office/powerpoint/2010/main" val="248263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D62E7F-5327-92DF-3ECF-3BE1EFD04B7E}"/>
              </a:ext>
            </a:extLst>
          </p:cNvPr>
          <p:cNvSpPr txBox="1"/>
          <p:nvPr/>
        </p:nvSpPr>
        <p:spPr>
          <a:xfrm>
            <a:off x="7816957" y="1933830"/>
            <a:ext cx="3907924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ru-RU" sz="1000" dirty="0">
              <a:solidFill>
                <a:srgbClr val="D4D4D4"/>
              </a:solidFill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A6307-8D53-536E-FE9D-3188FC1A658C}"/>
              </a:ext>
            </a:extLst>
          </p:cNvPr>
          <p:cNvSpPr txBox="1"/>
          <p:nvPr/>
        </p:nvSpPr>
        <p:spPr>
          <a:xfrm>
            <a:off x="1022685" y="5323973"/>
            <a:ext cx="102769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ea typeface="+mn-lt"/>
                <a:cs typeface="+mn-lt"/>
              </a:rPr>
              <a:t>После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создания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вспомогательных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функций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необходимо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создать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функцию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которая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должна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возвращать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шифр</a:t>
            </a:r>
            <a:r>
              <a:rPr lang="en-US" sz="2000" dirty="0">
                <a:ea typeface="+mn-lt"/>
                <a:cs typeface="+mn-lt"/>
              </a:rPr>
              <a:t> и IV </a:t>
            </a:r>
            <a:r>
              <a:rPr lang="en-US" sz="2000" dirty="0" err="1">
                <a:ea typeface="+mn-lt"/>
                <a:cs typeface="+mn-lt"/>
              </a:rPr>
              <a:t>для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того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чтобы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шифр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можно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было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впоследствии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декодировать</a:t>
            </a:r>
            <a:endParaRPr lang="en-US" sz="2000" dirty="0" err="1"/>
          </a:p>
        </p:txBody>
      </p:sp>
      <p:pic>
        <p:nvPicPr>
          <p:cNvPr id="4" name="Picture 3" descr="A computer screen with text&#10;&#10;Автоматически созданное описание">
            <a:extLst>
              <a:ext uri="{FF2B5EF4-FFF2-40B4-BE49-F238E27FC236}">
                <a16:creationId xmlns:a16="http://schemas.microsoft.com/office/drawing/2014/main" id="{199E2E64-680A-22F2-7A15-D3EF1F9B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69" y="1714249"/>
            <a:ext cx="5917029" cy="33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6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D62E7F-5327-92DF-3ECF-3BE1EFD04B7E}"/>
              </a:ext>
            </a:extLst>
          </p:cNvPr>
          <p:cNvSpPr txBox="1"/>
          <p:nvPr/>
        </p:nvSpPr>
        <p:spPr>
          <a:xfrm>
            <a:off x="7816957" y="1933830"/>
            <a:ext cx="3907924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ru-RU" sz="1000" dirty="0">
              <a:solidFill>
                <a:srgbClr val="D4D4D4"/>
              </a:solidFill>
              <a:latin typeface="Times New Roman" panose="02020603050405020304" pitchFamily="18" charset="0"/>
              <a:cs typeface="Times New Roman"/>
            </a:endParaRPr>
          </a:p>
        </p:txBody>
      </p:sp>
      <p:pic>
        <p:nvPicPr>
          <p:cNvPr id="3" name="Picture 2" descr="A screen shot of a computer code&#10;&#10;Автоматически созданное описание">
            <a:extLst>
              <a:ext uri="{FF2B5EF4-FFF2-40B4-BE49-F238E27FC236}">
                <a16:creationId xmlns:a16="http://schemas.microsoft.com/office/drawing/2014/main" id="{A9C416F0-A72C-7105-0FC9-41832605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90" y="1590675"/>
            <a:ext cx="8419097" cy="2884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BF7074-AE33-6604-7829-1E5C6F25FEC4}"/>
              </a:ext>
            </a:extLst>
          </p:cNvPr>
          <p:cNvSpPr txBox="1"/>
          <p:nvPr/>
        </p:nvSpPr>
        <p:spPr>
          <a:xfrm>
            <a:off x="491289" y="4822657"/>
            <a:ext cx="104474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cs typeface="Calibri"/>
              </a:rPr>
              <a:t>Функция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обработки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нажатий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кнопок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063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D62E7F-5327-92DF-3ECF-3BE1EFD04B7E}"/>
              </a:ext>
            </a:extLst>
          </p:cNvPr>
          <p:cNvSpPr txBox="1"/>
          <p:nvPr/>
        </p:nvSpPr>
        <p:spPr>
          <a:xfrm>
            <a:off x="7816957" y="1933830"/>
            <a:ext cx="3907924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ru-RU" sz="1000" dirty="0">
              <a:solidFill>
                <a:srgbClr val="D4D4D4"/>
              </a:solidFill>
              <a:latin typeface="Times New Roman" panose="02020603050405020304" pitchFamily="18" charset="0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F7074-AE33-6604-7829-1E5C6F25FEC4}"/>
              </a:ext>
            </a:extLst>
          </p:cNvPr>
          <p:cNvSpPr txBox="1"/>
          <p:nvPr/>
        </p:nvSpPr>
        <p:spPr>
          <a:xfrm>
            <a:off x="491289" y="5253789"/>
            <a:ext cx="104474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cs typeface="Calibri"/>
              </a:rPr>
              <a:t>Создание</a:t>
            </a:r>
            <a:r>
              <a:rPr lang="en-US" sz="2000" dirty="0">
                <a:cs typeface="Calibri"/>
              </a:rPr>
              <a:t> </a:t>
            </a:r>
            <a:r>
              <a:rPr lang="en-US" sz="2000" dirty="0" err="1">
                <a:cs typeface="Calibri"/>
              </a:rPr>
              <a:t>функции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для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шифрования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данных</a:t>
            </a:r>
            <a:endParaRPr lang="en-US" sz="2000" dirty="0">
              <a:cs typeface="Calibri"/>
            </a:endParaRPr>
          </a:p>
        </p:txBody>
      </p:sp>
      <p:pic>
        <p:nvPicPr>
          <p:cNvPr id="2" name="Picture 1" descr="A screen shot of a computer program&#10;&#10;Автоматически созданное описание">
            <a:extLst>
              <a:ext uri="{FF2B5EF4-FFF2-40B4-BE49-F238E27FC236}">
                <a16:creationId xmlns:a16="http://schemas.microsoft.com/office/drawing/2014/main" id="{C2B03972-B318-84CD-9352-4FA36A82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30" y="1711241"/>
            <a:ext cx="580273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5546" y="1717752"/>
            <a:ext cx="11366038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В современном информационном обществе безопасность данных и приватность стали одними из основных приоритетов. Криптография - наука о защите информации с помощью математических алгоритмов, играет важную роль в обеспечении безопасности данных.</a:t>
            </a:r>
            <a:r>
              <a:rPr lang="ru-RU" sz="2000" dirty="0">
                <a:latin typeface="Calibri"/>
                <a:cs typeface="Times New Roman"/>
              </a:rPr>
              <a:t> В последние годы возрос интерес к разработке криптографических приложений, предоставляющих возможность шифрования и расшифрования информации с использованием различных алгоритмов и протоколов.</a:t>
            </a:r>
          </a:p>
          <a:p>
            <a:pPr algn="just"/>
            <a:endParaRPr lang="ru-RU" sz="1400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3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Скрины программы</a:t>
            </a:r>
          </a:p>
        </p:txBody>
      </p:sp>
      <p:pic>
        <p:nvPicPr>
          <p:cNvPr id="4" name="Picture 3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E6BFA6BB-F245-C6AF-AB3A-54341EFC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02" y="1515979"/>
            <a:ext cx="3850106" cy="1911016"/>
          </a:xfrm>
          <a:prstGeom prst="rect">
            <a:avLst/>
          </a:prstGeom>
        </p:spPr>
      </p:pic>
      <p:pic>
        <p:nvPicPr>
          <p:cNvPr id="6" name="Picture 5" descr="A screenshot of a computer error message&#10;&#10;Автоматически созданное описание">
            <a:extLst>
              <a:ext uri="{FF2B5EF4-FFF2-40B4-BE49-F238E27FC236}">
                <a16:creationId xmlns:a16="http://schemas.microsoft.com/office/drawing/2014/main" id="{B726ED76-15DD-1C71-1694-F44D0F3AC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724" y="1445795"/>
            <a:ext cx="3950369" cy="1981200"/>
          </a:xfrm>
          <a:prstGeom prst="rect">
            <a:avLst/>
          </a:prstGeom>
        </p:spPr>
      </p:pic>
      <p:pic>
        <p:nvPicPr>
          <p:cNvPr id="7" name="Picture 6" descr="A screenshot of a computer&#10;&#10;Автоматически созданное описание">
            <a:extLst>
              <a:ext uri="{FF2B5EF4-FFF2-40B4-BE49-F238E27FC236}">
                <a16:creationId xmlns:a16="http://schemas.microsoft.com/office/drawing/2014/main" id="{DB8E979F-F164-9B44-64F7-486ABB9F8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2863" y="3509962"/>
            <a:ext cx="4486275" cy="29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9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Тестирование и отладка</a:t>
            </a:r>
            <a:endParaRPr lang="ru-RU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42086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Отладка — этап разработки компьютерной программы, на котором обнаруживают, локализуют и устраняют ошибки.</a:t>
            </a:r>
            <a:endParaRPr lang="en-US" sz="2000"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Были проведены следующие тестирования:</a:t>
            </a:r>
            <a:endParaRPr lang="ru-RU" sz="2000">
              <a:latin typeface="Calibri"/>
              <a:cs typeface="Times New Roman"/>
            </a:endParaRPr>
          </a:p>
          <a:p>
            <a:pPr marL="285750"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Функциональное тестирование. Проверялись правильности шифрования и дешифрования данных с использованием различных алгоритмов и ключей.</a:t>
            </a:r>
            <a:endParaRPr lang="ru-RU" sz="2000">
              <a:latin typeface="Calibri"/>
              <a:cs typeface="Times New Roman"/>
            </a:endParaRPr>
          </a:p>
          <a:p>
            <a:pPr marL="285750"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Тестирование производительности. Измерялось время шифрования и дешифрования данных различных размеров и форматов.</a:t>
            </a:r>
          </a:p>
          <a:p>
            <a:pPr marL="285750" indent="-285750" algn="just">
              <a:buFont typeface="Calibri"/>
              <a:buChar char="-"/>
            </a:pPr>
            <a:endParaRPr lang="ru-RU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0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059" y="1540753"/>
            <a:ext cx="11081221" cy="50088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000" dirty="0">
                <a:latin typeface="Calibri"/>
                <a:cs typeface="Times New Roman"/>
              </a:rPr>
              <a:t>В заключении данной дипломной работы можно подвести итоги, которые отражают актуальность данной темы. Разработка криптографических приложений требует глубокого понимания криптографических алгоритмов, методов управления ключами и мер безопасности. Следует помнить, что криптография — это постоянно развивающаяся область, и разработчики должны быть в курсе последних тенденций и угроз безопасности, чтобы гарантировать, что их приложения остаются безопасными и надежными.</a:t>
            </a:r>
          </a:p>
          <a:p>
            <a:pPr algn="just"/>
            <a:r>
              <a:rPr lang="ru-RU" sz="2000" dirty="0">
                <a:latin typeface="Calibri"/>
                <a:cs typeface="Times New Roman"/>
              </a:rPr>
              <a:t>Я сделал приложение, которое реализует следующие функции: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 err="1">
                <a:latin typeface="Calibri"/>
                <a:cs typeface="Times New Roman"/>
              </a:rPr>
              <a:t>Имеет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удобный</a:t>
            </a:r>
            <a:r>
              <a:rPr lang="en-US" sz="2000" dirty="0">
                <a:latin typeface="Calibri"/>
                <a:cs typeface="Times New Roman"/>
              </a:rPr>
              <a:t> и </a:t>
            </a:r>
            <a:r>
              <a:rPr lang="en-US" sz="2000" err="1">
                <a:latin typeface="Calibri"/>
                <a:cs typeface="Times New Roman"/>
              </a:rPr>
              <a:t>интуитивно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понятный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пользовательский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интерфейс</a:t>
            </a:r>
            <a:r>
              <a:rPr lang="en-US" sz="2000" dirty="0">
                <a:latin typeface="Calibri"/>
                <a:cs typeface="Times New Roman"/>
              </a:rPr>
              <a:t>, </a:t>
            </a:r>
            <a:r>
              <a:rPr lang="en-US" sz="2000" err="1">
                <a:latin typeface="Calibri"/>
                <a:cs typeface="Times New Roman"/>
              </a:rPr>
              <a:t>позволяющий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легко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выполнять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операции</a:t>
            </a:r>
            <a:r>
              <a:rPr lang="en-US" sz="2000" dirty="0">
                <a:latin typeface="Calibri"/>
                <a:cs typeface="Times New Roman"/>
              </a:rPr>
              <a:t> </a:t>
            </a:r>
            <a:r>
              <a:rPr lang="en-US" sz="2000" err="1">
                <a:latin typeface="Calibri"/>
                <a:cs typeface="Times New Roman"/>
              </a:rPr>
              <a:t>шифрования</a:t>
            </a:r>
            <a:r>
              <a:rPr lang="en-US" sz="2000" dirty="0">
                <a:latin typeface="Calibri"/>
                <a:cs typeface="Times New Roman"/>
              </a:rPr>
              <a:t> и </a:t>
            </a:r>
            <a:r>
              <a:rPr lang="en-US" sz="2000" err="1">
                <a:latin typeface="Calibri"/>
                <a:cs typeface="Times New Roman"/>
              </a:rPr>
              <a:t>дешифрования</a:t>
            </a:r>
            <a:r>
              <a:rPr lang="en-US" sz="2000" dirty="0">
                <a:latin typeface="Calibri"/>
                <a:cs typeface="Times New Roman"/>
              </a:rPr>
              <a:t>.</a:t>
            </a:r>
            <a:r>
              <a:rPr lang="ru-RU" sz="2000" dirty="0">
                <a:latin typeface="Calibri"/>
                <a:cs typeface="Times New Roman"/>
              </a:rPr>
              <a:t> </a:t>
            </a:r>
          </a:p>
          <a:p>
            <a:pPr marL="285750" indent="-285750" algn="just">
              <a:buFont typeface="Arial"/>
              <a:buChar char="•"/>
            </a:pPr>
            <a:r>
              <a:rPr lang="ru-RU" sz="2000" dirty="0">
                <a:latin typeface="Calibri"/>
                <a:cs typeface="Times New Roman"/>
              </a:rPr>
              <a:t>Имеет надежный алгоритм шифрования, который считается безопасным и хорошо зарекомендовал себя.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2000" dirty="0">
                <a:latin typeface="Calibri"/>
                <a:cs typeface="Times New Roman"/>
              </a:rPr>
              <a:t>Использует безопасные методы генерации ключей.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2000" dirty="0">
                <a:latin typeface="Calibri"/>
                <a:cs typeface="Times New Roman"/>
              </a:rPr>
              <a:t>Предоставляет механизмы для безопасного хранения и управления ключами шифрования.</a:t>
            </a:r>
          </a:p>
          <a:p>
            <a:pPr marL="285750" indent="-285750" algn="just">
              <a:buFont typeface="Arial"/>
              <a:buChar char="•"/>
            </a:pPr>
            <a:r>
              <a:rPr lang="ru-RU" sz="2000" dirty="0">
                <a:latin typeface="Calibri"/>
                <a:cs typeface="Times New Roman"/>
              </a:rPr>
              <a:t>Поддерживает шифрование и дешифрование данных в различных форматах файлов.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2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Список использованной литературы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191" y="1761332"/>
            <a:ext cx="11081221" cy="34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1. Фримен, Робсон – Изучаем программирование на JavaScript / Э. Робсон. - М.: Питер, 2014 – 640 с.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2. Кит Мартин - Криптография. Как защитить свои данные в цифровом пространстве / </a:t>
            </a:r>
            <a:r>
              <a:rPr lang="ru-RU" sz="2000" dirty="0" err="1">
                <a:latin typeface="Calibri"/>
                <a:cs typeface="Times New Roman"/>
              </a:rPr>
              <a:t>К.Мартин</a:t>
            </a:r>
            <a:r>
              <a:rPr lang="ru-RU" sz="2000" dirty="0">
                <a:latin typeface="Calibri"/>
                <a:cs typeface="Times New Roman"/>
              </a:rPr>
              <a:t>. -М.: </a:t>
            </a:r>
            <a:r>
              <a:rPr lang="ru-RU" sz="2000" dirty="0" err="1">
                <a:latin typeface="Calibri"/>
                <a:cs typeface="Times New Roman"/>
              </a:rPr>
              <a:t>Бомбора</a:t>
            </a:r>
            <a:r>
              <a:rPr lang="ru-RU" sz="2000" dirty="0">
                <a:latin typeface="Calibri"/>
                <a:cs typeface="Times New Roman"/>
              </a:rPr>
              <a:t>, 2023 – 378 с.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3. Скляров - Искусство защиты и взлома информации / Д. Скляров. -М.: Питер, 2004 – 289 с.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4. </a:t>
            </a:r>
            <a:r>
              <a:rPr lang="ru-RU" sz="2000" dirty="0">
                <a:latin typeface="Calibri"/>
                <a:cs typeface="Times New Roman"/>
              </a:rPr>
              <a:t>Metanit.com – сайт о программировании [Электронный ресурс] - https://metanit.com/sharp/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1A1A1A"/>
                </a:solidFill>
                <a:latin typeface="Calibri"/>
                <a:cs typeface="Times New Roman"/>
              </a:rPr>
              <a:t>5. </a:t>
            </a:r>
            <a:r>
              <a:rPr lang="ru-RU" sz="2000" dirty="0" err="1">
                <a:solidFill>
                  <a:srgbClr val="1A1A1A"/>
                </a:solidFill>
                <a:latin typeface="Calibri"/>
                <a:cs typeface="Times New Roman"/>
              </a:rPr>
              <a:t>Дакетт</a:t>
            </a:r>
            <a:r>
              <a:rPr lang="ru-RU" sz="2000" dirty="0">
                <a:solidFill>
                  <a:srgbClr val="1A1A1A"/>
                </a:solidFill>
                <a:latin typeface="Calibri"/>
                <a:cs typeface="Times New Roman"/>
              </a:rPr>
              <a:t> Джон HTML и CSS. Разработка и дизайн вебсайтов / Д. Джон. -М.: Эксмо, 2020 - 480 с.</a:t>
            </a:r>
          </a:p>
          <a:p>
            <a:pPr>
              <a:lnSpc>
                <a:spcPct val="150000"/>
              </a:lnSpc>
            </a:pPr>
            <a:endParaRPr lang="ru-RU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5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7994" y="1595166"/>
            <a:ext cx="4152714" cy="245049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libri"/>
                <a:cs typeface="Times New Roman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3283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Актуальность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234" y="1944764"/>
            <a:ext cx="11278242" cy="2806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latin typeface="Calibri"/>
                <a:cs typeface="Times New Roman"/>
              </a:rPr>
              <a:t>Актуальность</a:t>
            </a:r>
            <a:r>
              <a:rPr lang="ru-RU" sz="2000" dirty="0">
                <a:latin typeface="Calibri"/>
                <a:cs typeface="Times New Roman"/>
              </a:rPr>
              <a:t> данной темы заключается в том, что в современном информационном обществе защита данных и конфиденциальность стали важными аспектами. 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Создание криптографического приложения позволяет обеспечить безопасную передачу и хранение информации. Такие приложения часто используются в банковских системах, электронной коммерции, мобильных приложениях и других областях, где важна конфиденциальность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403008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0234" y="1944764"/>
            <a:ext cx="11278242" cy="32762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Криптографические приложения также помогают защищать данные от несанкционированного доступа и атак со стороны злоумышленников. Они обеспечивают аутентификацию пользователей, целостность данных и защиту от подделки информации.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Кроме того, в настоящее время все больше людей осознают важность личной конфиденциальности и защиты своих данных. Популярность мессенджеров с шифрованием, таких как </a:t>
            </a:r>
            <a:r>
              <a:rPr lang="ru-RU" sz="2000" err="1">
                <a:latin typeface="Calibri"/>
                <a:cs typeface="Times New Roman"/>
              </a:rPr>
              <a:t>WhatsApp</a:t>
            </a:r>
            <a:r>
              <a:rPr lang="ru-RU" sz="2000" dirty="0">
                <a:latin typeface="Calibri"/>
                <a:cs typeface="Times New Roman"/>
              </a:rPr>
              <a:t> и </a:t>
            </a:r>
            <a:r>
              <a:rPr lang="ru-RU" sz="2000" err="1">
                <a:latin typeface="Calibri"/>
                <a:cs typeface="Times New Roman"/>
              </a:rPr>
              <a:t>Signal</a:t>
            </a:r>
            <a:r>
              <a:rPr lang="ru-RU" sz="2000" dirty="0">
                <a:latin typeface="Calibri"/>
                <a:cs typeface="Times New Roman"/>
              </a:rPr>
              <a:t>, свидетельствует о повышенном интересе к криптографическим приложениям.</a:t>
            </a:r>
          </a:p>
          <a:p>
            <a:pPr>
              <a:lnSpc>
                <a:spcPct val="150000"/>
              </a:lnSpc>
            </a:pPr>
            <a:endParaRPr lang="ru-RU" sz="2000" dirty="0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51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Содержание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052" y="2034255"/>
            <a:ext cx="10892147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latin typeface="Calibri"/>
                <a:cs typeface="Times New Roman"/>
              </a:rPr>
              <a:t>Объект исследования: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 криптографическое приложение.</a:t>
            </a:r>
          </a:p>
          <a:p>
            <a:pPr algn="just">
              <a:lnSpc>
                <a:spcPct val="150000"/>
              </a:lnSpc>
            </a:pPr>
            <a:endParaRPr lang="ru-RU" sz="20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latin typeface="Calibri"/>
                <a:cs typeface="Times New Roman"/>
              </a:rPr>
              <a:t>Предмет исследования: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 разработка криптографического приложения для обеспечения безопасности, защиты данных и конфиденциальности.</a:t>
            </a:r>
          </a:p>
          <a:p>
            <a:pPr algn="just">
              <a:lnSpc>
                <a:spcPct val="150000"/>
              </a:lnSpc>
            </a:pPr>
            <a:endParaRPr lang="ru-RU" sz="20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latin typeface="Calibri"/>
                <a:cs typeface="Times New Roman"/>
              </a:rPr>
              <a:t>Цель: </a:t>
            </a: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создание криптографического приложения, которое предоставит пользователю возможность безопасного обмена сообщениями, файлами и другими данными.</a:t>
            </a:r>
            <a:endParaRPr lang="ru-RU" sz="2000" dirty="0">
              <a:solidFill>
                <a:srgbClr val="000000"/>
              </a:solidFill>
              <a:latin typeface="Calibri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solidFill>
                <a:srgbClr val="111115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38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50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Задачи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2444" y="2163500"/>
            <a:ext cx="10865566" cy="48714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solidFill>
                  <a:srgbClr val="111115"/>
                </a:solidFill>
                <a:latin typeface="Calibri"/>
                <a:cs typeface="Times New Roman"/>
              </a:rPr>
              <a:t>Задачи:</a:t>
            </a:r>
            <a:endParaRPr lang="ru-RU" sz="2000">
              <a:solidFill>
                <a:srgbClr val="111115"/>
              </a:solidFill>
              <a:latin typeface="Calibri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1. Создание пользовательского интерфейса для приложения. 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2. Разработка функций для генерации и управления ключами. 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3. Реализация функций для обмена зашифрованными данными. 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4. Обеспечение безопасности и защиты данных. 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Calibri"/>
                <a:cs typeface="Times New Roman"/>
              </a:rPr>
              <a:t>5. Тестирование приложения. 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ru-RU" sz="1400" dirty="0">
              <a:latin typeface="Times New Roman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endParaRPr lang="en-US" sz="1400" dirty="0">
              <a:solidFill>
                <a:srgbClr val="111115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4800" dirty="0">
              <a:latin typeface="Avanti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4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6642" y="233422"/>
            <a:ext cx="5903084" cy="9596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Calibri"/>
                <a:cs typeface="Times New Roman"/>
              </a:rPr>
              <a:t>Описание предметной области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159" y="1713453"/>
            <a:ext cx="11586808" cy="39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333333"/>
                </a:solidFill>
                <a:latin typeface="Calibri"/>
                <a:cs typeface="Times New Roman"/>
              </a:rPr>
              <a:t>Криптография – это метод защиты информации путем использования закодированных алгоритмов, хэшей и подписей. Информация может находиться на этапе хранения (например, файл на жестком диске), передачи (например, электронная связь между двумя или несколькими сторонами) или использования (при применении для вычислений). </a:t>
            </a:r>
            <a:endParaRPr lang="en-US" sz="2000"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333333"/>
                </a:solidFill>
                <a:latin typeface="Calibri"/>
                <a:cs typeface="Times New Roman"/>
              </a:rPr>
              <a:t>Криптография использует некоторые низкоуровневые криптографические алгоритмы для достижения одной или нескольких из этих целей информационной безопасности. Среди этих инструментов – алгоритмы шифрования, алгоритмы цифровой подписи, алгоритмы хеширования и другие функции.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82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6642" y="233422"/>
            <a:ext cx="6254005" cy="959640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Calibri"/>
                <a:cs typeface="Times New Roman"/>
              </a:rPr>
              <a:t>Обзор основных принципов криптографии</a:t>
            </a:r>
            <a:endParaRPr lang="ru-RU" sz="4000" b="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159" y="1713453"/>
            <a:ext cx="11586808" cy="34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1. Конфиденциальность: Главный принцип криптографии состоит в обеспечении конфиденциальности передаваемой информации. </a:t>
            </a:r>
            <a:endParaRPr lang="ru-RU" sz="2000">
              <a:solidFill>
                <a:srgbClr val="000000"/>
              </a:solidFill>
              <a:latin typeface="Calibri"/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2. Целостность: Криптография также обеспечивает целостность информации. Это означает, что данные не могут быть изменены без предварительного обнаружения. </a:t>
            </a:r>
            <a:endParaRPr lang="ru-RU" sz="2000">
              <a:solidFill>
                <a:srgbClr val="000000"/>
              </a:solidFill>
              <a:latin typeface="Calibri"/>
              <a:cs typeface="Calibri" panose="020F0502020204030204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3. Аутентификация: Криптография помогает обеспечить аутентичность информации и подлинность участников взаимодействия. Для этого могут использоваться цифровые подписи и сертификаты. 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299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159" y="1422690"/>
            <a:ext cx="11586808" cy="30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ru-RU" sz="2000" dirty="0">
              <a:solidFill>
                <a:srgbClr val="000000"/>
              </a:solidFill>
              <a:latin typeface="Calibri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4. Неотказуемость: Криптография также помогает в решении проблемы отказа отдельных участников </a:t>
            </a:r>
            <a:r>
              <a:rPr lang="ru-RU" sz="2000">
                <a:solidFill>
                  <a:srgbClr val="000000"/>
                </a:solidFill>
                <a:latin typeface="Calibri"/>
                <a:cs typeface="Times New Roman"/>
              </a:rPr>
              <a:t>взаимодействия от подписания или расшифровки информации.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Calibri"/>
                <a:cs typeface="Times New Roman"/>
              </a:rPr>
              <a:t>5. Ключевая безопасность: Криптография оперирует с использованием ключей - значений, используемых для шифрования и расшифровки данных.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28575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800</Words>
  <Application>Microsoft Office PowerPoint</Application>
  <PresentationFormat>Widescreen</PresentationFormat>
  <Paragraphs>52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Тема Office</vt:lpstr>
      <vt:lpstr> Создание криптографического приложения</vt:lpstr>
      <vt:lpstr>PowerPoint Presentation</vt:lpstr>
      <vt:lpstr>Актуальность</vt:lpstr>
      <vt:lpstr>PowerPoint Presentation</vt:lpstr>
      <vt:lpstr>Содержание</vt:lpstr>
      <vt:lpstr>Задачи</vt:lpstr>
      <vt:lpstr>Описание предметной области</vt:lpstr>
      <vt:lpstr>Обзор основных принципов криптографии</vt:lpstr>
      <vt:lpstr>PowerPoint Presentation</vt:lpstr>
      <vt:lpstr>Рассмотрение существующих криптографических алгоритмов</vt:lpstr>
      <vt:lpstr>Обзор имеющихся аналогов</vt:lpstr>
      <vt:lpstr>Постановка задачи</vt:lpstr>
      <vt:lpstr>Выбор средства автоматизации</vt:lpstr>
      <vt:lpstr>Требования к программе</vt:lpstr>
      <vt:lpstr>Проектирование программного продукта</vt:lpstr>
      <vt:lpstr>Текст программы с описанием</vt:lpstr>
      <vt:lpstr>PowerPoint Presentation</vt:lpstr>
      <vt:lpstr>PowerPoint Presentation</vt:lpstr>
      <vt:lpstr>PowerPoint Presentation</vt:lpstr>
      <vt:lpstr>Скрины программы</vt:lpstr>
      <vt:lpstr>Тестирование и отладка</vt:lpstr>
      <vt:lpstr>Заключение</vt:lpstr>
      <vt:lpstr>Список использованной литературы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Бутко Юлия Леонидовна</dc:creator>
  <cp:lastModifiedBy>Student</cp:lastModifiedBy>
  <cp:revision>744</cp:revision>
  <dcterms:created xsi:type="dcterms:W3CDTF">2021-12-07T09:34:42Z</dcterms:created>
  <dcterms:modified xsi:type="dcterms:W3CDTF">2024-06-06T21:55:03Z</dcterms:modified>
</cp:coreProperties>
</file>