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3" r:id="rId13"/>
    <p:sldId id="26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AE65-D2DD-45F7-BDEE-C938F2861B8F}" v="430" dt="2023-04-27T20:15:19.101"/>
    <p1510:client id="{2904A3AC-F72D-4FBB-8D21-FBE83859305C}" v="379" dt="2023-04-27T23:44:32.937"/>
    <p1510:client id="{8E268EEE-995B-4933-A293-E029EFF3FA77}" v="219" dt="2023-04-27T20:29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4196" y="2153517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СОЗДАНИЕ ПРИЛОЖЕНИЯ «МОНИТОРИНГ ПОГОДЫ»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301" y="5505702"/>
            <a:ext cx="4545237" cy="1226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400" dirty="0">
                <a:latin typeface="Times New Roman"/>
                <a:cs typeface="Times New Roman"/>
              </a:rPr>
              <a:t>Кузьмин Артем Сергеевич</a:t>
            </a:r>
            <a:endParaRPr lang="ru-RU" dirty="0"/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Нефтеюганский политехнический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7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C4C22B-F077-3D1F-547F-944EFA374D1C}"/>
              </a:ext>
            </a:extLst>
          </p:cNvPr>
          <p:cNvSpPr txBox="1"/>
          <p:nvPr/>
        </p:nvSpPr>
        <p:spPr>
          <a:xfrm>
            <a:off x="4549336" y="1569773"/>
            <a:ext cx="430335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 smtClean="0">
                <a:latin typeface="Times New Roman"/>
                <a:ea typeface="+mn-lt"/>
                <a:cs typeface="Times New Roman"/>
              </a:rPr>
              <a:t>Вставляем </a:t>
            </a:r>
            <a:r>
              <a:rPr lang="en-US" dirty="0" smtClean="0">
                <a:latin typeface="Times New Roman"/>
                <a:ea typeface="+mn-lt"/>
                <a:cs typeface="Times New Roman"/>
              </a:rPr>
              <a:t>API </a:t>
            </a:r>
            <a:r>
              <a:rPr lang="ru-RU" dirty="0" smtClean="0">
                <a:latin typeface="Times New Roman"/>
                <a:ea typeface="+mn-lt"/>
                <a:cs typeface="Times New Roman"/>
              </a:rPr>
              <a:t>ключ, который будет выводить нам информацию о погоде с сайта </a:t>
            </a:r>
            <a:r>
              <a:rPr lang="en-US" dirty="0" err="1" smtClean="0">
                <a:latin typeface="Times New Roman"/>
                <a:ea typeface="+mn-lt"/>
                <a:cs typeface="Times New Roman"/>
              </a:rPr>
              <a:t>OpenWeather</a:t>
            </a:r>
            <a:endParaRPr lang="en-US" dirty="0" smtClean="0">
              <a:latin typeface="Times New Roman"/>
              <a:ea typeface="+mn-lt"/>
              <a:cs typeface="Times New Roman"/>
            </a:endParaRPr>
          </a:p>
          <a:p>
            <a:pPr algn="just"/>
            <a:endParaRPr lang="ru-RU" dirty="0" smtClean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400" dirty="0" err="1" smtClean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4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apiKey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4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'e9a5d3b74bf84418b11193028231901</a:t>
            </a:r>
            <a:r>
              <a:rPr lang="ru-RU" sz="1400" dirty="0" smtClean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4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;</a:t>
            </a:r>
            <a:endParaRPr lang="en-US" sz="1400" dirty="0" smtClean="0">
              <a:solidFill>
                <a:srgbClr val="D4D4D4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400" dirty="0">
              <a:latin typeface="Calibri"/>
              <a:ea typeface="+mn-lt"/>
              <a:cs typeface="Calibri"/>
            </a:endParaRPr>
          </a:p>
          <a:p>
            <a:pPr algn="just"/>
            <a:r>
              <a:rPr lang="ru-RU" dirty="0" smtClean="0">
                <a:latin typeface="Calibri"/>
                <a:ea typeface="+mn-lt"/>
                <a:cs typeface="Calibri"/>
              </a:rPr>
              <a:t>Функция удаления предыдущей карточки, после нового запроса прогноза погоды.</a:t>
            </a:r>
            <a:endParaRPr lang="en-US" dirty="0" smtClean="0">
              <a:latin typeface="Calibri"/>
              <a:ea typeface="+mn-lt"/>
              <a:cs typeface="Calibri"/>
            </a:endParaRPr>
          </a:p>
          <a:p>
            <a:pPr algn="just"/>
            <a:endParaRPr lang="ru-RU" dirty="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4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function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removeCard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() {</a:t>
            </a:r>
          </a:p>
          <a:p>
            <a:pPr algn="just"/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4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document</a:t>
            </a:r>
            <a:r>
              <a:rPr lang="ru-RU" sz="14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querySelector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4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'.</a:t>
            </a:r>
            <a:r>
              <a:rPr lang="ru-RU" sz="14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</a:t>
            </a:r>
            <a:r>
              <a:rPr lang="ru-RU" sz="14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  <a:endParaRPr lang="ru-RU" sz="1400" dirty="0">
              <a:solidFill>
                <a:srgbClr val="D4D4D4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C586C0"/>
                </a:solidFill>
                <a:latin typeface="Times New Roman"/>
                <a:ea typeface="+mn-lt"/>
                <a:cs typeface="Times New Roman"/>
              </a:rPr>
              <a:t>if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(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 </a:t>
            </a:r>
            <a:r>
              <a:rPr lang="ru-RU" sz="14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4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remove</a:t>
            </a:r>
            <a:r>
              <a:rPr lang="ru-RU" sz="14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();</a:t>
            </a:r>
            <a:endParaRPr lang="ru-RU" sz="1400" dirty="0">
              <a:solidFill>
                <a:srgbClr val="D4D4D4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000" dirty="0" smtClean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}</a:t>
            </a:r>
            <a:endParaRPr lang="en-US" sz="1000" dirty="0" smtClean="0">
              <a:solidFill>
                <a:srgbClr val="D4D4D4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endParaRPr lang="ru-RU" sz="1000" dirty="0">
              <a:latin typeface="Calibri"/>
              <a:ea typeface="+mn-lt"/>
              <a:cs typeface="Calibri"/>
            </a:endParaRPr>
          </a:p>
          <a:p>
            <a:pPr algn="just"/>
            <a:endParaRPr lang="ru-RU" sz="1000" dirty="0">
              <a:solidFill>
                <a:srgbClr val="6A9955"/>
              </a:solidFill>
              <a:latin typeface="Times New Roman"/>
              <a:cs typeface="Times New Roman"/>
            </a:endParaRPr>
          </a:p>
          <a:p>
            <a:pPr algn="just"/>
            <a:endParaRPr lang="ru-RU" sz="800" b="1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9CF4A2-79CA-F1C9-46BA-C86037CFA5D6}"/>
              </a:ext>
            </a:extLst>
          </p:cNvPr>
          <p:cNvSpPr txBox="1"/>
          <p:nvPr/>
        </p:nvSpPr>
        <p:spPr>
          <a:xfrm>
            <a:off x="166745" y="1424115"/>
            <a:ext cx="4308151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Программный продукт «Мониторинг погоды» выводит данные о погоде с сайта </a:t>
            </a:r>
            <a:r>
              <a:rPr lang="en-US" sz="1400" dirty="0" err="1">
                <a:latin typeface="Times New Roman"/>
                <a:ea typeface="+mn-lt"/>
                <a:cs typeface="Times New Roman"/>
              </a:rPr>
              <a:t>OpenWeather</a:t>
            </a:r>
            <a:r>
              <a:rPr lang="ru-RU" sz="1400" dirty="0">
                <a:latin typeface="Times New Roman"/>
                <a:ea typeface="+mn-lt"/>
                <a:cs typeface="Times New Roman"/>
              </a:rPr>
              <a:t> в соответствии с местоположением пользователя.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В своей программе я использовал:</a:t>
            </a:r>
            <a:endParaRPr lang="ru-RU" sz="1400" dirty="0">
              <a:latin typeface="Times New Roman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программирования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JavaScript</a:t>
            </a:r>
            <a:endParaRPr lang="ru-RU" sz="1400" dirty="0">
              <a:latin typeface="Times New Roman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разметки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HTML</a:t>
            </a:r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</a:t>
            </a:r>
            <a:r>
              <a:rPr lang="ru-RU" sz="1400" dirty="0" smtClean="0">
                <a:latin typeface="Times New Roman"/>
                <a:ea typeface="+mn-lt"/>
                <a:cs typeface="Times New Roman"/>
              </a:rPr>
              <a:t>стилей </a:t>
            </a:r>
            <a:r>
              <a:rPr lang="en-US" sz="1400" dirty="0" smtClean="0">
                <a:latin typeface="Times New Roman"/>
                <a:ea typeface="+mn-lt"/>
                <a:cs typeface="Times New Roman"/>
              </a:rPr>
              <a:t>CSS</a:t>
            </a:r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Текстовый редактор – </a:t>
            </a:r>
            <a:r>
              <a:rPr lang="en-US" sz="1400" dirty="0">
                <a:latin typeface="Times New Roman"/>
                <a:cs typeface="Times New Roman"/>
              </a:rPr>
              <a:t>Visual Studio Code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Плагины: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Live Server 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Prettier –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Formatter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- 18,7 МБ (19 650 091 байт)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диске - 18,7 МБ (19 685 376 байт)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9698" y="106208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972" y="1518571"/>
            <a:ext cx="8704348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Отладка — этап разработки компьютерной программы, на котором обнаруживают, локализуют и устраняют ошибки.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Для тестирования и отладки приложения для мониторинга погоды можно использовать различные подходы и </a:t>
            </a:r>
            <a:r>
              <a:rPr lang="ru-RU" sz="1400" dirty="0" smtClean="0">
                <a:latin typeface="Times New Roman"/>
                <a:cs typeface="Times New Roman"/>
              </a:rPr>
              <a:t>техники.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/>
                <a:cs typeface="Times New Roman"/>
              </a:rPr>
              <a:t>Функциональное </a:t>
            </a:r>
            <a:r>
              <a:rPr lang="ru-RU" sz="1400" dirty="0">
                <a:latin typeface="Times New Roman"/>
                <a:cs typeface="Times New Roman"/>
              </a:rPr>
              <a:t>тестирование. Проверка корректности работы каждой функции приложения и достижения ожидаемого результата. Например, тестирование определения текущей </a:t>
            </a:r>
            <a:r>
              <a:rPr lang="ru-RU" sz="1400" dirty="0" smtClean="0">
                <a:latin typeface="Times New Roman"/>
                <a:cs typeface="Times New Roman"/>
              </a:rPr>
              <a:t>погоды.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/>
                <a:cs typeface="Times New Roman"/>
              </a:rPr>
              <a:t>Тестирование </a:t>
            </a:r>
            <a:r>
              <a:rPr lang="ru-RU" sz="1400" dirty="0">
                <a:latin typeface="Times New Roman"/>
                <a:cs typeface="Times New Roman"/>
              </a:rPr>
              <a:t>производительности. Проверка скорости работы приложения и его отклика на запросы пользователя. Например, определение времени ответа приложения при загрузке данных о </a:t>
            </a:r>
            <a:r>
              <a:rPr lang="ru-RU" sz="1400" dirty="0" smtClean="0">
                <a:latin typeface="Times New Roman"/>
                <a:cs typeface="Times New Roman"/>
              </a:rPr>
              <a:t>погоде.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/>
                <a:cs typeface="Times New Roman"/>
              </a:rPr>
              <a:t>Тестирование </a:t>
            </a:r>
            <a:r>
              <a:rPr lang="ru-RU" sz="1400" dirty="0">
                <a:latin typeface="Times New Roman"/>
                <a:cs typeface="Times New Roman"/>
              </a:rPr>
              <a:t>при различных условиях. Перед выпуском приложения важно также проверить его работы, что оно будет работать корректно на всех </a:t>
            </a:r>
            <a:r>
              <a:rPr lang="ru-RU" sz="1400" dirty="0" smtClean="0">
                <a:latin typeface="Times New Roman"/>
                <a:cs typeface="Times New Roman"/>
              </a:rPr>
              <a:t>устройствах.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81" y="1495185"/>
            <a:ext cx="8787950" cy="536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Выводы проделанной мной работы:</a:t>
            </a:r>
          </a:p>
          <a:p>
            <a:pPr marL="285750"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Был проведен анализ приложений, имеющихся в общем доступе и соответствующих тематике погодных приложений.</a:t>
            </a:r>
          </a:p>
          <a:p>
            <a:pPr marL="285750"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Принимать </a:t>
            </a:r>
            <a:r>
              <a:rPr lang="ru-RU" dirty="0">
                <a:latin typeface="Times New Roman"/>
                <a:cs typeface="Times New Roman"/>
              </a:rPr>
              <a:t>данные из </a:t>
            </a:r>
            <a:r>
              <a:rPr lang="en-US" dirty="0">
                <a:latin typeface="Times New Roman"/>
                <a:cs typeface="Times New Roman"/>
              </a:rPr>
              <a:t>API</a:t>
            </a:r>
            <a:r>
              <a:rPr lang="ru-RU" dirty="0">
                <a:latin typeface="Times New Roman"/>
                <a:cs typeface="Times New Roman"/>
              </a:rPr>
              <a:t> сайтов.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Поддерживать несколько языков, что позволит использовать его пользователям в разных регионах мира.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Предоставлять актуальные и точные данные о погоде на текущий момент </a:t>
            </a:r>
            <a:r>
              <a:rPr lang="ru-RU" dirty="0" smtClean="0">
                <a:latin typeface="Times New Roman"/>
                <a:cs typeface="Times New Roman"/>
              </a:rPr>
              <a:t>времени.</a:t>
            </a:r>
            <a:endParaRPr lang="ru-RU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0091" y="1578983"/>
            <a:ext cx="4152714" cy="245049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63" y="1410690"/>
            <a:ext cx="886448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b="1" dirty="0">
                <a:latin typeface="Times New Roman"/>
                <a:cs typeface="Times New Roman"/>
              </a:rPr>
              <a:t>Актуальность</a:t>
            </a:r>
            <a:r>
              <a:rPr lang="ru-RU" sz="2800" dirty="0">
                <a:latin typeface="Times New Roman"/>
                <a:cs typeface="Times New Roman"/>
              </a:rPr>
              <a:t> данного проекта подтверждается тем, погодные приложения помогают нам принимать более обоснованные решения на работе, дома или в путешествиях, и снижать возможные риски для здоровья и безопасности. Например, приложения для мониторинга погоды могут предупреждать о неблагоприятных погодных условиях, таких как сильные дожди, снегопады или грозы, предоставлять информацию об уровне загрязнения воздуха, показывать температуру и влажность воздуха, а также обеспечивать прогнозы на долгосрочный период.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93" y="1508273"/>
            <a:ext cx="8606565" cy="50629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Объект исследования: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приложение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для мониторинга прогноза погоды.</a:t>
            </a:r>
            <a:endParaRPr lang="ru-RU" sz="1600" dirty="0"/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Предмет исследования: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р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азработка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приложения с помощью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CSS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JS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Цель: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р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азработать 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приложение для мониторинга погоды, используя текстовый редактор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Visual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Studio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 с использование языка программирования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600" b="1" dirty="0">
                <a:solidFill>
                  <a:srgbClr val="111115"/>
                </a:solidFill>
                <a:latin typeface="Times New Roman"/>
                <a:cs typeface="Times New Roman"/>
              </a:rPr>
              <a:t>Задачи:</a:t>
            </a:r>
            <a:endParaRPr lang="ru-RU" sz="16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изучить </a:t>
            </a:r>
            <a:r>
              <a:rPr lang="ru-RU" sz="1600" dirty="0">
                <a:latin typeface="Times New Roman"/>
                <a:cs typeface="Times New Roman"/>
              </a:rPr>
              <a:t>соответствующие аналоги;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создать </a:t>
            </a:r>
            <a:r>
              <a:rPr lang="ru-RU" sz="1600" dirty="0">
                <a:latin typeface="Times New Roman"/>
                <a:cs typeface="Times New Roman"/>
              </a:rPr>
              <a:t>код приложения и интерфейсных компонентов на основе выбранных алгоритмов;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разработать </a:t>
            </a:r>
            <a:r>
              <a:rPr lang="ru-RU" sz="1600" dirty="0">
                <a:latin typeface="Times New Roman"/>
                <a:cs typeface="Times New Roman"/>
              </a:rPr>
              <a:t>интерфейс приложения;</a:t>
            </a:r>
            <a:endParaRPr lang="en-US" sz="16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600" dirty="0" smtClean="0">
                <a:latin typeface="Times New Roman"/>
                <a:cs typeface="Times New Roman"/>
              </a:rPr>
              <a:t>протестировать </a:t>
            </a:r>
            <a:r>
              <a:rPr lang="ru-RU" sz="1600" dirty="0">
                <a:latin typeface="Times New Roman"/>
                <a:cs typeface="Times New Roman"/>
              </a:rPr>
              <a:t>программу с целью выявления ошибок.</a:t>
            </a: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174" y="249606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и аналоги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46" y="1549359"/>
            <a:ext cx="8286244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мониторинга прогноза погоды включает в себя сбор, обработку и анализ метеорологических данных с целью предоставления точной и надежной информации о погодных условиях в различных регионах мира. 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788" y="2816029"/>
            <a:ext cx="4483857" cy="2905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046" y="2660590"/>
            <a:ext cx="4068658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/>
                <a:cs typeface="Times New Roman"/>
              </a:rPr>
              <a:t>1</a:t>
            </a:r>
            <a:r>
              <a:rPr lang="ru-RU" sz="1600" dirty="0">
                <a:latin typeface="Times New Roman"/>
                <a:cs typeface="Times New Roman"/>
              </a:rPr>
              <a:t>. </a:t>
            </a:r>
            <a:r>
              <a:rPr lang="ru-RU" sz="1600" dirty="0" err="1" smtClean="0">
                <a:solidFill>
                  <a:srgbClr val="1D1D1F"/>
                </a:solidFill>
                <a:latin typeface="Times New Roman"/>
                <a:cs typeface="Times New Roman"/>
              </a:rPr>
              <a:t>Яндекс.Погода</a:t>
            </a:r>
            <a:r>
              <a:rPr lang="ru-RU" sz="1600" dirty="0" smtClean="0">
                <a:solidFill>
                  <a:srgbClr val="1D1D1F"/>
                </a:solidFill>
                <a:latin typeface="Times New Roman"/>
                <a:cs typeface="Times New Roman"/>
              </a:rPr>
              <a:t> — </a:t>
            </a:r>
            <a:r>
              <a:rPr lang="ru-RU" sz="1600" dirty="0">
                <a:solidFill>
                  <a:srgbClr val="1D1D1F"/>
                </a:solidFill>
                <a:latin typeface="Times New Roman"/>
                <a:cs typeface="Times New Roman"/>
              </a:rPr>
              <a:t>это бесплатное приложение для пользователей в России, которые предоставляет прогноз погоды на ближайшие 10 дней, а также информацию о температуре, атмосферном давлении, скорости ветра и вероятности выпадения осадков. В основе сервиса — искусственный интеллект </a:t>
            </a:r>
            <a:r>
              <a:rPr lang="ru-RU" sz="1600" dirty="0" err="1">
                <a:solidFill>
                  <a:srgbClr val="1D1D1F"/>
                </a:solidFill>
                <a:latin typeface="Times New Roman"/>
                <a:cs typeface="Times New Roman"/>
              </a:rPr>
              <a:t>Meteum</a:t>
            </a:r>
            <a:r>
              <a:rPr lang="ru-RU" sz="1600" dirty="0">
                <a:solidFill>
                  <a:srgbClr val="1D1D1F"/>
                </a:solidFill>
                <a:latin typeface="Times New Roman"/>
                <a:cs typeface="Times New Roman"/>
              </a:rPr>
              <a:t>, который обрабатывает показания тысяч приборов на земле и в космосе.</a:t>
            </a:r>
            <a:endParaRPr lang="ru-RU" sz="1600" dirty="0"/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02" y="1021318"/>
            <a:ext cx="4295130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latin typeface="Times New Roman"/>
                <a:cs typeface="Times New Roman"/>
              </a:rPr>
              <a:t>2. </a:t>
            </a:r>
            <a:r>
              <a:rPr lang="en-US" sz="1400" dirty="0" err="1">
                <a:latin typeface="Times New Roman"/>
                <a:cs typeface="Times New Roman"/>
              </a:rPr>
              <a:t>AccuWeather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ru-RU" sz="1400" dirty="0" smtClean="0">
                <a:latin typeface="Times New Roman"/>
                <a:cs typeface="Times New Roman"/>
              </a:rPr>
              <a:t>— </a:t>
            </a:r>
            <a:r>
              <a:rPr lang="ru-RU" sz="1400" dirty="0">
                <a:solidFill>
                  <a:srgbClr val="323238"/>
                </a:solidFill>
                <a:latin typeface="Times New Roman"/>
                <a:cs typeface="Times New Roman"/>
              </a:rPr>
              <a:t>это одно из наиболее популярных приложений для отслеживания погоды, которое может отображать еженедельные, ежедневные и ежечасные метеосводки. 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Каждый день более полутора миллиардов человек по всему миру полагаются на ресурс </a:t>
            </a:r>
            <a:r>
              <a:rPr lang="ru-RU" sz="1400" dirty="0" err="1">
                <a:solidFill>
                  <a:srgbClr val="333333"/>
                </a:solidFill>
                <a:latin typeface="Times New Roman"/>
                <a:cs typeface="Times New Roman"/>
              </a:rPr>
              <a:t>AccuWeather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, который помогает им планировать свою жизнь, защищать бизнес и эффективно использовать </a:t>
            </a:r>
            <a:r>
              <a:rPr lang="ru-RU" sz="1400" dirty="0" smtClean="0">
                <a:solidFill>
                  <a:srgbClr val="333333"/>
                </a:solidFill>
                <a:latin typeface="Times New Roman"/>
                <a:cs typeface="Times New Roman"/>
              </a:rPr>
              <a:t>время.</a:t>
            </a: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latin typeface="Times New Roman"/>
                <a:cs typeface="Times New Roman"/>
              </a:rPr>
              <a:t>3. </a:t>
            </a:r>
            <a:r>
              <a:rPr lang="en-US" sz="1400" dirty="0" err="1" smtClean="0">
                <a:latin typeface="Times New Roman"/>
                <a:cs typeface="Times New Roman"/>
              </a:rPr>
              <a:t>Gismeteo</a:t>
            </a:r>
            <a:r>
              <a:rPr lang="ru-RU" sz="1400" dirty="0" smtClean="0">
                <a:latin typeface="Times New Roman"/>
                <a:cs typeface="Times New Roman"/>
              </a:rPr>
              <a:t> — </a:t>
            </a:r>
            <a:r>
              <a:rPr lang="ru-RU" sz="1400" dirty="0">
                <a:latin typeface="Times New Roman"/>
                <a:cs typeface="Times New Roman"/>
              </a:rPr>
              <a:t>это метеорологический ресурс, которым ежедневно пользуются миллионы людей по всему миру. При помощи сайта, мобильных приложений и виджетов можно за секунду узнать текущую погоду, а также получить прогноз температуры, осадков и других необходимых параметров в различных пунктах по всей Земле</a:t>
            </a:r>
            <a:r>
              <a:rPr lang="ru-RU" sz="1400" dirty="0" smtClean="0">
                <a:latin typeface="Times New Roman"/>
                <a:cs typeface="Times New Roman"/>
              </a:rPr>
              <a:t>..</a:t>
            </a:r>
            <a:endParaRPr lang="ru-RU" sz="1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Calibri" panose="020F0502020204030204"/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36274" y="1327934"/>
            <a:ext cx="2687413" cy="226791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36274" y="3674395"/>
            <a:ext cx="3006757" cy="25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806" y="73265"/>
            <a:ext cx="5361813" cy="1115216"/>
          </a:xfrm>
        </p:spPr>
        <p:txBody>
          <a:bodyPr>
            <a:no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Обоснование необходимости разработки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50" y="1406967"/>
            <a:ext cx="8796042" cy="4670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/>
                <a:cs typeface="Times New Roman"/>
              </a:rPr>
              <a:t>Существует множество причин, почему приложения для мониторинга погоды являются необходимыми. Ниже перечислены некоторые из них:</a:t>
            </a:r>
            <a:endParaRPr lang="ru-RU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Безопасность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Планирование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Экономия </a:t>
            </a:r>
            <a:r>
              <a:rPr lang="ru-RU" dirty="0">
                <a:latin typeface="Times New Roman"/>
                <a:cs typeface="Times New Roman"/>
              </a:rPr>
              <a:t>времени и </a:t>
            </a:r>
            <a:r>
              <a:rPr lang="ru-RU" dirty="0" smtClean="0">
                <a:latin typeface="Times New Roman"/>
                <a:cs typeface="Times New Roman"/>
              </a:rPr>
              <a:t>денег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Помощь </a:t>
            </a:r>
            <a:r>
              <a:rPr lang="ru-RU" dirty="0">
                <a:latin typeface="Times New Roman"/>
                <a:cs typeface="Times New Roman"/>
              </a:rPr>
              <a:t>в уходе за </a:t>
            </a:r>
            <a:r>
              <a:rPr lang="ru-RU" dirty="0" smtClean="0">
                <a:latin typeface="Times New Roman"/>
                <a:cs typeface="Times New Roman"/>
              </a:rPr>
              <a:t>здоровьем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/>
                <a:cs typeface="Times New Roman"/>
              </a:rPr>
              <a:t>Удобство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cs typeface="Times New Roman"/>
              </a:rPr>
              <a:t>В целом, приложения для мониторинга погоды являются важным инструментом, который помогает людям принимать умные и информированные решения о своей жизни в зависимости от погодных условий.</a:t>
            </a:r>
          </a:p>
          <a:p>
            <a:pPr algn="just"/>
            <a:r>
              <a:rPr lang="ru-RU" dirty="0">
                <a:latin typeface="Times New Roman"/>
                <a:cs typeface="Times New Roman"/>
              </a:rPr>
              <a:t>Разработка своего приложения для мониторинга погоды может быть связана с желанием создать что-то уникальное, удобное и полезное для пользователей.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9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92" y="1637468"/>
            <a:ext cx="865847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текстовый редактор, разработанный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Позиционируется как «лёгкий» редактор кода для кроссплатформенной разработки веб- и облачных приложений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позволяет вам видеть изменения кода, отраженные в браузере. Он запускает локальный сервер разработки с функцией перезагрузки в реальном времени как для статических, так и для динамических страниц. Каждый раз, когда вы сохраняете свой код, вы мгновенно видите изменения, отраженные в браузере.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Prettier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Formatter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самоуверенный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форматировщик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кода. Он обеспечивает согласованный стиль, анализируя ваш код и перепечатывая его с помощью собственных правил, учитывающих максимальную длину строки, при необходимости перенося код.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Требования к программе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89" y="1335929"/>
            <a:ext cx="8658637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Times New Roman"/>
                <a:cs typeface="Times New Roman"/>
              </a:rPr>
              <a:t>Моя программа должна выполнять такие функции как:</a:t>
            </a:r>
            <a:endParaRPr lang="ru-RU" sz="2000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Принимать данные из </a:t>
            </a:r>
            <a:r>
              <a:rPr lang="en-US" sz="1600" dirty="0">
                <a:latin typeface="Times New Roman"/>
                <a:cs typeface="Times New Roman"/>
              </a:rPr>
              <a:t>API</a:t>
            </a:r>
            <a:r>
              <a:rPr lang="ru-RU" sz="1600" dirty="0">
                <a:latin typeface="Times New Roman"/>
                <a:cs typeface="Times New Roman"/>
              </a:rPr>
              <a:t> сайтов.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Поддерживать несколько языков, что позволит использовать его пользователям в разных регионах мира.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/>
                <a:cs typeface="Times New Roman"/>
              </a:rPr>
              <a:t>Предоставлять актуальные и точные данные о погоде на текущий момент </a:t>
            </a:r>
            <a:r>
              <a:rPr lang="ru-RU" sz="1600" dirty="0" smtClean="0">
                <a:latin typeface="Times New Roman"/>
                <a:cs typeface="Times New Roman"/>
              </a:rPr>
              <a:t>времени.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9" y="4489330"/>
            <a:ext cx="7508736" cy="14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404" y="1761332"/>
            <a:ext cx="8561375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При создании приложения «Мониторинг погоды» был использован следующий прием – модульное программирование.</a:t>
            </a:r>
            <a:endParaRPr lang="ru-RU" dirty="0"/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04" y="2652447"/>
            <a:ext cx="4124987" cy="35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914</Words>
  <Application>Microsoft Office PowerPoint</Application>
  <PresentationFormat>Экран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СОЗДАНИЕ ПРИЛОЖЕНИЯ «МОНИТОРИНГ ПОГОДЫ»</vt:lpstr>
      <vt:lpstr>Актуальность</vt:lpstr>
      <vt:lpstr>Содержание</vt:lpstr>
      <vt:lpstr>Описание предметной области и аналоги</vt:lpstr>
      <vt:lpstr>Обзор имеющихся аналогов</vt:lpstr>
      <vt:lpstr>Обоснование необходимости разработки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Тестирование и отладка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294</cp:revision>
  <dcterms:created xsi:type="dcterms:W3CDTF">2021-12-07T09:34:42Z</dcterms:created>
  <dcterms:modified xsi:type="dcterms:W3CDTF">2023-05-17T05:15:50Z</dcterms:modified>
</cp:coreProperties>
</file>