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3" r:id="rId5"/>
    <p:sldId id="264" r:id="rId6"/>
    <p:sldId id="265" r:id="rId7"/>
    <p:sldId id="267" r:id="rId8"/>
    <p:sldId id="268" r:id="rId9"/>
    <p:sldId id="269" r:id="rId10"/>
    <p:sldId id="270" r:id="rId11"/>
    <p:sldId id="272" r:id="rId12"/>
    <p:sldId id="273" r:id="rId13"/>
    <p:sldId id="260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AAE65-D2DD-45F7-BDEE-C938F2861B8F}" v="430" dt="2023-04-27T20:15:19.101"/>
    <p1510:client id="{2904A3AC-F72D-4FBB-8D21-FBE83859305C}" v="379" dt="2023-04-27T23:44:32.937"/>
    <p1510:client id="{8E268EEE-995B-4933-A293-E029EFF3FA77}" v="219" dt="2023-04-27T20:29:22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2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80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6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12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0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33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83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89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46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09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76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38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13171-EE1C-46F5-8A66-985EB9AE93EB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47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54196" y="2153517"/>
            <a:ext cx="4152714" cy="1562858"/>
          </a:xfrm>
        </p:spPr>
        <p:txBody>
          <a:bodyPr>
            <a:noAutofit/>
          </a:bodyPr>
          <a:lstStyle/>
          <a:p>
            <a:r>
              <a:rPr lang="ru-RU" sz="2800" dirty="0">
                <a:latin typeface="Times New Roman"/>
                <a:cs typeface="Times New Roman"/>
              </a:rPr>
              <a:t>СОЗДАНИЕ ПРИЛОЖЕНИЯ «МОНИТОРИНГ ПОГОДЫ»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3301" y="5505702"/>
            <a:ext cx="4545237" cy="12266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sz="1400" dirty="0">
                <a:latin typeface="Times New Roman"/>
                <a:cs typeface="Times New Roman"/>
              </a:rPr>
              <a:t>Кузьмин Артем Сергеевич</a:t>
            </a:r>
            <a:endParaRPr lang="ru-RU" dirty="0"/>
          </a:p>
          <a:p>
            <a:pPr algn="l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ИС 1.20 </a:t>
            </a:r>
          </a:p>
          <a:p>
            <a:pPr algn="l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Нефтеюганский политехнический колледж</a:t>
            </a:r>
          </a:p>
        </p:txBody>
      </p:sp>
    </p:spTree>
    <p:extLst>
      <p:ext uri="{BB962C8B-B14F-4D97-AF65-F5344CB8AC3E}">
        <p14:creationId xmlns:p14="http://schemas.microsoft.com/office/powerpoint/2010/main" val="1973449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98117" y="114300"/>
            <a:ext cx="6319525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Текст программы с описанием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7C4C22B-F077-3D1F-547F-944EFA374D1C}"/>
              </a:ext>
            </a:extLst>
          </p:cNvPr>
          <p:cNvSpPr txBox="1"/>
          <p:nvPr/>
        </p:nvSpPr>
        <p:spPr>
          <a:xfrm>
            <a:off x="4549336" y="1569773"/>
            <a:ext cx="4303351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dirty="0" smtClean="0">
                <a:latin typeface="Times New Roman"/>
                <a:ea typeface="+mn-lt"/>
                <a:cs typeface="Times New Roman"/>
              </a:rPr>
              <a:t>Вставляем </a:t>
            </a:r>
            <a:r>
              <a:rPr lang="en-US" dirty="0" smtClean="0">
                <a:latin typeface="Times New Roman"/>
                <a:ea typeface="+mn-lt"/>
                <a:cs typeface="Times New Roman"/>
              </a:rPr>
              <a:t>API </a:t>
            </a:r>
            <a:r>
              <a:rPr lang="ru-RU" dirty="0" smtClean="0">
                <a:latin typeface="Times New Roman"/>
                <a:ea typeface="+mn-lt"/>
                <a:cs typeface="Times New Roman"/>
              </a:rPr>
              <a:t>ключ, который будет выводить нам информацию о погоде с сайта </a:t>
            </a:r>
            <a:r>
              <a:rPr lang="en-US" dirty="0" err="1" smtClean="0">
                <a:latin typeface="Times New Roman"/>
                <a:ea typeface="+mn-lt"/>
                <a:cs typeface="Times New Roman"/>
              </a:rPr>
              <a:t>OpenWeather</a:t>
            </a:r>
            <a:endParaRPr lang="en-US" dirty="0" smtClean="0">
              <a:latin typeface="Times New Roman"/>
              <a:ea typeface="+mn-lt"/>
              <a:cs typeface="Times New Roman"/>
            </a:endParaRPr>
          </a:p>
          <a:p>
            <a:pPr algn="just"/>
            <a:endParaRPr lang="ru-RU" dirty="0" smtClean="0">
              <a:latin typeface="Times New Roman"/>
              <a:ea typeface="+mn-lt"/>
              <a:cs typeface="Times New Roman"/>
            </a:endParaRPr>
          </a:p>
          <a:p>
            <a:pPr algn="just"/>
            <a:r>
              <a:rPr lang="ru-RU" sz="1400" dirty="0" err="1" smtClean="0">
                <a:solidFill>
                  <a:srgbClr val="569CD6"/>
                </a:solidFill>
                <a:latin typeface="Times New Roman"/>
                <a:ea typeface="+mn-lt"/>
                <a:cs typeface="Times New Roman"/>
              </a:rPr>
              <a:t>const</a:t>
            </a:r>
            <a:r>
              <a:rPr lang="ru-RU" sz="1400" dirty="0" smtClean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ru-RU" sz="1400" dirty="0" err="1">
                <a:solidFill>
                  <a:srgbClr val="4FC1FF"/>
                </a:solidFill>
                <a:latin typeface="Times New Roman"/>
                <a:ea typeface="+mn-lt"/>
                <a:cs typeface="Times New Roman"/>
              </a:rPr>
              <a:t>apiKey</a:t>
            </a:r>
            <a:r>
              <a:rPr lang="ru-RU" sz="14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 = </a:t>
            </a:r>
            <a:r>
              <a:rPr lang="ru-RU" sz="14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'e9a5d3b74bf84418b11193028231901</a:t>
            </a:r>
            <a:r>
              <a:rPr lang="ru-RU" sz="1400" dirty="0" smtClean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'</a:t>
            </a:r>
            <a:r>
              <a:rPr lang="ru-RU" sz="1400" dirty="0" smtClean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;</a:t>
            </a:r>
            <a:endParaRPr lang="en-US" sz="1400" dirty="0" smtClean="0">
              <a:solidFill>
                <a:srgbClr val="D4D4D4"/>
              </a:solidFill>
              <a:latin typeface="Times New Roman"/>
              <a:ea typeface="+mn-lt"/>
              <a:cs typeface="Times New Roman"/>
            </a:endParaRPr>
          </a:p>
          <a:p>
            <a:pPr algn="just"/>
            <a:endParaRPr lang="ru-RU" sz="1400" dirty="0">
              <a:latin typeface="Calibri"/>
              <a:ea typeface="+mn-lt"/>
              <a:cs typeface="Calibri"/>
            </a:endParaRPr>
          </a:p>
          <a:p>
            <a:pPr algn="just"/>
            <a:r>
              <a:rPr lang="ru-RU" dirty="0" smtClean="0">
                <a:latin typeface="Calibri"/>
                <a:ea typeface="+mn-lt"/>
                <a:cs typeface="Calibri"/>
              </a:rPr>
              <a:t>Функция удаления предыдущей карточки, после нового запроса прогноза погоды.</a:t>
            </a:r>
            <a:endParaRPr lang="en-US" dirty="0" smtClean="0">
              <a:latin typeface="Calibri"/>
              <a:ea typeface="+mn-lt"/>
              <a:cs typeface="Calibri"/>
            </a:endParaRPr>
          </a:p>
          <a:p>
            <a:pPr algn="just"/>
            <a:endParaRPr lang="ru-RU" dirty="0">
              <a:latin typeface="Calibri"/>
              <a:ea typeface="+mn-lt"/>
              <a:cs typeface="Calibri"/>
            </a:endParaRPr>
          </a:p>
          <a:p>
            <a:pPr algn="just"/>
            <a:r>
              <a:rPr lang="ru-RU" sz="1400" dirty="0" err="1">
                <a:solidFill>
                  <a:srgbClr val="569CD6"/>
                </a:solidFill>
                <a:latin typeface="Times New Roman"/>
                <a:ea typeface="+mn-lt"/>
                <a:cs typeface="Times New Roman"/>
              </a:rPr>
              <a:t>function</a:t>
            </a:r>
            <a:r>
              <a:rPr lang="ru-RU" sz="14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ru-RU" sz="1400" dirty="0" err="1">
                <a:solidFill>
                  <a:srgbClr val="DCDCAA"/>
                </a:solidFill>
                <a:latin typeface="Times New Roman"/>
                <a:ea typeface="+mn-lt"/>
                <a:cs typeface="Times New Roman"/>
              </a:rPr>
              <a:t>removeCard</a:t>
            </a:r>
            <a:r>
              <a:rPr lang="ru-RU" sz="14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() {</a:t>
            </a:r>
          </a:p>
          <a:p>
            <a:pPr algn="just"/>
            <a:r>
              <a:rPr lang="ru-RU" sz="14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    </a:t>
            </a:r>
            <a:r>
              <a:rPr lang="ru-RU" sz="1400" dirty="0" err="1">
                <a:solidFill>
                  <a:srgbClr val="569CD6"/>
                </a:solidFill>
                <a:latin typeface="Times New Roman"/>
                <a:ea typeface="+mn-lt"/>
                <a:cs typeface="Times New Roman"/>
              </a:rPr>
              <a:t>const</a:t>
            </a:r>
            <a:r>
              <a:rPr lang="ru-RU" sz="14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ru-RU" sz="1400" dirty="0" err="1">
                <a:solidFill>
                  <a:srgbClr val="4FC1FF"/>
                </a:solidFill>
                <a:latin typeface="Times New Roman"/>
                <a:ea typeface="+mn-lt"/>
                <a:cs typeface="Times New Roman"/>
              </a:rPr>
              <a:t>prevCard</a:t>
            </a:r>
            <a:r>
              <a:rPr lang="ru-RU" sz="14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 = </a:t>
            </a:r>
            <a:r>
              <a:rPr lang="ru-RU" sz="1400" dirty="0" err="1">
                <a:solidFill>
                  <a:srgbClr val="9CDCFE"/>
                </a:solidFill>
                <a:latin typeface="Times New Roman"/>
                <a:ea typeface="+mn-lt"/>
                <a:cs typeface="Times New Roman"/>
              </a:rPr>
              <a:t>document</a:t>
            </a:r>
            <a:r>
              <a:rPr lang="ru-RU" sz="1400" dirty="0" err="1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.</a:t>
            </a:r>
            <a:r>
              <a:rPr lang="ru-RU" sz="1400" dirty="0" err="1">
                <a:solidFill>
                  <a:srgbClr val="DCDCAA"/>
                </a:solidFill>
                <a:latin typeface="Times New Roman"/>
                <a:ea typeface="+mn-lt"/>
                <a:cs typeface="Times New Roman"/>
              </a:rPr>
              <a:t>querySelector</a:t>
            </a:r>
            <a:r>
              <a:rPr lang="ru-RU" sz="14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(</a:t>
            </a:r>
            <a:r>
              <a:rPr lang="ru-RU" sz="14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'.</a:t>
            </a:r>
            <a:r>
              <a:rPr lang="ru-RU" sz="1400" dirty="0" err="1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card</a:t>
            </a:r>
            <a:r>
              <a:rPr lang="ru-RU" sz="14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'</a:t>
            </a:r>
            <a:r>
              <a:rPr lang="ru-RU" sz="14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);</a:t>
            </a:r>
            <a:endParaRPr lang="ru-RU" sz="1400" dirty="0">
              <a:solidFill>
                <a:srgbClr val="D4D4D4"/>
              </a:solidFill>
              <a:latin typeface="Times New Roman"/>
              <a:cs typeface="Times New Roman"/>
            </a:endParaRPr>
          </a:p>
          <a:p>
            <a:pPr algn="just"/>
            <a:r>
              <a:rPr lang="ru-RU" sz="14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    </a:t>
            </a:r>
            <a:r>
              <a:rPr lang="ru-RU" sz="1400" dirty="0" err="1">
                <a:solidFill>
                  <a:srgbClr val="C586C0"/>
                </a:solidFill>
                <a:latin typeface="Times New Roman"/>
                <a:ea typeface="+mn-lt"/>
                <a:cs typeface="Times New Roman"/>
              </a:rPr>
              <a:t>if</a:t>
            </a:r>
            <a:r>
              <a:rPr lang="ru-RU" sz="14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 (</a:t>
            </a:r>
            <a:r>
              <a:rPr lang="ru-RU" sz="1400" dirty="0" err="1">
                <a:solidFill>
                  <a:srgbClr val="4FC1FF"/>
                </a:solidFill>
                <a:latin typeface="Times New Roman"/>
                <a:ea typeface="+mn-lt"/>
                <a:cs typeface="Times New Roman"/>
              </a:rPr>
              <a:t>prevCard</a:t>
            </a:r>
            <a:r>
              <a:rPr lang="ru-RU" sz="14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) </a:t>
            </a:r>
            <a:r>
              <a:rPr lang="ru-RU" sz="1400" dirty="0" err="1">
                <a:solidFill>
                  <a:srgbClr val="4FC1FF"/>
                </a:solidFill>
                <a:latin typeface="Times New Roman"/>
                <a:ea typeface="+mn-lt"/>
                <a:cs typeface="Times New Roman"/>
              </a:rPr>
              <a:t>prevCard</a:t>
            </a:r>
            <a:r>
              <a:rPr lang="ru-RU" sz="1400" dirty="0" err="1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.</a:t>
            </a:r>
            <a:r>
              <a:rPr lang="ru-RU" sz="1400" dirty="0" err="1">
                <a:solidFill>
                  <a:srgbClr val="DCDCAA"/>
                </a:solidFill>
                <a:latin typeface="Times New Roman"/>
                <a:ea typeface="+mn-lt"/>
                <a:cs typeface="Times New Roman"/>
              </a:rPr>
              <a:t>remove</a:t>
            </a:r>
            <a:r>
              <a:rPr lang="ru-RU" sz="1400" dirty="0" smtClean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();</a:t>
            </a:r>
            <a:endParaRPr lang="ru-RU" sz="1400" dirty="0">
              <a:solidFill>
                <a:srgbClr val="D4D4D4"/>
              </a:solidFill>
              <a:latin typeface="Times New Roman"/>
              <a:ea typeface="+mn-lt"/>
              <a:cs typeface="Times New Roman"/>
            </a:endParaRPr>
          </a:p>
          <a:p>
            <a:pPr algn="just"/>
            <a:r>
              <a:rPr lang="ru-RU" sz="1000" dirty="0" smtClean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}</a:t>
            </a:r>
            <a:endParaRPr lang="en-US" sz="1000" dirty="0" smtClean="0">
              <a:solidFill>
                <a:srgbClr val="D4D4D4"/>
              </a:solidFill>
              <a:latin typeface="Times New Roman"/>
              <a:ea typeface="+mn-lt"/>
              <a:cs typeface="Times New Roman"/>
            </a:endParaRPr>
          </a:p>
          <a:p>
            <a:pPr algn="just"/>
            <a:endParaRPr lang="ru-RU" sz="1000" dirty="0">
              <a:latin typeface="Calibri"/>
              <a:ea typeface="+mn-lt"/>
              <a:cs typeface="Calibri"/>
            </a:endParaRPr>
          </a:p>
          <a:p>
            <a:pPr algn="just"/>
            <a:endParaRPr lang="ru-RU" sz="1000" dirty="0">
              <a:solidFill>
                <a:srgbClr val="6A9955"/>
              </a:solidFill>
              <a:latin typeface="Times New Roman"/>
              <a:cs typeface="Times New Roman"/>
            </a:endParaRPr>
          </a:p>
          <a:p>
            <a:pPr algn="just"/>
            <a:endParaRPr lang="ru-RU" sz="800" b="1" dirty="0">
              <a:latin typeface="Times New Roman" panose="02020603050405020304" pitchFamily="18" charset="0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9CF4A2-79CA-F1C9-46BA-C86037CFA5D6}"/>
              </a:ext>
            </a:extLst>
          </p:cNvPr>
          <p:cNvSpPr txBox="1"/>
          <p:nvPr/>
        </p:nvSpPr>
        <p:spPr>
          <a:xfrm>
            <a:off x="166745" y="1424115"/>
            <a:ext cx="4308151" cy="49398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400" dirty="0">
                <a:latin typeface="Times New Roman"/>
                <a:ea typeface="+mn-lt"/>
                <a:cs typeface="Times New Roman"/>
              </a:rPr>
              <a:t>Программный продукт «Мониторинг погоды» выводит данные о погоде с сайта </a:t>
            </a:r>
            <a:r>
              <a:rPr lang="en-US" sz="1400" dirty="0" err="1">
                <a:latin typeface="Times New Roman"/>
                <a:ea typeface="+mn-lt"/>
                <a:cs typeface="Times New Roman"/>
              </a:rPr>
              <a:t>OpenWeather</a:t>
            </a:r>
            <a:r>
              <a:rPr lang="ru-RU" sz="1400" dirty="0">
                <a:latin typeface="Times New Roman"/>
                <a:ea typeface="+mn-lt"/>
                <a:cs typeface="Times New Roman"/>
              </a:rPr>
              <a:t> в соответствии с местоположением пользователя.</a:t>
            </a:r>
            <a:endParaRPr lang="ru-RU" dirty="0"/>
          </a:p>
          <a:p>
            <a:pPr algn="just">
              <a:lnSpc>
                <a:spcPct val="150000"/>
              </a:lnSpc>
            </a:pPr>
            <a:r>
              <a:rPr lang="ru-RU" sz="1400" dirty="0">
                <a:latin typeface="Times New Roman"/>
                <a:ea typeface="+mn-lt"/>
                <a:cs typeface="Times New Roman"/>
              </a:rPr>
              <a:t>В своей программе я использовал:</a:t>
            </a:r>
            <a:endParaRPr lang="ru-RU" sz="1400" dirty="0">
              <a:latin typeface="Times New Roman"/>
              <a:cs typeface="Times New Roman"/>
            </a:endParaRP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/>
                <a:ea typeface="+mn-lt"/>
                <a:cs typeface="Times New Roman"/>
              </a:rPr>
              <a:t>Язык программирования </a:t>
            </a:r>
            <a:r>
              <a:rPr lang="en-US" sz="1400" dirty="0">
                <a:latin typeface="Times New Roman"/>
                <a:ea typeface="+mn-lt"/>
                <a:cs typeface="Times New Roman"/>
              </a:rPr>
              <a:t>JavaScript</a:t>
            </a:r>
            <a:endParaRPr lang="ru-RU" sz="1400" dirty="0">
              <a:latin typeface="Times New Roman"/>
              <a:cs typeface="Times New Roman"/>
            </a:endParaRP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/>
                <a:ea typeface="+mn-lt"/>
                <a:cs typeface="Times New Roman"/>
              </a:rPr>
              <a:t>Язык разметки </a:t>
            </a:r>
            <a:r>
              <a:rPr lang="en-US" sz="1400" dirty="0">
                <a:latin typeface="Times New Roman"/>
                <a:ea typeface="+mn-lt"/>
                <a:cs typeface="Times New Roman"/>
              </a:rPr>
              <a:t>HTML</a:t>
            </a:r>
            <a:endParaRPr lang="ru-RU" sz="1400" dirty="0">
              <a:latin typeface="Times New Roman"/>
              <a:ea typeface="+mn-lt"/>
              <a:cs typeface="Times New Roman"/>
            </a:endParaRP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/>
                <a:ea typeface="+mn-lt"/>
                <a:cs typeface="Times New Roman"/>
              </a:rPr>
              <a:t>Язык </a:t>
            </a:r>
            <a:r>
              <a:rPr lang="ru-RU" sz="1400" dirty="0" smtClean="0">
                <a:latin typeface="Times New Roman"/>
                <a:ea typeface="+mn-lt"/>
                <a:cs typeface="Times New Roman"/>
              </a:rPr>
              <a:t>стилей </a:t>
            </a:r>
            <a:r>
              <a:rPr lang="en-US" sz="1400" dirty="0" smtClean="0">
                <a:latin typeface="Times New Roman"/>
                <a:ea typeface="+mn-lt"/>
                <a:cs typeface="Times New Roman"/>
              </a:rPr>
              <a:t>CSS</a:t>
            </a:r>
            <a:endParaRPr lang="ru-RU" sz="1400" dirty="0">
              <a:latin typeface="Times New Roman"/>
              <a:ea typeface="+mn-lt"/>
              <a:cs typeface="Times New Roman"/>
            </a:endParaRP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Текстовый редактор – </a:t>
            </a:r>
            <a:r>
              <a:rPr lang="en-US" sz="1400" dirty="0">
                <a:latin typeface="Times New Roman"/>
                <a:cs typeface="Times New Roman"/>
              </a:rPr>
              <a:t>Visual Studio Code</a:t>
            </a:r>
          </a:p>
          <a:p>
            <a:pPr algn="just">
              <a:lnSpc>
                <a:spcPct val="150000"/>
              </a:lnSpc>
            </a:pPr>
            <a:r>
              <a:rPr lang="ru-RU" sz="1400" dirty="0">
                <a:latin typeface="Times New Roman"/>
                <a:cs typeface="Times New Roman"/>
              </a:rPr>
              <a:t>Плагины:</a:t>
            </a:r>
            <a:endParaRPr lang="en-US" sz="1400"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Live Server </a:t>
            </a:r>
            <a:endParaRPr lang="en-US" sz="1400"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Prettier – </a:t>
            </a:r>
            <a:r>
              <a:rPr lang="en-US" sz="1400" dirty="0">
                <a:latin typeface="Times New Roman"/>
                <a:cs typeface="Times New Roman"/>
              </a:rPr>
              <a:t>Code</a:t>
            </a:r>
            <a:r>
              <a:rPr lang="ru-RU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Formatter</a:t>
            </a:r>
            <a:r>
              <a:rPr lang="ru-RU" sz="1400" dirty="0">
                <a:latin typeface="Times New Roman"/>
                <a:cs typeface="Times New Roman"/>
              </a:rPr>
              <a:t> </a:t>
            </a:r>
            <a:endParaRPr lang="en-US" sz="1400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- 18,7 МБ (19 650 091 байт)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диске - 18,7 МБ (19 685 376 байт)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algn="just">
              <a:lnSpc>
                <a:spcPct val="150000"/>
              </a:lnSpc>
              <a:buFont typeface="Symbol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637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09698" y="106208"/>
            <a:ext cx="5903084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Тестирование и отладка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972" y="1518571"/>
            <a:ext cx="8704348" cy="33239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400" dirty="0">
                <a:latin typeface="Times New Roman"/>
                <a:cs typeface="Times New Roman"/>
              </a:rPr>
              <a:t>Отладка — этап разработки компьютерной программы, на котором обнаруживают, локализуют и устраняют ошибки.</a:t>
            </a:r>
            <a:endParaRPr lang="ru-RU" dirty="0"/>
          </a:p>
          <a:p>
            <a:pPr algn="just">
              <a:lnSpc>
                <a:spcPct val="150000"/>
              </a:lnSpc>
            </a:pPr>
            <a:r>
              <a:rPr lang="ru-RU" sz="1400" dirty="0">
                <a:latin typeface="Times New Roman"/>
                <a:cs typeface="Times New Roman"/>
              </a:rPr>
              <a:t>Для тестирования и отладки приложения для мониторинга погоды можно использовать различные подходы и </a:t>
            </a:r>
            <a:r>
              <a:rPr lang="ru-RU" sz="1400" dirty="0" smtClean="0">
                <a:latin typeface="Times New Roman"/>
                <a:cs typeface="Times New Roman"/>
              </a:rPr>
              <a:t>техники.</a:t>
            </a:r>
            <a:endParaRPr lang="en-US" sz="1400" dirty="0" smtClean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imes New Roman"/>
                <a:cs typeface="Times New Roman"/>
              </a:rPr>
              <a:t>Функциональное </a:t>
            </a:r>
            <a:r>
              <a:rPr lang="ru-RU" sz="1400" dirty="0">
                <a:latin typeface="Times New Roman"/>
                <a:cs typeface="Times New Roman"/>
              </a:rPr>
              <a:t>тестирование. Проверка корректности работы каждой функции приложения и достижения ожидаемого результата. Например, тестирование определения текущей </a:t>
            </a:r>
            <a:r>
              <a:rPr lang="ru-RU" sz="1400" dirty="0" smtClean="0">
                <a:latin typeface="Times New Roman"/>
                <a:cs typeface="Times New Roman"/>
              </a:rPr>
              <a:t>погоды.</a:t>
            </a:r>
            <a:endParaRPr lang="en-US" sz="1400" dirty="0" smtClean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imes New Roman"/>
                <a:cs typeface="Times New Roman"/>
              </a:rPr>
              <a:t>Тестирование </a:t>
            </a:r>
            <a:r>
              <a:rPr lang="ru-RU" sz="1400" dirty="0">
                <a:latin typeface="Times New Roman"/>
                <a:cs typeface="Times New Roman"/>
              </a:rPr>
              <a:t>производительности. Проверка скорости работы приложения и его отклика на запросы пользователя. Например, определение времени ответа приложения при загрузке данных о </a:t>
            </a:r>
            <a:r>
              <a:rPr lang="ru-RU" sz="1400" dirty="0" smtClean="0">
                <a:latin typeface="Times New Roman"/>
                <a:cs typeface="Times New Roman"/>
              </a:rPr>
              <a:t>погоде.</a:t>
            </a:r>
            <a:endParaRPr lang="en-US" sz="1400" dirty="0" smtClean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imes New Roman"/>
                <a:cs typeface="Times New Roman"/>
              </a:rPr>
              <a:t>Тестирование </a:t>
            </a:r>
            <a:r>
              <a:rPr lang="ru-RU" sz="1400" dirty="0">
                <a:latin typeface="Times New Roman"/>
                <a:cs typeface="Times New Roman"/>
              </a:rPr>
              <a:t>при различных условиях. Перед выпуском приложения важно также проверить его работы, что оно будет работать корректно на всех </a:t>
            </a:r>
            <a:r>
              <a:rPr lang="ru-RU" sz="1400" dirty="0" smtClean="0">
                <a:latin typeface="Times New Roman"/>
                <a:cs typeface="Times New Roman"/>
              </a:rPr>
              <a:t>устройствах.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06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98116" y="114300"/>
            <a:ext cx="5903084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Заключение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381" y="1495185"/>
            <a:ext cx="8787950" cy="45704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latin typeface="Times New Roman"/>
                <a:cs typeface="Times New Roman"/>
              </a:rPr>
              <a:t>Выводы проделанной мной работы:</a:t>
            </a:r>
          </a:p>
          <a:p>
            <a:pPr marL="285750" algn="just">
              <a:lnSpc>
                <a:spcPct val="150000"/>
              </a:lnSpc>
            </a:pPr>
            <a:r>
              <a:rPr lang="ru-RU" dirty="0">
                <a:latin typeface="Times New Roman"/>
                <a:cs typeface="Times New Roman"/>
              </a:rPr>
              <a:t>Был проведен анализ приложений, имеющихся в общем доступе и соответствующих тематике погодных приложений.</a:t>
            </a:r>
          </a:p>
          <a:p>
            <a:pPr marL="285750" algn="just">
              <a:lnSpc>
                <a:spcPct val="150000"/>
              </a:lnSpc>
            </a:pPr>
            <a:r>
              <a:rPr lang="ru-RU" dirty="0">
                <a:latin typeface="Times New Roman"/>
                <a:cs typeface="Times New Roman"/>
              </a:rPr>
              <a:t>Я сделал приложение, которое реализует следующие функции:</a:t>
            </a: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/>
                <a:cs typeface="Times New Roman"/>
              </a:rPr>
              <a:t>Иметь простой и интуитивно понятный интерфейс, позволяющий быстро и легко получать информацию о погоде.</a:t>
            </a: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/>
                <a:cs typeface="Times New Roman"/>
              </a:rPr>
              <a:t>Принимать значения, введенные пользователем и после обрабатывать их.</a:t>
            </a: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/>
                <a:cs typeface="Times New Roman"/>
              </a:rPr>
              <a:t>Принимать </a:t>
            </a:r>
            <a:r>
              <a:rPr lang="ru-RU" dirty="0">
                <a:latin typeface="Times New Roman"/>
                <a:cs typeface="Times New Roman"/>
              </a:rPr>
              <a:t>данные из </a:t>
            </a:r>
            <a:r>
              <a:rPr lang="en-US" dirty="0">
                <a:latin typeface="Times New Roman"/>
                <a:cs typeface="Times New Roman"/>
              </a:rPr>
              <a:t>API</a:t>
            </a:r>
            <a:r>
              <a:rPr lang="ru-RU" dirty="0">
                <a:latin typeface="Times New Roman"/>
                <a:cs typeface="Times New Roman"/>
              </a:rPr>
              <a:t> сайтов.</a:t>
            </a: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/>
                <a:cs typeface="Times New Roman"/>
              </a:rPr>
              <a:t>Предоставлять </a:t>
            </a:r>
            <a:r>
              <a:rPr lang="ru-RU" dirty="0">
                <a:latin typeface="Times New Roman"/>
                <a:cs typeface="Times New Roman"/>
              </a:rPr>
              <a:t>актуальные и точные данные о погоде на текущий момент </a:t>
            </a:r>
            <a:r>
              <a:rPr lang="ru-RU" dirty="0" smtClean="0">
                <a:latin typeface="Times New Roman"/>
                <a:cs typeface="Times New Roman"/>
              </a:rPr>
              <a:t>времени.</a:t>
            </a:r>
            <a:endParaRPr lang="ru-RU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95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50091" y="1578983"/>
            <a:ext cx="4152714" cy="2450495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83283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26716" y="365126"/>
            <a:ext cx="5903084" cy="959640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763" y="1410690"/>
            <a:ext cx="8864488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2800" b="1" dirty="0">
                <a:latin typeface="Times New Roman"/>
                <a:cs typeface="Times New Roman"/>
              </a:rPr>
              <a:t>Актуальность</a:t>
            </a:r>
            <a:r>
              <a:rPr lang="ru-RU" sz="2800" dirty="0">
                <a:latin typeface="Times New Roman"/>
                <a:cs typeface="Times New Roman"/>
              </a:rPr>
              <a:t> данного проекта подтверждается тем, погодные приложения помогают нам принимать более обоснованные решения на работе, дома или в путешествиях, и снижать возможные риски для здоровья и безопасности. Например, приложения для мониторинга погоды могут предупреждать о неблагоприятных погодных условиях, таких как сильные дожди, снегопады или грозы, предоставлять информацию об уровне загрязнения воздуха, показывать температуру и влажность воздуха, а также обеспечивать прогнозы на долгосрочный период.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3008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26716" y="365126"/>
            <a:ext cx="5903084" cy="959640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293" y="1508273"/>
            <a:ext cx="8606565" cy="50629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b="1" dirty="0">
                <a:solidFill>
                  <a:srgbClr val="000000"/>
                </a:solidFill>
                <a:latin typeface="Times New Roman"/>
                <a:cs typeface="Times New Roman"/>
              </a:rPr>
              <a:t>Объект исследования:</a:t>
            </a:r>
            <a:r>
              <a:rPr lang="ru-RU" sz="1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приложение </a:t>
            </a:r>
            <a:r>
              <a:rPr lang="ru-RU" sz="1600" dirty="0">
                <a:solidFill>
                  <a:srgbClr val="000000"/>
                </a:solidFill>
                <a:latin typeface="Times New Roman"/>
                <a:cs typeface="Times New Roman"/>
              </a:rPr>
              <a:t>для мониторинга прогноза погоды.</a:t>
            </a:r>
            <a:endParaRPr lang="ru-RU" sz="1600" dirty="0"/>
          </a:p>
          <a:p>
            <a:pPr algn="just">
              <a:lnSpc>
                <a:spcPct val="150000"/>
              </a:lnSpc>
            </a:pPr>
            <a:endParaRPr lang="ru-RU" sz="16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ru-RU" sz="1600" b="1" dirty="0">
                <a:solidFill>
                  <a:srgbClr val="000000"/>
                </a:solidFill>
                <a:latin typeface="Times New Roman"/>
                <a:cs typeface="Times New Roman"/>
              </a:rPr>
              <a:t>Предмет исследования: </a:t>
            </a:r>
            <a:r>
              <a:rPr lang="ru-RU" sz="1600" dirty="0">
                <a:solidFill>
                  <a:srgbClr val="000000"/>
                </a:solidFill>
                <a:latin typeface="Times New Roman"/>
                <a:cs typeface="Times New Roman"/>
              </a:rPr>
              <a:t>р</a:t>
            </a:r>
            <a:r>
              <a:rPr lang="ru-RU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азработка </a:t>
            </a:r>
            <a:r>
              <a:rPr lang="ru-RU" sz="1600" dirty="0">
                <a:solidFill>
                  <a:srgbClr val="000000"/>
                </a:solidFill>
                <a:latin typeface="Times New Roman"/>
                <a:cs typeface="Times New Roman"/>
              </a:rPr>
              <a:t>приложения с помощью 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HTML</a:t>
            </a:r>
            <a:r>
              <a:rPr lang="ru-RU" sz="1600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CSS</a:t>
            </a:r>
            <a:r>
              <a:rPr lang="ru-RU" sz="1600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JS</a:t>
            </a:r>
            <a:r>
              <a:rPr lang="ru-RU" sz="1600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16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ru-RU" sz="1600" b="1" dirty="0">
                <a:solidFill>
                  <a:srgbClr val="000000"/>
                </a:solidFill>
                <a:latin typeface="Times New Roman"/>
                <a:cs typeface="Times New Roman"/>
              </a:rPr>
              <a:t>Цель: </a:t>
            </a:r>
            <a:r>
              <a:rPr lang="ru-RU" sz="1600" dirty="0">
                <a:solidFill>
                  <a:srgbClr val="000000"/>
                </a:solidFill>
                <a:latin typeface="Times New Roman"/>
                <a:cs typeface="Times New Roman"/>
              </a:rPr>
              <a:t>р</a:t>
            </a:r>
            <a:r>
              <a:rPr lang="ru-RU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азработать </a:t>
            </a:r>
            <a:r>
              <a:rPr lang="ru-RU" sz="1600" dirty="0">
                <a:solidFill>
                  <a:srgbClr val="000000"/>
                </a:solidFill>
                <a:latin typeface="Times New Roman"/>
                <a:cs typeface="Times New Roman"/>
              </a:rPr>
              <a:t>приложение для мониторинга погоды, используя текстовый редактор 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Visual</a:t>
            </a:r>
            <a:r>
              <a:rPr lang="ru-RU" sz="1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Studio</a:t>
            </a:r>
            <a:r>
              <a:rPr lang="ru-RU" sz="1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Code</a:t>
            </a:r>
            <a:r>
              <a:rPr lang="ru-RU" sz="1600" dirty="0">
                <a:solidFill>
                  <a:srgbClr val="000000"/>
                </a:solidFill>
                <a:latin typeface="Times New Roman"/>
                <a:cs typeface="Times New Roman"/>
              </a:rPr>
              <a:t> с использование языка программирования 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JavaScript</a:t>
            </a:r>
            <a:r>
              <a:rPr lang="ru-RU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16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ru-RU" sz="1600" b="1" dirty="0">
                <a:solidFill>
                  <a:srgbClr val="111115"/>
                </a:solidFill>
                <a:latin typeface="Times New Roman"/>
                <a:cs typeface="Times New Roman"/>
              </a:rPr>
              <a:t>Задачи:</a:t>
            </a:r>
            <a:endParaRPr lang="ru-RU" sz="1600" dirty="0">
              <a:solidFill>
                <a:srgbClr val="111115"/>
              </a:solidFill>
              <a:latin typeface="Times New Roman"/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600" dirty="0" smtClean="0">
                <a:latin typeface="Times New Roman"/>
                <a:cs typeface="Times New Roman"/>
              </a:rPr>
              <a:t>изучить </a:t>
            </a:r>
            <a:r>
              <a:rPr lang="ru-RU" sz="1600" dirty="0">
                <a:latin typeface="Times New Roman"/>
                <a:cs typeface="Times New Roman"/>
              </a:rPr>
              <a:t>соответствующие аналоги;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600" dirty="0" smtClean="0">
                <a:latin typeface="Times New Roman"/>
                <a:cs typeface="Times New Roman"/>
              </a:rPr>
              <a:t>создать </a:t>
            </a:r>
            <a:r>
              <a:rPr lang="ru-RU" sz="1600" dirty="0">
                <a:latin typeface="Times New Roman"/>
                <a:cs typeface="Times New Roman"/>
              </a:rPr>
              <a:t>код приложения и интерфейсных компонентов на основе выбранных алгоритмов;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600" dirty="0" smtClean="0">
                <a:latin typeface="Times New Roman"/>
                <a:cs typeface="Times New Roman"/>
              </a:rPr>
              <a:t>разработать </a:t>
            </a:r>
            <a:r>
              <a:rPr lang="ru-RU" sz="1600" dirty="0">
                <a:latin typeface="Times New Roman"/>
                <a:cs typeface="Times New Roman"/>
              </a:rPr>
              <a:t>интерфейс приложения;</a:t>
            </a:r>
            <a:endParaRPr lang="en-US" sz="1600" dirty="0">
              <a:latin typeface="Times New Roman"/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600" dirty="0" smtClean="0">
                <a:latin typeface="Times New Roman"/>
                <a:cs typeface="Times New Roman"/>
              </a:rPr>
              <a:t>протестировать </a:t>
            </a:r>
            <a:r>
              <a:rPr lang="ru-RU" sz="1600" dirty="0">
                <a:latin typeface="Times New Roman"/>
                <a:cs typeface="Times New Roman"/>
              </a:rPr>
              <a:t>программу с целью выявления ошибок.</a:t>
            </a:r>
            <a:endParaRPr lang="en-US" sz="1600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400" dirty="0">
              <a:solidFill>
                <a:srgbClr val="111115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5382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34174" y="249606"/>
            <a:ext cx="5903084" cy="95964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предметной </a:t>
            </a:r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 и аналоги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9046" y="1549359"/>
            <a:ext cx="8286244" cy="18466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 мониторинга прогноза погоды включает в себя сбор, обработку и анализ метеорологических данных с целью предоставления точной и надежной информации о погодных условиях в различных регионах мира. 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1400" dirty="0">
              <a:latin typeface="Times New Roman"/>
              <a:cs typeface="Times New Roman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4343788" y="2816029"/>
            <a:ext cx="4483857" cy="2905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046" y="2660590"/>
            <a:ext cx="4068658" cy="443198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 smtClean="0">
                <a:latin typeface="Times New Roman"/>
                <a:cs typeface="Times New Roman"/>
              </a:rPr>
              <a:t>1</a:t>
            </a:r>
            <a:r>
              <a:rPr lang="ru-RU" sz="1600" dirty="0">
                <a:latin typeface="Times New Roman"/>
                <a:cs typeface="Times New Roman"/>
              </a:rPr>
              <a:t>. </a:t>
            </a:r>
            <a:r>
              <a:rPr lang="ru-RU" sz="1600" dirty="0" err="1" smtClean="0">
                <a:solidFill>
                  <a:srgbClr val="1D1D1F"/>
                </a:solidFill>
                <a:latin typeface="Times New Roman"/>
                <a:cs typeface="Times New Roman"/>
              </a:rPr>
              <a:t>Яндекс.Погода</a:t>
            </a:r>
            <a:r>
              <a:rPr lang="ru-RU" sz="1600" dirty="0" smtClean="0">
                <a:solidFill>
                  <a:srgbClr val="1D1D1F"/>
                </a:solidFill>
                <a:latin typeface="Times New Roman"/>
                <a:cs typeface="Times New Roman"/>
              </a:rPr>
              <a:t> — </a:t>
            </a:r>
            <a:r>
              <a:rPr lang="ru-RU" sz="1600" dirty="0">
                <a:solidFill>
                  <a:srgbClr val="1D1D1F"/>
                </a:solidFill>
                <a:latin typeface="Times New Roman"/>
                <a:cs typeface="Times New Roman"/>
              </a:rPr>
              <a:t>это бесплатное приложение для пользователей в России, которые предоставляет прогноз погоды на ближайшие 10 дней, а также информацию о температуре, атмосферном давлении, скорости ветра и вероятности выпадения осадков. В основе сервиса — искусственный интеллект </a:t>
            </a:r>
            <a:r>
              <a:rPr lang="ru-RU" sz="1600" dirty="0" err="1">
                <a:solidFill>
                  <a:srgbClr val="1D1D1F"/>
                </a:solidFill>
                <a:latin typeface="Times New Roman"/>
                <a:cs typeface="Times New Roman"/>
              </a:rPr>
              <a:t>Meteum</a:t>
            </a:r>
            <a:r>
              <a:rPr lang="ru-RU" sz="1600" dirty="0">
                <a:solidFill>
                  <a:srgbClr val="1D1D1F"/>
                </a:solidFill>
                <a:latin typeface="Times New Roman"/>
                <a:cs typeface="Times New Roman"/>
              </a:rPr>
              <a:t>, который обрабатывает показания тысяч приборов на земле и в космосе.</a:t>
            </a:r>
            <a:endParaRPr lang="ru-RU" sz="1600" dirty="0"/>
          </a:p>
          <a:p>
            <a:pPr algn="just">
              <a:lnSpc>
                <a:spcPct val="150000"/>
              </a:lnSpc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982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69919" y="134173"/>
            <a:ext cx="5903084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Обзор имеющихся аналогов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4502" y="1021318"/>
            <a:ext cx="4295130" cy="70173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endParaRPr lang="ru-RU" sz="1400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ru-RU" sz="1400" dirty="0" smtClean="0">
                <a:latin typeface="Times New Roman"/>
                <a:cs typeface="Times New Roman"/>
              </a:rPr>
              <a:t>2. </a:t>
            </a:r>
            <a:r>
              <a:rPr lang="en-US" sz="1400" dirty="0" err="1">
                <a:latin typeface="Times New Roman"/>
                <a:cs typeface="Times New Roman"/>
              </a:rPr>
              <a:t>AccuWeather</a:t>
            </a:r>
            <a:r>
              <a:rPr lang="ru-RU" sz="1400" dirty="0">
                <a:latin typeface="Times New Roman"/>
                <a:cs typeface="Times New Roman"/>
              </a:rPr>
              <a:t> </a:t>
            </a:r>
            <a:r>
              <a:rPr lang="ru-RU" sz="1400" dirty="0" smtClean="0">
                <a:latin typeface="Times New Roman"/>
                <a:cs typeface="Times New Roman"/>
              </a:rPr>
              <a:t>— </a:t>
            </a:r>
            <a:r>
              <a:rPr lang="ru-RU" sz="1400" dirty="0">
                <a:solidFill>
                  <a:srgbClr val="323238"/>
                </a:solidFill>
                <a:latin typeface="Times New Roman"/>
                <a:cs typeface="Times New Roman"/>
              </a:rPr>
              <a:t>это одно из наиболее популярных приложений для отслеживания погоды, которое может отображать еженедельные, ежедневные и ежечасные метеосводки. </a:t>
            </a:r>
            <a:r>
              <a:rPr lang="ru-RU" sz="1400" dirty="0">
                <a:solidFill>
                  <a:srgbClr val="333333"/>
                </a:solidFill>
                <a:latin typeface="Times New Roman"/>
                <a:cs typeface="Times New Roman"/>
              </a:rPr>
              <a:t>Каждый день более полутора миллиардов человек по всему миру полагаются на ресурс </a:t>
            </a:r>
            <a:r>
              <a:rPr lang="ru-RU" sz="1400" dirty="0" err="1">
                <a:solidFill>
                  <a:srgbClr val="333333"/>
                </a:solidFill>
                <a:latin typeface="Times New Roman"/>
                <a:cs typeface="Times New Roman"/>
              </a:rPr>
              <a:t>AccuWeather</a:t>
            </a:r>
            <a:r>
              <a:rPr lang="ru-RU" sz="1400" dirty="0">
                <a:solidFill>
                  <a:srgbClr val="333333"/>
                </a:solidFill>
                <a:latin typeface="Times New Roman"/>
                <a:cs typeface="Times New Roman"/>
              </a:rPr>
              <a:t>, который помогает им планировать свою жизнь, защищать бизнес и эффективно использовать </a:t>
            </a:r>
            <a:r>
              <a:rPr lang="ru-RU" sz="14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время.</a:t>
            </a:r>
            <a:endParaRPr lang="ru-RU" sz="1400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ru-RU" sz="1400" dirty="0" smtClean="0">
                <a:latin typeface="Times New Roman"/>
                <a:cs typeface="Times New Roman"/>
              </a:rPr>
              <a:t>3. </a:t>
            </a:r>
            <a:r>
              <a:rPr lang="en-US" sz="1400" dirty="0" err="1" smtClean="0">
                <a:latin typeface="Times New Roman"/>
                <a:cs typeface="Times New Roman"/>
              </a:rPr>
              <a:t>Gismeteo</a:t>
            </a:r>
            <a:r>
              <a:rPr lang="ru-RU" sz="1400" dirty="0" smtClean="0">
                <a:latin typeface="Times New Roman"/>
                <a:cs typeface="Times New Roman"/>
              </a:rPr>
              <a:t> — </a:t>
            </a:r>
            <a:r>
              <a:rPr lang="ru-RU" sz="1400" dirty="0">
                <a:latin typeface="Times New Roman"/>
                <a:cs typeface="Times New Roman"/>
              </a:rPr>
              <a:t>это метеорологический ресурс, которым ежедневно пользуются миллионы людей по всему миру. При помощи сайта, мобильных приложений и виджетов можно за секунду узнать текущую погоду, а также получить прогноз температуры, осадков и других необходимых параметров в различных пунктах по всей Земле</a:t>
            </a:r>
            <a:r>
              <a:rPr lang="ru-RU" sz="1400" dirty="0" smtClean="0">
                <a:latin typeface="Times New Roman"/>
                <a:cs typeface="Times New Roman"/>
              </a:rPr>
              <a:t>..</a:t>
            </a:r>
            <a:endParaRPr lang="ru-RU" sz="14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ru-RU" sz="1400" dirty="0">
              <a:latin typeface="Calibri" panose="020F0502020204030204"/>
              <a:cs typeface="Calibri" panose="020F0502020204030204"/>
            </a:endParaRPr>
          </a:p>
          <a:p>
            <a:pPr marL="342900">
              <a:lnSpc>
                <a:spcPct val="150000"/>
              </a:lnSpc>
              <a:buFontTx/>
              <a:buAutoNum type="arabicParenR"/>
            </a:pPr>
            <a:endParaRPr lang="ru-RU" sz="1400" dirty="0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endParaRPr lang="ru-RU" sz="4800" dirty="0">
              <a:cs typeface="Calibri" panose="020F0502020204030204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5136274" y="1327934"/>
            <a:ext cx="2687413" cy="2267916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5136274" y="3674395"/>
            <a:ext cx="3006757" cy="257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7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60806" y="73265"/>
            <a:ext cx="5361813" cy="1115216"/>
          </a:xfrm>
        </p:spPr>
        <p:txBody>
          <a:bodyPr>
            <a:noAutofit/>
          </a:bodyPr>
          <a:lstStyle/>
          <a:p>
            <a:pPr lvl="1"/>
            <a:r>
              <a:rPr lang="ru-RU" sz="3200" b="1" dirty="0">
                <a:solidFill>
                  <a:schemeClr val="bg1"/>
                </a:solidFill>
                <a:latin typeface="Times New Roman"/>
                <a:cs typeface="Times New Roman"/>
              </a:rPr>
              <a:t>Обоснование необходимости разработки</a:t>
            </a:r>
            <a:endParaRPr lang="ru-RU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750" y="1406967"/>
            <a:ext cx="8796042" cy="4670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latin typeface="Times New Roman"/>
                <a:cs typeface="Times New Roman"/>
              </a:rPr>
              <a:t>Существует множество причин, почему приложения для мониторинга погоды являются необходимыми. Ниже перечислены некоторые из них:</a:t>
            </a:r>
            <a:endParaRPr lang="ru-RU" dirty="0"/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/>
                <a:cs typeface="Times New Roman"/>
              </a:rPr>
              <a:t>Безопасность</a:t>
            </a: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/>
                <a:cs typeface="Times New Roman"/>
              </a:rPr>
              <a:t>Планирование</a:t>
            </a: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/>
                <a:cs typeface="Times New Roman"/>
              </a:rPr>
              <a:t>Экономия </a:t>
            </a:r>
            <a:r>
              <a:rPr lang="ru-RU" dirty="0">
                <a:latin typeface="Times New Roman"/>
                <a:cs typeface="Times New Roman"/>
              </a:rPr>
              <a:t>времени и </a:t>
            </a:r>
            <a:r>
              <a:rPr lang="ru-RU" dirty="0" smtClean="0">
                <a:latin typeface="Times New Roman"/>
                <a:cs typeface="Times New Roman"/>
              </a:rPr>
              <a:t>денег</a:t>
            </a: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/>
                <a:cs typeface="Times New Roman"/>
              </a:rPr>
              <a:t>Помощь </a:t>
            </a:r>
            <a:r>
              <a:rPr lang="ru-RU" dirty="0">
                <a:latin typeface="Times New Roman"/>
                <a:cs typeface="Times New Roman"/>
              </a:rPr>
              <a:t>в уходе за </a:t>
            </a:r>
            <a:r>
              <a:rPr lang="ru-RU" dirty="0" smtClean="0">
                <a:latin typeface="Times New Roman"/>
                <a:cs typeface="Times New Roman"/>
              </a:rPr>
              <a:t>здоровьем</a:t>
            </a: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/>
                <a:cs typeface="Times New Roman"/>
              </a:rPr>
              <a:t>Удобство</a:t>
            </a:r>
            <a:endParaRPr lang="ru-RU" dirty="0">
              <a:latin typeface="Times New Roman"/>
              <a:cs typeface="Times New Roman"/>
            </a:endParaRPr>
          </a:p>
          <a:p>
            <a:pPr algn="just"/>
            <a:r>
              <a:rPr lang="ru-RU" dirty="0">
                <a:latin typeface="Times New Roman"/>
                <a:cs typeface="Times New Roman"/>
              </a:rPr>
              <a:t>В целом, приложения для мониторинга погоды являются важным инструментом, который помогает людям принимать умные и информированные решения о своей жизни в зависимости от погодных условий.</a:t>
            </a:r>
          </a:p>
          <a:p>
            <a:pPr algn="just"/>
            <a:r>
              <a:rPr lang="ru-RU" dirty="0">
                <a:latin typeface="Times New Roman"/>
                <a:cs typeface="Times New Roman"/>
              </a:rPr>
              <a:t>Разработка своего приложения для мониторинга погоды может быть связана с желанием создать что-то уникальное, удобное и полезное для пользователей.</a:t>
            </a:r>
          </a:p>
          <a:p>
            <a:pPr algn="just">
              <a:lnSpc>
                <a:spcPct val="150000"/>
              </a:lnSpc>
            </a:pPr>
            <a:endParaRPr lang="ru-RU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492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98116" y="114300"/>
            <a:ext cx="6629642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Выбор средства автоматизации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0392" y="1637468"/>
            <a:ext cx="8658479" cy="41857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проект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 реализован 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среде программирования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помощью языка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— текстовый редактор, разработанный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macOS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Позиционируется как «лёгкий» редактор кода для кроссплатформенной разработки веб- и облачных приложений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Плагины: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Live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позволяет вам видеть изменения кода, отраженные в браузере. Он запускает локальный сервер разработки с функцией перезагрузки в реальном времени как для статических, так и для динамических страниц. Каждый раз, когда вы сохраняете свой код, вы мгновенно видите изменения, отраженные в браузере.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Prettier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Formatter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самоуверенный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форматировщик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кода. Он обеспечивает согласованный стиль, анализируя ваш код и перепечатывая его с помощью собственных правил, учитывающих максимальную длину строки, при необходимости перенося код.</a:t>
            </a:r>
          </a:p>
          <a:p>
            <a:pPr algn="just"/>
            <a:endParaRPr lang="ru-RU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492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98116" y="114300"/>
            <a:ext cx="5903084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Требования к программе</a:t>
            </a:r>
            <a:endParaRPr lang="ru-RU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589" y="1335929"/>
            <a:ext cx="8658637" cy="30008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latin typeface="Times New Roman"/>
                <a:cs typeface="Times New Roman"/>
              </a:rPr>
              <a:t>Моя программа должна выполнять такие функции как:</a:t>
            </a:r>
            <a:endParaRPr lang="ru-RU" sz="2400" dirty="0"/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/>
                <a:cs typeface="Times New Roman"/>
              </a:rPr>
              <a:t>Иметь простой и интуитивно понятный интерфейс, позволяющий быстро и легко получать информацию о погоде.</a:t>
            </a: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/>
                <a:cs typeface="Times New Roman"/>
              </a:rPr>
              <a:t>Принимать значения, введенные пользователем и после обрабатывать их.</a:t>
            </a: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/>
                <a:cs typeface="Times New Roman"/>
              </a:rPr>
              <a:t>Принимать данные из </a:t>
            </a:r>
            <a:r>
              <a:rPr lang="en-US" dirty="0">
                <a:latin typeface="Times New Roman"/>
                <a:cs typeface="Times New Roman"/>
              </a:rPr>
              <a:t>API</a:t>
            </a:r>
            <a:r>
              <a:rPr lang="ru-RU" dirty="0">
                <a:latin typeface="Times New Roman"/>
                <a:cs typeface="Times New Roman"/>
              </a:rPr>
              <a:t> сайтов</a:t>
            </a:r>
            <a:r>
              <a:rPr lang="ru-RU" dirty="0" smtClean="0">
                <a:latin typeface="Times New Roman"/>
                <a:cs typeface="Times New Roman"/>
              </a:rPr>
              <a:t>.</a:t>
            </a: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/>
                <a:cs typeface="Times New Roman"/>
              </a:rPr>
              <a:t>Предоставлять </a:t>
            </a:r>
            <a:r>
              <a:rPr lang="ru-RU" dirty="0">
                <a:latin typeface="Times New Roman"/>
                <a:cs typeface="Times New Roman"/>
              </a:rPr>
              <a:t>актуальные и точные данные о погоде на текущий момент </a:t>
            </a:r>
            <a:r>
              <a:rPr lang="ru-RU" dirty="0" smtClean="0">
                <a:latin typeface="Times New Roman"/>
                <a:cs typeface="Times New Roman"/>
              </a:rPr>
              <a:t>времени.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549" y="4562157"/>
            <a:ext cx="7508736" cy="149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86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98116" y="114300"/>
            <a:ext cx="5903084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Проектирование программного продукта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9404" y="1761332"/>
            <a:ext cx="8561375" cy="10618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400" dirty="0">
                <a:latin typeface="Times New Roman"/>
                <a:cs typeface="Times New Roman"/>
              </a:rPr>
              <a:t>При создании приложения «Мониторинг погоды» был использован следующий прием – модульное программирование.</a:t>
            </a:r>
            <a:endParaRPr lang="ru-RU" dirty="0"/>
          </a:p>
          <a:p>
            <a:pPr algn="just">
              <a:lnSpc>
                <a:spcPct val="150000"/>
              </a:lnSpc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604" y="2652447"/>
            <a:ext cx="4124987" cy="355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515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740</TotalTime>
  <Words>886</Words>
  <Application>Microsoft Office PowerPoint</Application>
  <PresentationFormat>Экран (4:3)</PresentationFormat>
  <Paragraphs>87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Times New Roman</vt:lpstr>
      <vt:lpstr>Тема Office</vt:lpstr>
      <vt:lpstr>СОЗДАНИЕ ПРИЛОЖЕНИЯ «МОНИТОРИНГ ПОГОДЫ»</vt:lpstr>
      <vt:lpstr>Актуальность</vt:lpstr>
      <vt:lpstr>Содержание</vt:lpstr>
      <vt:lpstr>Описание предметной области и аналоги</vt:lpstr>
      <vt:lpstr>Обзор имеющихся аналогов</vt:lpstr>
      <vt:lpstr>Обоснование необходимости разработки</vt:lpstr>
      <vt:lpstr>Выбор средства автоматизации</vt:lpstr>
      <vt:lpstr>Требования к программе</vt:lpstr>
      <vt:lpstr>Проектирование программного продукта</vt:lpstr>
      <vt:lpstr>Текст программы с описанием</vt:lpstr>
      <vt:lpstr>Тестирование и отладка</vt:lpstr>
      <vt:lpstr>Заключение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Бутко Юлия Леонидовна</dc:creator>
  <cp:lastModifiedBy>Student</cp:lastModifiedBy>
  <cp:revision>296</cp:revision>
  <dcterms:created xsi:type="dcterms:W3CDTF">2021-12-07T09:34:42Z</dcterms:created>
  <dcterms:modified xsi:type="dcterms:W3CDTF">2023-05-18T11:58:55Z</dcterms:modified>
</cp:coreProperties>
</file>