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8E7-0D26-4E11-BFCD-53D9992B9B1D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D26-178A-4452-9AC5-BBC56CC720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8E7-0D26-4E11-BFCD-53D9992B9B1D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D26-178A-4452-9AC5-BBC56CC720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8E7-0D26-4E11-BFCD-53D9992B9B1D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D26-178A-4452-9AC5-BBC56CC720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8E7-0D26-4E11-BFCD-53D9992B9B1D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D26-178A-4452-9AC5-BBC56CC720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8E7-0D26-4E11-BFCD-53D9992B9B1D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D26-178A-4452-9AC5-BBC56CC720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8E7-0D26-4E11-BFCD-53D9992B9B1D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D26-178A-4452-9AC5-BBC56CC720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8E7-0D26-4E11-BFCD-53D9992B9B1D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D26-178A-4452-9AC5-BBC56CC720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8E7-0D26-4E11-BFCD-53D9992B9B1D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D26-178A-4452-9AC5-BBC56CC720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8E7-0D26-4E11-BFCD-53D9992B9B1D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D26-178A-4452-9AC5-BBC56CC720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8E7-0D26-4E11-BFCD-53D9992B9B1D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D26-178A-4452-9AC5-BBC56CC720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8E7-0D26-4E11-BFCD-53D9992B9B1D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6D26-178A-4452-9AC5-BBC56CC72097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8E7-0D26-4E11-BFCD-53D9992B9B1D}" type="datetimeFigureOut">
              <a:rPr lang="id-ID" smtClean="0"/>
              <a:t>26/05/2017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36D26-178A-4452-9AC5-BBC56CC7209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571480"/>
            <a:ext cx="7772400" cy="1470025"/>
          </a:xfrm>
        </p:spPr>
        <p:txBody>
          <a:bodyPr/>
          <a:lstStyle/>
          <a:p>
            <a:r>
              <a:rPr lang="id-ID" b="1" dirty="0"/>
              <a:t>INDIKATOR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285992"/>
            <a:ext cx="8358246" cy="3071834"/>
          </a:xfrm>
        </p:spPr>
        <p:txBody>
          <a:bodyPr>
            <a:normAutofit/>
          </a:bodyPr>
          <a:lstStyle/>
          <a:p>
            <a:pPr algn="l"/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Mampu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membaca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Q.S. Al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Baqarah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: 148 dan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Fatir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: 32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baik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dan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benar</a:t>
            </a:r>
            <a:endParaRPr lang="id-ID" dirty="0">
              <a:solidFill>
                <a:schemeClr val="tx1"/>
              </a:solidFill>
              <a:latin typeface="Agency FB" pitchFamily="34" charset="0"/>
            </a:endParaRPr>
          </a:p>
          <a:p>
            <a:pPr algn="l"/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Mampu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mengidentifikasi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tajwid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Q.S. Al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Baqarah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: 148 dan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Fatir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: 32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dengan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baik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dan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benar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.</a:t>
            </a:r>
            <a:endParaRPr lang="id-ID" dirty="0">
              <a:solidFill>
                <a:schemeClr val="tx1"/>
              </a:solidFill>
              <a:latin typeface="Agency FB" pitchFamily="34" charset="0"/>
            </a:endParaRPr>
          </a:p>
          <a:p>
            <a:pPr algn="l"/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Mampu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membuat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contoh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kata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sesuai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hukum</a:t>
            </a:r>
            <a:r>
              <a:rPr lang="es-ES" dirty="0">
                <a:solidFill>
                  <a:schemeClr val="tx1"/>
                </a:solidFill>
                <a:latin typeface="Agency FB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gency FB" pitchFamily="34" charset="0"/>
              </a:rPr>
              <a:t>tajwid</a:t>
            </a:r>
            <a:endParaRPr lang="id-ID" dirty="0">
              <a:solidFill>
                <a:schemeClr val="tx1"/>
              </a:solidFill>
              <a:latin typeface="Agency FB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INDIKATOR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INDIKATOR</dc:title>
  <dc:creator>UNBK</dc:creator>
  <cp:lastModifiedBy>UNBK</cp:lastModifiedBy>
  <cp:revision>1</cp:revision>
  <dcterms:created xsi:type="dcterms:W3CDTF">2017-05-26T09:09:58Z</dcterms:created>
  <dcterms:modified xsi:type="dcterms:W3CDTF">2017-05-26T09:11:00Z</dcterms:modified>
</cp:coreProperties>
</file>