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D228F4-FA66-4444-8AAB-0A9C8DF2BF7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0C55B3F-E3D0-493C-A6E3-DB55471FAC7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06-02-2023 12:03:33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ange cap " id="2" name="slide2">
            <a:extLst>
              <a:ext uri="{FF2B5EF4-FFF2-40B4-BE49-F238E27FC236}">
                <a16:creationId xmlns:a16="http://schemas.microsoft.com/office/drawing/2014/main" id="{D40F2B5E-619E-4E24-88F3-1034E64F91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900112"/>
            <a:ext cx="83439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2023-02-06T06:33:35Z</dcterms:created>
  <dcterms:modified xsi:type="dcterms:W3CDTF">2023-02-06T06:33:35Z</dcterms:modified>
</cp:coreProperties>
</file>