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Lato" panose="020B0604020202020204" charset="0"/>
      <p:regular r:id="rId8"/>
      <p:bold r:id="rId9"/>
      <p:italic r:id="rId10"/>
      <p:boldItalic r:id="rId11"/>
    </p:embeddedFont>
    <p:embeddedFont>
      <p:font typeface="Montserrat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B03203-A8D4-448B-BCB0-6DF216E44760}">
  <a:tblStyle styleId="{6FB03203-A8D4-448B-BCB0-6DF216E447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18bbf84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318bbf84f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318bbf84f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318bbf84f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318bbf84f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318bbf84f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18bbf84f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318bbf84f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664225" y="584625"/>
            <a:ext cx="59442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COVID-19 Global Forecasting</a:t>
            </a:r>
            <a:endParaRPr sz="30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2946603" y="2157524"/>
            <a:ext cx="5232300" cy="1962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Name </a:t>
            </a:r>
            <a:r>
              <a:rPr lang="en" sz="1800" dirty="0"/>
              <a:t>: Radadiya </a:t>
            </a:r>
            <a:r>
              <a:rPr lang="en" sz="1800" dirty="0" smtClean="0"/>
              <a:t>Mohit</a:t>
            </a:r>
          </a:p>
          <a:p>
            <a:pPr marL="0" lvl="0" indent="0">
              <a:lnSpc>
                <a:spcPct val="150000"/>
              </a:lnSpc>
            </a:pPr>
            <a:r>
              <a:rPr lang="en" sz="1800" dirty="0" smtClean="0"/>
              <a:t>Team Name: </a:t>
            </a:r>
            <a:r>
              <a:rPr lang="en-US" sz="1800" dirty="0" smtClean="0"/>
              <a:t>r_mohit9</a:t>
            </a:r>
          </a:p>
          <a:p>
            <a:pPr marL="0" lvl="0" indent="0">
              <a:lnSpc>
                <a:spcPct val="150000"/>
              </a:lnSpc>
            </a:pPr>
            <a:r>
              <a:rPr lang="en-US" sz="1800" dirty="0" smtClean="0"/>
              <a:t>Leader Name: </a:t>
            </a:r>
            <a:r>
              <a:rPr lang="en-US" sz="1800" dirty="0" err="1" smtClean="0"/>
              <a:t>Radadiya</a:t>
            </a:r>
            <a:r>
              <a:rPr lang="en-US" sz="1800" dirty="0" smtClean="0"/>
              <a:t> </a:t>
            </a:r>
            <a:r>
              <a:rPr lang="en-US" sz="1800" dirty="0" err="1" smtClean="0"/>
              <a:t>Mohit</a:t>
            </a:r>
            <a:endParaRPr lang="en-US" sz="1800" dirty="0" smtClean="0"/>
          </a:p>
          <a:p>
            <a:pPr marL="0" lvl="0" indent="0">
              <a:lnSpc>
                <a:spcPct val="150000"/>
              </a:lnSpc>
            </a:pPr>
            <a:r>
              <a:rPr lang="en-US" sz="1800" dirty="0" smtClean="0"/>
              <a:t>Branch: Computer Science and Engineering</a:t>
            </a:r>
          </a:p>
          <a:p>
            <a:pPr marL="0" lvl="0" indent="0">
              <a:lnSpc>
                <a:spcPct val="150000"/>
              </a:lnSpc>
            </a:pPr>
            <a:r>
              <a:rPr lang="en-US" sz="1800" dirty="0" smtClean="0"/>
              <a:t>Year: 2020</a:t>
            </a:r>
          </a:p>
          <a:p>
            <a:pPr marL="0" lvl="0" indent="0"/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514625"/>
            <a:ext cx="70389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Challenge: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7095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this challenge i will be predicting the cumulative number of confirm COVID19 cases in various locations across the world as well as the number of resulting fatalities for future dates.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While the challenge involves forecasting confirmed cases and fatalities between March and April by region. 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primary goal is to produce accurate forecasts as well as  to identify factors that appear to impact the transmission rate of COVID-19.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501200"/>
            <a:ext cx="70389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file contains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each Forecast Id in the test set, I will predict the cumulative COVID-19 cases and fatalities to date. The file should contain a header and have below format: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graphicFrame>
        <p:nvGraphicFramePr>
          <p:cNvPr id="148" name="Google Shape;148;p15"/>
          <p:cNvGraphicFramePr/>
          <p:nvPr/>
        </p:nvGraphicFramePr>
        <p:xfrm>
          <a:off x="141917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{6FB03203-A8D4-448B-BCB0-6DF216E44760}</a:tableStyleId>
              </a:tblPr>
              <a:tblGrid>
                <a:gridCol w="211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Forecast 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Confirmed Cases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Fatalities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etc.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etc.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etc.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474325"/>
            <a:ext cx="7038900" cy="18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Dataset: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 will be used kaggle dataset which will good for predicting.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 will be using some dataset in which 70 % for Training dataset and 30 % of data will be used for testing.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2511325"/>
            <a:ext cx="7038900" cy="19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Outcomes: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final Outcomes must be CSV format and that prediction should be cumulative.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109475" y="1924700"/>
            <a:ext cx="7038900" cy="16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Stay Home, Stay Safe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On-screen Show (16:9)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Lato</vt:lpstr>
      <vt:lpstr>Arial</vt:lpstr>
      <vt:lpstr>Montserrat</vt:lpstr>
      <vt:lpstr>Focus</vt:lpstr>
      <vt:lpstr>COVID-19 Global Forecasting</vt:lpstr>
      <vt:lpstr>Challenge:</vt:lpstr>
      <vt:lpstr>Submission file contains</vt:lpstr>
      <vt:lpstr>Dataset: I will be used kaggle dataset which will good for predicting. I will be using some dataset in which 70 % for Training dataset and 30 % of data will be used for testing.</vt:lpstr>
      <vt:lpstr>Thank You Stay Home, Stay Safe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Global Forecasting</dc:title>
  <cp:lastModifiedBy>RadadiyaMohit</cp:lastModifiedBy>
  <cp:revision>1</cp:revision>
  <dcterms:modified xsi:type="dcterms:W3CDTF">2020-04-09T14:01:53Z</dcterms:modified>
</cp:coreProperties>
</file>