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3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5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93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97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09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44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3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0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6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4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0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2ED0-7FD4-46E2-9586-699959ED5BFF}" type="datetimeFigureOut">
              <a:rPr lang="hu-HU" smtClean="0"/>
              <a:t>2013.08.19.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A6EF-81DE-4A96-AC22-0AF801AB4A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8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81363"/>
            <a:ext cx="472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gyenes összekötő 2"/>
          <p:cNvCxnSpPr/>
          <p:nvPr/>
        </p:nvCxnSpPr>
        <p:spPr>
          <a:xfrm>
            <a:off x="3059832" y="3645024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2298567" y="4063284"/>
            <a:ext cx="1015021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1200" smtClean="0"/>
              <a:t>a jelölt pártja</a:t>
            </a:r>
            <a:endParaRPr lang="hu-HU" sz="1200"/>
          </a:p>
        </p:txBody>
      </p:sp>
      <p:cxnSp>
        <p:nvCxnSpPr>
          <p:cNvPr id="6" name="Egyenes összekötő nyíllal 5"/>
          <p:cNvCxnSpPr>
            <a:stCxn id="5" idx="0"/>
          </p:cNvCxnSpPr>
          <p:nvPr/>
        </p:nvCxnSpPr>
        <p:spPr>
          <a:xfrm flipV="1">
            <a:off x="2806078" y="3645024"/>
            <a:ext cx="253754" cy="4182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2555776" y="3576638"/>
            <a:ext cx="11521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3476574" y="4063284"/>
            <a:ext cx="123944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1200" smtClean="0"/>
              <a:t>a jelölt pártjának</a:t>
            </a:r>
          </a:p>
          <a:p>
            <a:pPr algn="ctr"/>
            <a:r>
              <a:rPr lang="hu-HU" sz="1200" smtClean="0"/>
              <a:t>szavazatai</a:t>
            </a:r>
            <a:endParaRPr lang="hu-HU" sz="1200"/>
          </a:p>
        </p:txBody>
      </p:sp>
      <p:cxnSp>
        <p:nvCxnSpPr>
          <p:cNvPr id="11" name="Egyenes összekötő nyíllal 10"/>
          <p:cNvCxnSpPr>
            <a:stCxn id="10" idx="0"/>
          </p:cNvCxnSpPr>
          <p:nvPr/>
        </p:nvCxnSpPr>
        <p:spPr>
          <a:xfrm flipH="1" flipV="1">
            <a:off x="3707904" y="3582740"/>
            <a:ext cx="388391" cy="480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3995936" y="3576638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4716016" y="3368025"/>
            <a:ext cx="126496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sz="1200" smtClean="0"/>
              <a:t>a jelölt szavazatai</a:t>
            </a:r>
            <a:endParaRPr lang="hu-HU" sz="1200"/>
          </a:p>
        </p:txBody>
      </p:sp>
      <p:cxnSp>
        <p:nvCxnSpPr>
          <p:cNvPr id="22" name="Egyenes összekötő nyíllal 21"/>
          <p:cNvCxnSpPr/>
          <p:nvPr/>
        </p:nvCxnSpPr>
        <p:spPr>
          <a:xfrm flipH="1">
            <a:off x="4283969" y="3506524"/>
            <a:ext cx="432047" cy="76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</Words>
  <Application>Microsoft Office PowerPoint</Application>
  <PresentationFormat>Diavetítés a képernyőre (4:3 oldalarány)</PresentationFormat>
  <Paragraphs>4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Company>Iskola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Tóth József</dc:creator>
  <cp:lastModifiedBy>Tóth József</cp:lastModifiedBy>
  <cp:revision>10</cp:revision>
  <dcterms:created xsi:type="dcterms:W3CDTF">2013-08-17T17:50:50Z</dcterms:created>
  <dcterms:modified xsi:type="dcterms:W3CDTF">2013-08-19T14:48:25Z</dcterms:modified>
</cp:coreProperties>
</file>