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7"/>
  </p:notesMasterIdLst>
  <p:sldIdLst>
    <p:sldId id="256" r:id="rId2"/>
    <p:sldId id="272" r:id="rId3"/>
    <p:sldId id="273" r:id="rId4"/>
    <p:sldId id="265" r:id="rId5"/>
    <p:sldId id="274" r:id="rId6"/>
    <p:sldId id="275" r:id="rId7"/>
    <p:sldId id="276" r:id="rId8"/>
    <p:sldId id="281" r:id="rId9"/>
    <p:sldId id="277" r:id="rId10"/>
    <p:sldId id="278" r:id="rId11"/>
    <p:sldId id="279" r:id="rId12"/>
    <p:sldId id="280" r:id="rId13"/>
    <p:sldId id="282" r:id="rId14"/>
    <p:sldId id="262" r:id="rId15"/>
    <p:sldId id="283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2015.07.15.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A lift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Egy érettségi feladat alapján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5. feladat – megoldás 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2"/>
            <a:ext cx="10515600" cy="1215872"/>
          </a:xfrm>
        </p:spPr>
        <p:txBody>
          <a:bodyPr/>
          <a:lstStyle/>
          <a:p>
            <a:r>
              <a:rPr lang="hu-HU" smtClean="0"/>
              <a:t>Határozd </a:t>
            </a:r>
            <a:r>
              <a:rPr lang="hu-HU"/>
              <a:t>meg, hogy hányszor kellett a liftnek felfelé indulnia utassal és hányszor </a:t>
            </a:r>
            <a:r>
              <a:rPr lang="hu-HU" smtClean="0"/>
              <a:t>utas nélkül</a:t>
            </a:r>
            <a:r>
              <a:rPr lang="hu-HU"/>
              <a:t>!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25" y="2793304"/>
            <a:ext cx="4935972" cy="30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421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6</a:t>
            </a:r>
            <a:r>
              <a:rPr lang="hu-HU" smtClean="0"/>
              <a:t>.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2"/>
            <a:ext cx="10515600" cy="4610426"/>
          </a:xfrm>
        </p:spPr>
        <p:txBody>
          <a:bodyPr>
            <a:normAutofit/>
          </a:bodyPr>
          <a:lstStyle/>
          <a:p>
            <a:r>
              <a:rPr lang="hu-HU" smtClean="0"/>
              <a:t>Kérd be egy csapat számát, és írasd ki a csapat hívásait az alábbi minta alapján:</a:t>
            </a:r>
          </a:p>
          <a:p>
            <a:endParaRPr lang="hu-HU"/>
          </a:p>
          <a:p>
            <a:endParaRPr lang="hu-HU" smtClean="0"/>
          </a:p>
          <a:p>
            <a:endParaRPr lang="hu-HU"/>
          </a:p>
          <a:p>
            <a:endParaRPr lang="hu-HU" smtClean="0"/>
          </a:p>
          <a:p>
            <a:endParaRPr lang="hu-HU"/>
          </a:p>
          <a:p>
            <a:endParaRPr lang="hu-HU" smtClean="0"/>
          </a:p>
          <a:p>
            <a:r>
              <a:rPr lang="hu-HU" smtClean="0"/>
              <a:t>Ment-e a 3. csapat a lépcsőn?</a:t>
            </a: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84" y="2583884"/>
            <a:ext cx="2745289" cy="23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424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6</a:t>
            </a:r>
            <a:r>
              <a:rPr lang="hu-HU" smtClean="0"/>
              <a:t>. feladat – megoldás 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2"/>
            <a:ext cx="10515600" cy="4610426"/>
          </a:xfrm>
        </p:spPr>
        <p:txBody>
          <a:bodyPr>
            <a:normAutofit/>
          </a:bodyPr>
          <a:lstStyle/>
          <a:p>
            <a:r>
              <a:rPr lang="hu-HU" smtClean="0"/>
              <a:t>Kérd be egy csapat számát, és írasd ki a csapat hívásait!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83097"/>
            <a:ext cx="10743691" cy="1700180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2388296" y="2680569"/>
            <a:ext cx="818367" cy="313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64600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Kimenet ellenőrzése</a:t>
            </a: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7797"/>
            <a:ext cx="6681984" cy="38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372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Önálló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Listáztasd ki, hogy a 24 csapat közül melyik hányszor használta a liftet!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9892"/>
            <a:ext cx="9330402" cy="42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3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Önálló feladat – megoldás 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Listáztasd ki, hogy a 24 csapat közül melyik hányszor használta a liftet!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4" y="2579448"/>
            <a:ext cx="4633248" cy="208023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84" y="5132572"/>
            <a:ext cx="9330402" cy="42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42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feladat</a:t>
            </a:r>
            <a:endParaRPr lang="hu-HU"/>
          </a:p>
        </p:txBody>
      </p:sp>
      <p:cxnSp>
        <p:nvCxnSpPr>
          <p:cNvPr id="9" name="Egyenes összekötő nyíllal 8"/>
          <p:cNvCxnSpPr/>
          <p:nvPr/>
        </p:nvCxnSpPr>
        <p:spPr>
          <a:xfrm>
            <a:off x="10280469" y="6165669"/>
            <a:ext cx="1094300" cy="1306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509980" cy="313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650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4744861" y="6270170"/>
            <a:ext cx="270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Nézd meg az igeny.txt fájlt!</a:t>
            </a:r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73" y="532160"/>
            <a:ext cx="9755709" cy="53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407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1.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9541"/>
          </a:xfrm>
        </p:spPr>
        <p:txBody>
          <a:bodyPr/>
          <a:lstStyle/>
          <a:p>
            <a:r>
              <a:rPr lang="hu-HU" smtClean="0"/>
              <a:t>Kezdj egy új programot (lift.py)!</a:t>
            </a:r>
          </a:p>
          <a:p>
            <a:r>
              <a:rPr lang="hu-HU" smtClean="0"/>
              <a:t>Készíts egy olyan osztályt, amely alkalmas egy liftigénylés adatainak tárolására! A példányok létrehozásakor egy listává alakított sort fog kapni az igeny.txt fájlból (</a:t>
            </a:r>
            <a:r>
              <a:rPr lang="hu-HU" b="1" i="1" smtClean="0"/>
              <a:t>s</a:t>
            </a:r>
            <a:r>
              <a:rPr lang="hu-HU" smtClean="0"/>
              <a:t>), és ez alapján kell inicializálnia azokat.</a:t>
            </a:r>
            <a:endParaRPr lang="hu-HU"/>
          </a:p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77" y="3775166"/>
            <a:ext cx="5287167" cy="253419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161" y="4192600"/>
            <a:ext cx="3460446" cy="1699326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264161" y="6124694"/>
            <a:ext cx="420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A feladatot listákkal is meg lehetne oldani!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6487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2.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1"/>
            <a:ext cx="10515600" cy="1949541"/>
          </a:xfrm>
        </p:spPr>
        <p:txBody>
          <a:bodyPr/>
          <a:lstStyle/>
          <a:p>
            <a:r>
              <a:rPr lang="hu-HU" smtClean="0"/>
              <a:t>A főprogramban először nyisd meg az igeny.txt fájlt olvasásra, majd olvastasd be soronként a hívásokat! A beolvasott hívások a </a:t>
            </a:r>
            <a:r>
              <a:rPr lang="hu-HU" b="1" i="1" smtClean="0"/>
              <a:t>hivasok</a:t>
            </a:r>
            <a:r>
              <a:rPr lang="hu-HU" smtClean="0"/>
              <a:t> listába kerüljenek, amelynek minden eleme a </a:t>
            </a:r>
            <a:r>
              <a:rPr lang="hu-HU" b="1" i="1" smtClean="0"/>
              <a:t>Hivas</a:t>
            </a:r>
            <a:r>
              <a:rPr lang="hu-HU" smtClean="0"/>
              <a:t> osztály egy példánya legyen! Utána zárd be a fájlt!</a:t>
            </a:r>
            <a:endParaRPr lang="hu-HU"/>
          </a:p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59" y="3478712"/>
            <a:ext cx="5651535" cy="2521131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648665" y="5630511"/>
            <a:ext cx="287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Figyelj a kis- és nagybetűkre!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7547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3.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2"/>
            <a:ext cx="10515600" cy="3883916"/>
          </a:xfrm>
        </p:spPr>
        <p:txBody>
          <a:bodyPr/>
          <a:lstStyle/>
          <a:p>
            <a:r>
              <a:rPr lang="hu-HU" smtClean="0"/>
              <a:t>Írasd ki, hogy az utolsó hívás után melyik szinten áll a lift!</a:t>
            </a:r>
          </a:p>
          <a:p>
            <a:endParaRPr lang="hu-HU"/>
          </a:p>
          <a:p>
            <a:endParaRPr lang="hu-HU" smtClean="0"/>
          </a:p>
          <a:p>
            <a:r>
              <a:rPr lang="hu-HU" smtClean="0"/>
              <a:t>Írasd ki </a:t>
            </a:r>
            <a:r>
              <a:rPr lang="hu-HU" u="sng" smtClean="0"/>
              <a:t>önállóan</a:t>
            </a:r>
            <a:r>
              <a:rPr lang="hu-HU" smtClean="0"/>
              <a:t> azt is, hogy az első hívás hányadik szintről indult!</a:t>
            </a:r>
            <a:endParaRPr lang="hu-HU"/>
          </a:p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4790"/>
            <a:ext cx="10298827" cy="59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354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4.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2"/>
            <a:ext cx="10515600" cy="5011258"/>
          </a:xfrm>
        </p:spPr>
        <p:txBody>
          <a:bodyPr/>
          <a:lstStyle/>
          <a:p>
            <a:r>
              <a:rPr lang="hu-HU" smtClean="0"/>
              <a:t>Írasd ki </a:t>
            </a:r>
            <a:r>
              <a:rPr lang="hu-HU"/>
              <a:t>a képernyőre, hogy a megfigyelés kezdete és az utolsó igény teljesítése között </a:t>
            </a:r>
            <a:r>
              <a:rPr lang="hu-HU" smtClean="0"/>
              <a:t>melyik volt </a:t>
            </a:r>
            <a:r>
              <a:rPr lang="hu-HU"/>
              <a:t>a legalacsonyabb és melyik a legmagasabb sorszámú szint, amelyet a lift érintett</a:t>
            </a:r>
            <a:r>
              <a:rPr lang="hu-HU" smtClean="0"/>
              <a:t>!</a:t>
            </a:r>
          </a:p>
          <a:p>
            <a:r>
              <a:rPr lang="hu-HU" smtClean="0"/>
              <a:t>Megoldás: érintett </a:t>
            </a:r>
            <a:r>
              <a:rPr lang="hu-HU" smtClean="0"/>
              <a:t>szintek -&gt; listába (</a:t>
            </a:r>
            <a:r>
              <a:rPr lang="hu-HU" b="1" i="1" smtClean="0"/>
              <a:t>szintek</a:t>
            </a:r>
            <a:r>
              <a:rPr lang="hu-HU" smtClean="0"/>
              <a:t>)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8554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4. feladat – megoldás 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2"/>
            <a:ext cx="10515600" cy="5011258"/>
          </a:xfrm>
        </p:spPr>
        <p:txBody>
          <a:bodyPr/>
          <a:lstStyle/>
          <a:p>
            <a:r>
              <a:rPr lang="hu-HU" smtClean="0"/>
              <a:t>Írasd ki </a:t>
            </a:r>
            <a:r>
              <a:rPr lang="hu-HU"/>
              <a:t>a képernyőre, hogy a megfigyelés kezdete és az utolsó igény teljesítése között </a:t>
            </a:r>
            <a:r>
              <a:rPr lang="hu-HU" smtClean="0"/>
              <a:t>melyik volt </a:t>
            </a:r>
            <a:r>
              <a:rPr lang="hu-HU"/>
              <a:t>a legalacsonyabb és melyik a legmagasabb sorszámú szint, amelyet a lift érintett</a:t>
            </a:r>
            <a:r>
              <a:rPr lang="hu-HU" smtClean="0"/>
              <a:t>!</a:t>
            </a:r>
          </a:p>
          <a:p>
            <a:endParaRPr lang="hu-HU"/>
          </a:p>
          <a:p>
            <a:endParaRPr lang="hu-HU" smtClean="0"/>
          </a:p>
          <a:p>
            <a:endParaRPr lang="hu-HU"/>
          </a:p>
          <a:p>
            <a:endParaRPr lang="hu-HU" smtClean="0"/>
          </a:p>
          <a:p>
            <a:endParaRPr lang="hu-HU"/>
          </a:p>
          <a:p>
            <a:r>
              <a:rPr lang="hu-HU" smtClean="0"/>
              <a:t>A program futtatása után írasd ki a Shellben a </a:t>
            </a:r>
            <a:r>
              <a:rPr lang="hu-HU" b="1" i="1" smtClean="0"/>
              <a:t>szintek</a:t>
            </a:r>
            <a:r>
              <a:rPr lang="hu-HU" smtClean="0"/>
              <a:t> lista tartalmát!</a:t>
            </a:r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49" y="2968668"/>
            <a:ext cx="7057373" cy="2328933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5469698" y="4897676"/>
            <a:ext cx="580373" cy="275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  <p:sp>
        <p:nvSpPr>
          <p:cNvPr id="8" name="Vonalas buborék 1 7"/>
          <p:cNvSpPr/>
          <p:nvPr/>
        </p:nvSpPr>
        <p:spPr>
          <a:xfrm>
            <a:off x="9200243" y="3512606"/>
            <a:ext cx="1990719" cy="1519813"/>
          </a:xfrm>
          <a:prstGeom prst="borderCallout1">
            <a:avLst>
              <a:gd name="adj1" fmla="val 48601"/>
              <a:gd name="adj2" fmla="val -827"/>
              <a:gd name="adj3" fmla="val 50286"/>
              <a:gd name="adj4" fmla="val -175097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/>
              <a:t>Először a szintek listába felvesszük az összes érintett szintet.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17860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5.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1"/>
            <a:ext cx="10515600" cy="3345298"/>
          </a:xfrm>
        </p:spPr>
        <p:txBody>
          <a:bodyPr>
            <a:normAutofit/>
          </a:bodyPr>
          <a:lstStyle/>
          <a:p>
            <a:r>
              <a:rPr lang="hu-HU" smtClean="0"/>
              <a:t>Határozd </a:t>
            </a:r>
            <a:r>
              <a:rPr lang="hu-HU"/>
              <a:t>meg, hogy hányszor kellett a liftnek felfelé indulnia utassal és hányszor </a:t>
            </a:r>
            <a:r>
              <a:rPr lang="hu-HU" smtClean="0"/>
              <a:t>utas nélkül</a:t>
            </a:r>
            <a:r>
              <a:rPr lang="hu-HU"/>
              <a:t>! </a:t>
            </a:r>
            <a:endParaRPr lang="hu-HU" smtClean="0"/>
          </a:p>
          <a:p>
            <a:r>
              <a:rPr lang="hu-HU" smtClean="0"/>
              <a:t>szintek: 10 17 5 9 10 19 … </a:t>
            </a:r>
          </a:p>
          <a:p>
            <a:pPr lvl="1"/>
            <a:r>
              <a:rPr lang="hu-HU" smtClean="0"/>
              <a:t>Mikor indul utassal és mikor anélkül?</a:t>
            </a:r>
          </a:p>
          <a:p>
            <a:pPr lvl="1"/>
            <a:r>
              <a:rPr lang="hu-HU" smtClean="0"/>
              <a:t>Mikor megy felfelé?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7917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398</Words>
  <Application>Microsoft Office PowerPoint</Application>
  <PresentationFormat>Szélesvásznú</PresentationFormat>
  <Paragraphs>54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A lift</vt:lpstr>
      <vt:lpstr>A feladat</vt:lpstr>
      <vt:lpstr>PowerPoint bemutató</vt:lpstr>
      <vt:lpstr>1. feladat</vt:lpstr>
      <vt:lpstr>2. feladat</vt:lpstr>
      <vt:lpstr>3. feladat</vt:lpstr>
      <vt:lpstr>4. feladat</vt:lpstr>
      <vt:lpstr>4. feladat – megoldás </vt:lpstr>
      <vt:lpstr>5. feladat</vt:lpstr>
      <vt:lpstr>5. feladat – megoldás </vt:lpstr>
      <vt:lpstr>6. feladat</vt:lpstr>
      <vt:lpstr>6. feladat – megoldás </vt:lpstr>
      <vt:lpstr>Kimenet ellenőrzése</vt:lpstr>
      <vt:lpstr>Önálló feladat</vt:lpstr>
      <vt:lpstr>Önálló feladat – megoldás 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54</cp:revision>
  <dcterms:created xsi:type="dcterms:W3CDTF">2015-02-10T18:31:48Z</dcterms:created>
  <dcterms:modified xsi:type="dcterms:W3CDTF">2015-07-15T13:46:09Z</dcterms:modified>
</cp:coreProperties>
</file>