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6"/>
  </p:notesMasterIdLst>
  <p:sldIdLst>
    <p:sldId id="256" r:id="rId2"/>
    <p:sldId id="272" r:id="rId3"/>
    <p:sldId id="265" r:id="rId4"/>
    <p:sldId id="274" r:id="rId5"/>
    <p:sldId id="275" r:id="rId6"/>
    <p:sldId id="276" r:id="rId7"/>
    <p:sldId id="284" r:id="rId8"/>
    <p:sldId id="277" r:id="rId9"/>
    <p:sldId id="278" r:id="rId10"/>
    <p:sldId id="279" r:id="rId11"/>
    <p:sldId id="280" r:id="rId12"/>
    <p:sldId id="282" r:id="rId13"/>
    <p:sldId id="262" r:id="rId14"/>
    <p:sldId id="283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Iskola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Érettségi gyakorló feladat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6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4610426"/>
          </a:xfrm>
        </p:spPr>
        <p:txBody>
          <a:bodyPr>
            <a:normAutofit/>
          </a:bodyPr>
          <a:lstStyle/>
          <a:p>
            <a:r>
              <a:rPr lang="hu-HU" smtClean="0"/>
              <a:t>Kérj be egy évfolyamot (2004-2007) és egy osztályt (a-e), majd írasd ki az osztály tagjait névvel és azonosítóval:</a:t>
            </a:r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pPr marL="0" indent="0">
              <a:buNone/>
            </a:pPr>
            <a:r>
              <a:rPr lang="hu-HU"/>
              <a:t> </a:t>
            </a:r>
            <a:r>
              <a:rPr lang="hu-HU" smtClean="0"/>
              <a:t>  …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00" y="2501747"/>
            <a:ext cx="4150372" cy="30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42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17" y="2593051"/>
            <a:ext cx="7225818" cy="257918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6</a:t>
            </a:r>
            <a:r>
              <a:rPr lang="hu-HU" smtClean="0"/>
              <a:t>. feladat – megoldás 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2919412"/>
          </a:xfrm>
        </p:spPr>
        <p:txBody>
          <a:bodyPr>
            <a:normAutofit/>
          </a:bodyPr>
          <a:lstStyle/>
          <a:p>
            <a:r>
              <a:rPr lang="hu-HU"/>
              <a:t>Kérj be egy évfolyamot (2004-2007) és egy osztályt (a-e), majd írasd ki az osztály tagjait névvel és azonosítóval:</a:t>
            </a:r>
          </a:p>
        </p:txBody>
      </p:sp>
      <p:sp>
        <p:nvSpPr>
          <p:cNvPr id="6" name="Téglalap 5"/>
          <p:cNvSpPr/>
          <p:nvPr/>
        </p:nvSpPr>
        <p:spPr>
          <a:xfrm>
            <a:off x="1116317" y="4114376"/>
            <a:ext cx="687431" cy="313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460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Kimenet ellenőrzése</a:t>
            </a:r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693"/>
            <a:ext cx="6761020" cy="45570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38200" y="62379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0372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Önálló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2835"/>
          </a:xfrm>
        </p:spPr>
        <p:txBody>
          <a:bodyPr/>
          <a:lstStyle/>
          <a:p>
            <a:r>
              <a:rPr lang="hu-HU" smtClean="0"/>
              <a:t>Egészítsd ki a 6. feladat megoldását úgy, hogy a kilistázott tanulók darabszámát is írja ki!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6" y="3216338"/>
            <a:ext cx="3859066" cy="126797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50176" y="28187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93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Önálló feladat – megoldás 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94" y="1690688"/>
            <a:ext cx="6124185" cy="2994046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961894" y="4033381"/>
            <a:ext cx="4825131" cy="651353"/>
          </a:xfrm>
          <a:prstGeom prst="rect">
            <a:avLst/>
          </a:pr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1042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325677" y="365126"/>
            <a:ext cx="11028123" cy="887478"/>
          </a:xfrm>
        </p:spPr>
        <p:txBody>
          <a:bodyPr/>
          <a:lstStyle/>
          <a:p>
            <a:r>
              <a:rPr lang="hu-HU" smtClean="0"/>
              <a:t>A feladat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6073733" y="6257644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Nézd meg a nevek.txt fájlt!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28" y="519268"/>
            <a:ext cx="8685714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2914"/>
          </a:xfrm>
        </p:spPr>
        <p:txBody>
          <a:bodyPr>
            <a:normAutofit/>
          </a:bodyPr>
          <a:lstStyle/>
          <a:p>
            <a:r>
              <a:rPr lang="hu-HU" smtClean="0"/>
              <a:t>Kezdj egy új programot (</a:t>
            </a:r>
            <a:r>
              <a:rPr lang="hu-HU" i="1" smtClean="0"/>
              <a:t>admin.py</a:t>
            </a:r>
            <a:r>
              <a:rPr lang="hu-HU" smtClean="0"/>
              <a:t>)!</a:t>
            </a:r>
          </a:p>
          <a:p>
            <a:r>
              <a:rPr lang="hu-HU" smtClean="0"/>
              <a:t>Készíts egy olyan osztályt, amely alkalmas egy tanuló adatainak tárolására! A példányok létrehozásakor egy listává alakított sort fog kapni a nevek.txt fájlból (</a:t>
            </a:r>
            <a:r>
              <a:rPr lang="hu-HU" b="1" i="1" smtClean="0"/>
              <a:t>s</a:t>
            </a:r>
            <a:r>
              <a:rPr lang="hu-HU" smtClean="0"/>
              <a:t>), és ez alapján kell inicializálnia azokat</a:t>
            </a:r>
            <a:r>
              <a:rPr lang="hu-HU" smtClean="0"/>
              <a:t>.</a:t>
            </a:r>
            <a:br>
              <a:rPr lang="hu-HU" smtClean="0"/>
            </a:br>
            <a:r>
              <a:rPr lang="hu-HU" smtClean="0"/>
              <a:t>(Most nem kell számmá alakítani az adatokat.)</a:t>
            </a:r>
            <a:endParaRPr lang="hu-HU"/>
          </a:p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260" y="4301258"/>
            <a:ext cx="3086100" cy="119062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06" y="4301258"/>
            <a:ext cx="4255428" cy="1523344"/>
          </a:xfrm>
          <a:prstGeom prst="rect">
            <a:avLst/>
          </a:prstGeom>
        </p:spPr>
      </p:pic>
      <p:sp>
        <p:nvSpPr>
          <p:cNvPr id="6" name="Szövegdoboz 4"/>
          <p:cNvSpPr txBox="1"/>
          <p:nvPr/>
        </p:nvSpPr>
        <p:spPr>
          <a:xfrm>
            <a:off x="6547144" y="5824602"/>
            <a:ext cx="42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A feladatot listákkal is meg lehetne oldani!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648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95" y="3526972"/>
            <a:ext cx="5641868" cy="1846694"/>
          </a:xfrm>
          <a:prstGeom prst="rect">
            <a:avLst/>
          </a:prstGeom>
        </p:spPr>
      </p:pic>
      <p:sp>
        <p:nvSpPr>
          <p:cNvPr id="6" name="Vonalas buborék 1 5"/>
          <p:cNvSpPr/>
          <p:nvPr/>
        </p:nvSpPr>
        <p:spPr>
          <a:xfrm>
            <a:off x="7196080" y="3979371"/>
            <a:ext cx="1990719" cy="1519813"/>
          </a:xfrm>
          <a:prstGeom prst="borderCallout1">
            <a:avLst>
              <a:gd name="adj1" fmla="val 48601"/>
              <a:gd name="adj2" fmla="val -827"/>
              <a:gd name="adj3" fmla="val 48638"/>
              <a:gd name="adj4" fmla="val -66871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Legfeljebb 2 vágás, így a neveket nem vágja szét.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783" y="5586608"/>
            <a:ext cx="3123809" cy="118095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2.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1949541"/>
          </a:xfrm>
        </p:spPr>
        <p:txBody>
          <a:bodyPr/>
          <a:lstStyle/>
          <a:p>
            <a:r>
              <a:rPr lang="hu-HU" smtClean="0"/>
              <a:t>A főprogramban először nyisd meg a nevek.txt UTF-8 kódolású fájlt olvasásra, majd olvastasd be soronként a hívásokat! A beolvasott hívások a </a:t>
            </a:r>
            <a:r>
              <a:rPr lang="hu-HU" b="1" i="1" smtClean="0"/>
              <a:t>tanulok </a:t>
            </a:r>
            <a:r>
              <a:rPr lang="hu-HU" smtClean="0"/>
              <a:t>listába kerüljenek, amelynek minden eleme a </a:t>
            </a:r>
            <a:r>
              <a:rPr lang="hu-HU" b="1" i="1" smtClean="0"/>
              <a:t>Tanulo </a:t>
            </a:r>
            <a:r>
              <a:rPr lang="hu-HU" smtClean="0"/>
              <a:t>osztály egy példánya legyen! Utána zárd be a fájlt!</a:t>
            </a:r>
            <a:endParaRPr lang="hu-HU"/>
          </a:p>
          <a:p>
            <a:endParaRPr lang="hu-HU"/>
          </a:p>
        </p:txBody>
      </p:sp>
      <p:cxnSp>
        <p:nvCxnSpPr>
          <p:cNvPr id="9" name="Egyenes összekötő 8"/>
          <p:cNvCxnSpPr/>
          <p:nvPr/>
        </p:nvCxnSpPr>
        <p:spPr>
          <a:xfrm>
            <a:off x="9469677" y="5436295"/>
            <a:ext cx="12526" cy="14279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9664873" y="5436295"/>
            <a:ext cx="12526" cy="14279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47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3.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3883916"/>
          </a:xfrm>
        </p:spPr>
        <p:txBody>
          <a:bodyPr/>
          <a:lstStyle/>
          <a:p>
            <a:r>
              <a:rPr lang="hu-HU" smtClean="0"/>
              <a:t>Írasd ki a tanulók számát!</a:t>
            </a:r>
          </a:p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45" y="2195317"/>
            <a:ext cx="6766843" cy="923664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194125" y="2724085"/>
            <a:ext cx="580373" cy="275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235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5011258"/>
          </a:xfrm>
        </p:spPr>
        <p:txBody>
          <a:bodyPr/>
          <a:lstStyle/>
          <a:p>
            <a:r>
              <a:rPr lang="hu-HU" smtClean="0"/>
              <a:t>Írasd ki </a:t>
            </a:r>
            <a:r>
              <a:rPr lang="hu-HU"/>
              <a:t>a képernyőre, hogy </a:t>
            </a:r>
            <a:r>
              <a:rPr lang="hu-HU" smtClean="0"/>
              <a:t>kinek van a leghosszabb neve!</a:t>
            </a:r>
          </a:p>
        </p:txBody>
      </p:sp>
    </p:spTree>
    <p:extLst>
      <p:ext uri="{BB962C8B-B14F-4D97-AF65-F5344CB8AC3E}">
        <p14:creationId xmlns:p14="http://schemas.microsoft.com/office/powerpoint/2010/main" val="1857855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4. feladat – megoldás 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5011258"/>
          </a:xfrm>
        </p:spPr>
        <p:txBody>
          <a:bodyPr/>
          <a:lstStyle/>
          <a:p>
            <a:r>
              <a:rPr lang="hu-HU" smtClean="0"/>
              <a:t>Írasd ki </a:t>
            </a:r>
            <a:r>
              <a:rPr lang="hu-HU"/>
              <a:t>a képernyőre, hogy </a:t>
            </a:r>
            <a:r>
              <a:rPr lang="hu-HU" smtClean="0"/>
              <a:t>kinek van a leghosszabb neve!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1045"/>
            <a:ext cx="8797570" cy="14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07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2" y="1577431"/>
            <a:ext cx="10004861" cy="288183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5.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2932" y="4609577"/>
            <a:ext cx="10515600" cy="1265129"/>
          </a:xfrm>
        </p:spPr>
        <p:txBody>
          <a:bodyPr>
            <a:normAutofit/>
          </a:bodyPr>
          <a:lstStyle/>
          <a:p>
            <a:r>
              <a:rPr lang="hu-HU" smtClean="0"/>
              <a:t>Készíts metódust a Tanulo osztályban, amely a tanuló azonosítóját állítja elő!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91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5. feladat – megoldás 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1215872"/>
          </a:xfrm>
        </p:spPr>
        <p:txBody>
          <a:bodyPr/>
          <a:lstStyle/>
          <a:p>
            <a:r>
              <a:rPr lang="hu-HU"/>
              <a:t>Készíts metódust a Tanulo osztályban, amely a tanuló azonosítóját állítja elő!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88" y="2651343"/>
            <a:ext cx="5384826" cy="332357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377830" y="2651343"/>
            <a:ext cx="397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/>
              <a:t>Megjegyzés: Az azonosító előállítását az inicializáló metódusban is elvégezhettük volna, és akkor az azonosító példányváltozóként lenne elérhető.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242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307</Words>
  <Application>Microsoft Office PowerPoint</Application>
  <PresentationFormat>Szélesvásznú</PresentationFormat>
  <Paragraphs>42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Iskola</vt:lpstr>
      <vt:lpstr>A feladat</vt:lpstr>
      <vt:lpstr>1. feladat</vt:lpstr>
      <vt:lpstr>2. feladat</vt:lpstr>
      <vt:lpstr>3. feladat</vt:lpstr>
      <vt:lpstr>4. feladat</vt:lpstr>
      <vt:lpstr>4. feladat – megoldás </vt:lpstr>
      <vt:lpstr>5. feladat</vt:lpstr>
      <vt:lpstr>5. feladat – megoldás </vt:lpstr>
      <vt:lpstr>6. feladat</vt:lpstr>
      <vt:lpstr>6. feladat – megoldás </vt:lpstr>
      <vt:lpstr>Kimenet ellenőrzése</vt:lpstr>
      <vt:lpstr>Önálló feladat</vt:lpstr>
      <vt:lpstr>Önálló feladat – megoldás 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70</cp:revision>
  <dcterms:created xsi:type="dcterms:W3CDTF">2015-02-10T18:31:48Z</dcterms:created>
  <dcterms:modified xsi:type="dcterms:W3CDTF">2015-07-15T14:05:41Z</dcterms:modified>
</cp:coreProperties>
</file>