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6"/>
  </p:notesMasterIdLst>
  <p:sldIdLst>
    <p:sldId id="256" r:id="rId2"/>
    <p:sldId id="272" r:id="rId3"/>
    <p:sldId id="285" r:id="rId4"/>
    <p:sldId id="265" r:id="rId5"/>
    <p:sldId id="274" r:id="rId6"/>
    <p:sldId id="275" r:id="rId7"/>
    <p:sldId id="286" r:id="rId8"/>
    <p:sldId id="276" r:id="rId9"/>
    <p:sldId id="277" r:id="rId10"/>
    <p:sldId id="287" r:id="rId11"/>
    <p:sldId id="288" r:id="rId12"/>
    <p:sldId id="278" r:id="rId13"/>
    <p:sldId id="279" r:id="rId14"/>
    <p:sldId id="28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Lövészet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Egy érettségi feladat nyomán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4/2</a:t>
            </a:r>
            <a:r>
              <a:rPr lang="hu-HU" smtClean="0"/>
              <a:t>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Kérd be a felhasználótól egy versenyző sorszámát, majd írasd ki, hogy:</a:t>
            </a:r>
            <a:endParaRPr lang="hu-HU" sz="2400"/>
          </a:p>
          <a:p>
            <a:pPr lvl="1"/>
            <a:r>
              <a:rPr lang="hu-HU" smtClean="0"/>
              <a:t>hány </a:t>
            </a:r>
            <a:r>
              <a:rPr lang="hu-HU"/>
              <a:t>korongot talált el összesen,</a:t>
            </a:r>
            <a:endParaRPr lang="hu-HU" sz="2000"/>
          </a:p>
          <a:p>
            <a:pPr lvl="1"/>
            <a:r>
              <a:rPr lang="hu-HU"/>
              <a:t>milyen hosszú volt a leghosszabb hibátlan lövéssorozata,</a:t>
            </a:r>
            <a:endParaRPr lang="hu-HU" sz="2000"/>
          </a:p>
          <a:p>
            <a:pPr lvl="1"/>
            <a:r>
              <a:rPr lang="hu-HU"/>
              <a:t>hány pontot ért el!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62" y="4214973"/>
            <a:ext cx="9154705" cy="1569378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1146047" y="4828854"/>
            <a:ext cx="9146520" cy="955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b="1" smtClean="0"/>
              <a:t>?</a:t>
            </a:r>
            <a:endParaRPr lang="hu-HU" sz="4800" b="1"/>
          </a:p>
        </p:txBody>
      </p:sp>
    </p:spTree>
    <p:extLst>
      <p:ext uri="{BB962C8B-B14F-4D97-AF65-F5344CB8AC3E}">
        <p14:creationId xmlns:p14="http://schemas.microsoft.com/office/powerpoint/2010/main" val="1113879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4/2</a:t>
            </a:r>
            <a:r>
              <a:rPr lang="hu-HU" smtClean="0"/>
              <a:t>. feladat - megoldás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Kérd be a felhasználótól egy versenyző sorszámát, majd írasd ki, hogy:</a:t>
            </a:r>
            <a:endParaRPr lang="hu-HU" sz="2400"/>
          </a:p>
          <a:p>
            <a:pPr lvl="1"/>
            <a:r>
              <a:rPr lang="hu-HU" smtClean="0"/>
              <a:t>hány </a:t>
            </a:r>
            <a:r>
              <a:rPr lang="hu-HU"/>
              <a:t>korongot talált el összesen,</a:t>
            </a:r>
            <a:endParaRPr lang="hu-HU" sz="2000"/>
          </a:p>
          <a:p>
            <a:pPr lvl="1"/>
            <a:r>
              <a:rPr lang="hu-HU"/>
              <a:t>milyen hosszú volt a leghosszabb hibátlan lövéssorozata,</a:t>
            </a:r>
            <a:endParaRPr lang="hu-HU" sz="2000"/>
          </a:p>
          <a:p>
            <a:pPr lvl="1"/>
            <a:r>
              <a:rPr lang="hu-HU"/>
              <a:t>hány pontot ért el!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62" y="4214973"/>
            <a:ext cx="9154705" cy="15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3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5.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1215872"/>
          </a:xfrm>
        </p:spPr>
        <p:txBody>
          <a:bodyPr>
            <a:normAutofit/>
          </a:bodyPr>
          <a:lstStyle/>
          <a:p>
            <a:pPr lvl="0"/>
            <a:r>
              <a:rPr lang="hu-HU"/>
              <a:t>Rendezd a lövészek adatait az elért pontszám alapján csökkenő sorrendbe!</a:t>
            </a:r>
          </a:p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8" y="2658812"/>
            <a:ext cx="6454338" cy="17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42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6</a:t>
            </a:r>
            <a:r>
              <a:rPr lang="hu-HU" smtClean="0"/>
              <a:t>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4610426"/>
          </a:xfrm>
        </p:spPr>
        <p:txBody>
          <a:bodyPr>
            <a:normAutofit/>
          </a:bodyPr>
          <a:lstStyle/>
          <a:p>
            <a:r>
              <a:rPr lang="hu-HU"/>
              <a:t>Állítsd elő a sorrend.txt állományban a verseny végeredményét! A fájlban soronként tüntesd fel a versenyző rajtszámát és pontszámát</a:t>
            </a:r>
            <a:r>
              <a:rPr lang="hu-HU"/>
              <a:t>! </a:t>
            </a:r>
            <a:endParaRPr lang="hu-HU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11" y="2710183"/>
            <a:ext cx="6255417" cy="178989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42411" y="4982966"/>
            <a:ext cx="544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Futtatás után ellenőrizd a sorrend.txt fájlt!</a:t>
            </a:r>
            <a:endParaRPr lang="hu-HU" sz="2400"/>
          </a:p>
        </p:txBody>
      </p:sp>
      <p:sp>
        <p:nvSpPr>
          <p:cNvPr id="7" name="Téglalap 6"/>
          <p:cNvSpPr/>
          <p:nvPr/>
        </p:nvSpPr>
        <p:spPr>
          <a:xfrm>
            <a:off x="1897153" y="4114376"/>
            <a:ext cx="856321" cy="313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2178121" y="3180251"/>
            <a:ext cx="750013" cy="313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742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Kimenet ellenőrzése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86047" cy="24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72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feladat 2/1</a:t>
            </a:r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396885" cy="38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feladat 2/2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67305" cy="431969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678882" y="6287786"/>
            <a:ext cx="28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Nézd meg a verseny.txt fájlt!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927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83"/>
          </a:xfrm>
        </p:spPr>
        <p:txBody>
          <a:bodyPr/>
          <a:lstStyle/>
          <a:p>
            <a:r>
              <a:rPr lang="hu-HU"/>
              <a:t>0</a:t>
            </a:r>
            <a:r>
              <a:rPr lang="hu-HU" smtClean="0"/>
              <a:t>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2671281"/>
          </a:xfrm>
        </p:spPr>
        <p:txBody>
          <a:bodyPr>
            <a:normAutofit/>
          </a:bodyPr>
          <a:lstStyle/>
          <a:p>
            <a:r>
              <a:rPr lang="hu-HU" smtClean="0"/>
              <a:t>Kezdj egy új programot </a:t>
            </a:r>
            <a:r>
              <a:rPr lang="hu-HU" smtClean="0"/>
              <a:t>(</a:t>
            </a:r>
            <a:r>
              <a:rPr lang="hu-HU" i="1" smtClean="0"/>
              <a:t>loveszet.py</a:t>
            </a:r>
            <a:r>
              <a:rPr lang="hu-HU" smtClean="0"/>
              <a:t>)!</a:t>
            </a:r>
          </a:p>
          <a:p>
            <a:r>
              <a:rPr lang="hu-HU" smtClean="0"/>
              <a:t>Készíts egy olyan osztályt, amely alkalmas egy </a:t>
            </a:r>
            <a:r>
              <a:rPr lang="hu-HU" smtClean="0"/>
              <a:t>lövész adatainak </a:t>
            </a:r>
            <a:r>
              <a:rPr lang="hu-HU" smtClean="0"/>
              <a:t>tárolására! A példányok létrehozásakor </a:t>
            </a:r>
            <a:r>
              <a:rPr lang="hu-HU" smtClean="0"/>
              <a:t>a lövész sorszámát és egy </a:t>
            </a:r>
            <a:r>
              <a:rPr lang="hu-HU" smtClean="0"/>
              <a:t>találatokat jelző sort </a:t>
            </a:r>
            <a:r>
              <a:rPr lang="hu-HU" smtClean="0"/>
              <a:t>fog kapni a </a:t>
            </a:r>
            <a:r>
              <a:rPr lang="hu-HU" smtClean="0"/>
              <a:t>verseny.txt fájlból, </a:t>
            </a:r>
            <a:r>
              <a:rPr lang="hu-HU" smtClean="0"/>
              <a:t>és ez alapján kell inicializálnia </a:t>
            </a:r>
            <a:r>
              <a:rPr lang="hu-HU" smtClean="0"/>
              <a:t>a lövész adatait. Közben meg kell határoznia a sorozat hosszát és a találatok számát is!</a:t>
            </a:r>
            <a:endParaRPr lang="hu-HU"/>
          </a:p>
          <a:p>
            <a:endParaRPr lang="hu-HU"/>
          </a:p>
        </p:txBody>
      </p:sp>
      <p:sp>
        <p:nvSpPr>
          <p:cNvPr id="6" name="Szövegdoboz 4"/>
          <p:cNvSpPr txBox="1"/>
          <p:nvPr/>
        </p:nvSpPr>
        <p:spPr>
          <a:xfrm>
            <a:off x="1161153" y="6059107"/>
            <a:ext cx="420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A feladatot listákkal is meg lehetne oldani!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3" y="4099389"/>
            <a:ext cx="5645708" cy="16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8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95" y="3526972"/>
            <a:ext cx="5582698" cy="1846694"/>
          </a:xfrm>
          <a:prstGeom prst="rect">
            <a:avLst/>
          </a:prstGeom>
        </p:spPr>
      </p:pic>
      <p:sp>
        <p:nvSpPr>
          <p:cNvPr id="6" name="Vonalas buborék 1 5"/>
          <p:cNvSpPr/>
          <p:nvPr/>
        </p:nvSpPr>
        <p:spPr>
          <a:xfrm>
            <a:off x="7438993" y="3979371"/>
            <a:ext cx="2290634" cy="1519813"/>
          </a:xfrm>
          <a:prstGeom prst="borderCallout1">
            <a:avLst>
              <a:gd name="adj1" fmla="val 48601"/>
              <a:gd name="adj2" fmla="val -827"/>
              <a:gd name="adj3" fmla="val 48638"/>
              <a:gd name="adj4" fmla="val -54761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/>
              <a:t>A lövész rajtszáma (n) eggyel nagyobb a listabeli indexénél.</a:t>
            </a:r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</a:t>
            </a:r>
            <a:r>
              <a:rPr lang="hu-HU" smtClean="0"/>
              <a:t>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1949541"/>
          </a:xfrm>
        </p:spPr>
        <p:txBody>
          <a:bodyPr/>
          <a:lstStyle/>
          <a:p>
            <a:r>
              <a:rPr lang="hu-HU" smtClean="0"/>
              <a:t>A főprogramban először nyisd meg a </a:t>
            </a:r>
            <a:r>
              <a:rPr lang="hu-HU" smtClean="0"/>
              <a:t>verseny.txt </a:t>
            </a:r>
            <a:r>
              <a:rPr lang="hu-HU" smtClean="0"/>
              <a:t>fájlt olvasásra, majd olvastasd be soronként </a:t>
            </a:r>
            <a:r>
              <a:rPr lang="hu-HU" smtClean="0"/>
              <a:t>az adatokat! </a:t>
            </a:r>
            <a:r>
              <a:rPr lang="hu-HU" smtClean="0"/>
              <a:t>A beolvasott </a:t>
            </a:r>
            <a:r>
              <a:rPr lang="hu-HU" smtClean="0"/>
              <a:t>adatok a </a:t>
            </a:r>
            <a:r>
              <a:rPr lang="hu-HU" b="1" i="1" smtClean="0"/>
              <a:t>loveszek </a:t>
            </a:r>
            <a:r>
              <a:rPr lang="hu-HU" smtClean="0"/>
              <a:t>listába </a:t>
            </a:r>
            <a:r>
              <a:rPr lang="hu-HU" smtClean="0"/>
              <a:t>kerüljenek, amelynek minden eleme a </a:t>
            </a:r>
            <a:r>
              <a:rPr lang="hu-HU" b="1" i="1" smtClean="0"/>
              <a:t>Lovesz </a:t>
            </a:r>
            <a:r>
              <a:rPr lang="hu-HU" smtClean="0"/>
              <a:t>osztály </a:t>
            </a:r>
            <a:r>
              <a:rPr lang="hu-HU" smtClean="0"/>
              <a:t>egy példánya legyen! Utána zárd be a fájlt!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7547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46" y="1690688"/>
            <a:ext cx="6768390" cy="39395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</a:t>
            </a:r>
            <a:r>
              <a:rPr lang="hu-HU" smtClean="0"/>
              <a:t>/1.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3589962" cy="3883916"/>
          </a:xfrm>
        </p:spPr>
        <p:txBody>
          <a:bodyPr/>
          <a:lstStyle/>
          <a:p>
            <a:r>
              <a:rPr lang="hu-HU" smtClean="0"/>
              <a:t>Készíts metódust a Lovesz osztályban, amely megadja az adott lövész leghosszabb hibátlan sorozatát!</a:t>
            </a:r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5574106" y="3776244"/>
            <a:ext cx="549292" cy="275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235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</a:t>
            </a:r>
            <a:r>
              <a:rPr lang="hu-HU" smtClean="0"/>
              <a:t>/2.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3883916"/>
          </a:xfrm>
        </p:spPr>
        <p:txBody>
          <a:bodyPr/>
          <a:lstStyle/>
          <a:p>
            <a:r>
              <a:rPr lang="hu-HU"/>
              <a:t>Írasd ki a képernyőre azon versenyzők rajtszámait, akiknek egymás után két (vagy több) lövése is talált! A versenyzők rajtszámát egy-egy szóközzel válaszd el egymástól!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13" y="3040781"/>
            <a:ext cx="6721858" cy="1966956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777429" y="4024259"/>
            <a:ext cx="480796" cy="275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160613" y="5291191"/>
            <a:ext cx="399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Miért ezt a feltételt vizsgáljuk?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1245914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3</a:t>
            </a:r>
            <a:r>
              <a:rPr lang="hu-HU" smtClean="0"/>
              <a:t>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5011258"/>
          </a:xfrm>
        </p:spPr>
        <p:txBody>
          <a:bodyPr/>
          <a:lstStyle/>
          <a:p>
            <a:pPr lvl="0"/>
            <a:r>
              <a:rPr lang="hu-HU"/>
              <a:t>Írasd ki a képernyőre, hogy melyik versenyző adta le a legtöbb lövést! Ha többen is ugyanannyi lövést adtak le, elegendő egyikük rajtszámát kiírni.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99" y="3015512"/>
            <a:ext cx="8000003" cy="19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55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4/1</a:t>
            </a:r>
            <a:r>
              <a:rPr lang="hu-HU" smtClean="0"/>
              <a:t>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Készíts metódust a Lovesz osztályban, amely meghatározza az adott lövész pontszámát!</a:t>
            </a:r>
            <a:endParaRPr lang="hu-HU" sz="20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20" y="2865686"/>
            <a:ext cx="5723366" cy="30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374</Words>
  <Application>Microsoft Office PowerPoint</Application>
  <PresentationFormat>Szélesvásznú</PresentationFormat>
  <Paragraphs>43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Lövészet</vt:lpstr>
      <vt:lpstr>A feladat 2/1</vt:lpstr>
      <vt:lpstr>A feladat 2/2</vt:lpstr>
      <vt:lpstr>0. feladat</vt:lpstr>
      <vt:lpstr>1. feladat</vt:lpstr>
      <vt:lpstr>2/1. feladat</vt:lpstr>
      <vt:lpstr>2/2. feladat</vt:lpstr>
      <vt:lpstr>3. feladat</vt:lpstr>
      <vt:lpstr>4/1. feladat</vt:lpstr>
      <vt:lpstr>4/2. feladat</vt:lpstr>
      <vt:lpstr>4/2. feladat - megoldás</vt:lpstr>
      <vt:lpstr>5. feladat</vt:lpstr>
      <vt:lpstr>6. feladat</vt:lpstr>
      <vt:lpstr>Kimenet ellenőrzése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83</cp:revision>
  <dcterms:created xsi:type="dcterms:W3CDTF">2015-02-10T18:31:48Z</dcterms:created>
  <dcterms:modified xsi:type="dcterms:W3CDTF">2015-08-06T12:24:16Z</dcterms:modified>
</cp:coreProperties>
</file>