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9"/>
  </p:notesMasterIdLst>
  <p:sldIdLst>
    <p:sldId id="256" r:id="rId2"/>
    <p:sldId id="272" r:id="rId3"/>
    <p:sldId id="285" r:id="rId4"/>
    <p:sldId id="289" r:id="rId5"/>
    <p:sldId id="265" r:id="rId6"/>
    <p:sldId id="290" r:id="rId7"/>
    <p:sldId id="291" r:id="rId8"/>
    <p:sldId id="292" r:id="rId9"/>
    <p:sldId id="293" r:id="rId10"/>
    <p:sldId id="274" r:id="rId11"/>
    <p:sldId id="294" r:id="rId12"/>
    <p:sldId id="286" r:id="rId13"/>
    <p:sldId id="276" r:id="rId14"/>
    <p:sldId id="277" r:id="rId15"/>
    <p:sldId id="278" r:id="rId16"/>
    <p:sldId id="279" r:id="rId17"/>
    <p:sldId id="28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6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2015.08.08.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2015.08.08.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Automata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Egy érettségi feladat nyomán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1/1. </a:t>
            </a:r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1"/>
            <a:ext cx="10515600" cy="1949541"/>
          </a:xfrm>
        </p:spPr>
        <p:txBody>
          <a:bodyPr/>
          <a:lstStyle/>
          <a:p>
            <a:r>
              <a:rPr lang="hu-HU" smtClean="0"/>
              <a:t>A főprogramban először nyisd meg a </a:t>
            </a:r>
            <a:r>
              <a:rPr lang="hu-HU" smtClean="0"/>
              <a:t>csoki.txt fájlt </a:t>
            </a:r>
            <a:r>
              <a:rPr lang="hu-HU" smtClean="0"/>
              <a:t>olvasásra, majd olvastasd be soronként az adatokat! A beolvasott adatok a </a:t>
            </a:r>
            <a:r>
              <a:rPr lang="hu-HU" b="1" i="1" smtClean="0"/>
              <a:t>rek</a:t>
            </a:r>
            <a:r>
              <a:rPr lang="hu-HU" b="1" i="1" smtClean="0"/>
              <a:t>eszek </a:t>
            </a:r>
            <a:r>
              <a:rPr lang="hu-HU" smtClean="0"/>
              <a:t>listába kerüljenek, amelynek minden eleme a </a:t>
            </a:r>
            <a:r>
              <a:rPr lang="hu-HU" b="1" i="1" smtClean="0"/>
              <a:t>Rekesz </a:t>
            </a:r>
            <a:r>
              <a:rPr lang="hu-HU" smtClean="0"/>
              <a:t>osztály egy példánya legyen! Utána zárd be a fájlt!</a:t>
            </a:r>
            <a:endParaRPr lang="hu-HU"/>
          </a:p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05" y="3355483"/>
            <a:ext cx="5822470" cy="25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47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1/2. </a:t>
            </a:r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1"/>
            <a:ext cx="10515600" cy="1949541"/>
          </a:xfrm>
        </p:spPr>
        <p:txBody>
          <a:bodyPr/>
          <a:lstStyle/>
          <a:p>
            <a:r>
              <a:rPr lang="hu-HU" smtClean="0"/>
              <a:t>Ezután </a:t>
            </a:r>
            <a:r>
              <a:rPr lang="hu-HU" smtClean="0"/>
              <a:t>nyisd </a:t>
            </a:r>
            <a:r>
              <a:rPr lang="hu-HU" smtClean="0"/>
              <a:t>meg a </a:t>
            </a:r>
            <a:r>
              <a:rPr lang="hu-HU" smtClean="0"/>
              <a:t>vasarlas.txt fájlt </a:t>
            </a:r>
            <a:r>
              <a:rPr lang="hu-HU" smtClean="0"/>
              <a:t>olvasásra, majd olvastasd be soronként az adatokat! A beolvasott adatok a </a:t>
            </a:r>
            <a:r>
              <a:rPr lang="hu-HU" b="1" i="1" smtClean="0"/>
              <a:t>vasarlaso</a:t>
            </a:r>
            <a:r>
              <a:rPr lang="hu-HU" b="1" i="1" smtClean="0"/>
              <a:t>k </a:t>
            </a:r>
            <a:r>
              <a:rPr lang="hu-HU" smtClean="0"/>
              <a:t>listába kerüljenek, amelynek minden eleme a </a:t>
            </a:r>
            <a:r>
              <a:rPr lang="hu-HU" b="1" i="1" smtClean="0"/>
              <a:t>Vasarlas </a:t>
            </a:r>
            <a:r>
              <a:rPr lang="hu-HU" smtClean="0"/>
              <a:t>osztály egy példánya legyen! Utána zárd be a fájlt!</a:t>
            </a:r>
            <a:endParaRPr lang="hu-HU"/>
          </a:p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1" y="3376613"/>
            <a:ext cx="6496051" cy="222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353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38" y="3043264"/>
            <a:ext cx="6911394" cy="165732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2</a:t>
            </a:r>
            <a:r>
              <a:rPr lang="hu-HU" smtClean="0"/>
              <a:t>.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10515600" cy="3883916"/>
          </a:xfrm>
        </p:spPr>
        <p:txBody>
          <a:bodyPr/>
          <a:lstStyle/>
          <a:p>
            <a:pPr lvl="0"/>
            <a:r>
              <a:rPr lang="hu-HU"/>
              <a:t>Milyen </a:t>
            </a:r>
            <a:r>
              <a:rPr lang="hu-HU"/>
              <a:t>értékben </a:t>
            </a:r>
            <a:r>
              <a:rPr lang="hu-HU" smtClean="0"/>
              <a:t>volt </a:t>
            </a:r>
            <a:r>
              <a:rPr lang="hu-HU"/>
              <a:t>csokoládé az automatában</a:t>
            </a:r>
            <a:r>
              <a:rPr lang="hu-HU"/>
              <a:t>? </a:t>
            </a:r>
            <a:r>
              <a:rPr lang="hu-HU" smtClean="0"/>
              <a:t>Írd </a:t>
            </a:r>
            <a:r>
              <a:rPr lang="hu-HU"/>
              <a:t>képernyőre a választ a következőhöz hasonló formában</a:t>
            </a:r>
            <a:r>
              <a:rPr lang="hu-HU"/>
              <a:t>: </a:t>
            </a:r>
            <a:r>
              <a:rPr lang="hu-HU"/>
              <a:t/>
            </a:r>
            <a:br>
              <a:rPr lang="hu-HU"/>
            </a:br>
            <a:r>
              <a:rPr lang="hu-HU" smtClean="0"/>
              <a:t>A csokik eredeti értéke: 24817</a:t>
            </a:r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1132037" y="4312674"/>
            <a:ext cx="896787" cy="3307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59140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4" y="3073670"/>
            <a:ext cx="8005744" cy="359092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93687"/>
            <a:ext cx="10515600" cy="1006475"/>
          </a:xfrm>
        </p:spPr>
        <p:txBody>
          <a:bodyPr/>
          <a:lstStyle/>
          <a:p>
            <a:r>
              <a:rPr lang="hu-HU"/>
              <a:t>3</a:t>
            </a:r>
            <a:r>
              <a:rPr lang="hu-HU" smtClean="0"/>
              <a:t>.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250678"/>
            <a:ext cx="10515600" cy="1851568"/>
          </a:xfrm>
        </p:spPr>
        <p:txBody>
          <a:bodyPr/>
          <a:lstStyle/>
          <a:p>
            <a:pPr lvl="0"/>
            <a:r>
              <a:rPr lang="hu-HU"/>
              <a:t>Írasd ki a képernyőre, hogy </a:t>
            </a:r>
            <a:r>
              <a:rPr lang="hu-HU" smtClean="0"/>
              <a:t>hányszor próbálkoztak a vásárlással!</a:t>
            </a:r>
          </a:p>
          <a:p>
            <a:pPr lvl="0"/>
            <a:r>
              <a:rPr lang="hu-HU" smtClean="0"/>
              <a:t>Írasd ki azt is, hogy hányszor hiúsult meg a vásárlás amiatt, hogy kevés csoki volt a rekeszben, és hányszor amiatt, hogy kevés pénzt dobtak be!</a:t>
            </a:r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9267825" y="3102246"/>
            <a:ext cx="24002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/>
              <a:t>Vedd figyelembe, hogy a vásálások csökkentik a rekeszekben lévő csokik számát!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18578554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4. </a:t>
            </a:r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Ha egy rekeszben a benne lévő csokik száma 3 alá csökken, tölteni kell a rekeszt. Írasd ki szóközzel elválasztva azoknak a rekeszeknek a számait, amelyek töltésre szorulnak!</a:t>
            </a:r>
            <a:endParaRPr lang="hu-HU" sz="200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9" y="3314699"/>
            <a:ext cx="54483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17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5.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10515600" cy="121587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Írasd ki a maradek.txt fájlba a maradék készletet olyan formában, ahogy a kiinduló készlet volt a csoki.txt-ben!</a:t>
            </a:r>
            <a:endParaRPr lang="hu-HU"/>
          </a:p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4" y="2647950"/>
            <a:ext cx="6367813" cy="2009775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142411" y="4982966"/>
            <a:ext cx="557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/>
              <a:t>Futtatás után ellenőrizd a </a:t>
            </a:r>
            <a:r>
              <a:rPr lang="hu-HU" sz="2400" smtClean="0"/>
              <a:t>maradek.txt </a:t>
            </a:r>
            <a:r>
              <a:rPr lang="hu-HU" sz="2400" smtClean="0"/>
              <a:t>fájlt!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14002421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6</a:t>
            </a:r>
            <a:r>
              <a:rPr lang="hu-HU" smtClean="0"/>
              <a:t>. 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77432"/>
            <a:ext cx="10515600" cy="4610426"/>
          </a:xfrm>
        </p:spPr>
        <p:txBody>
          <a:bodyPr>
            <a:normAutofit/>
          </a:bodyPr>
          <a:lstStyle/>
          <a:p>
            <a:r>
              <a:rPr lang="hu-HU" smtClean="0"/>
              <a:t>Számíttasd ki a maradék csokik összértékét, és határozd meg a teljes bevételt!</a:t>
            </a:r>
            <a:endParaRPr lang="hu-HU" smtClean="0"/>
          </a:p>
        </p:txBody>
      </p:sp>
      <p:sp>
        <p:nvSpPr>
          <p:cNvPr id="6" name="Szövegdoboz 5"/>
          <p:cNvSpPr txBox="1"/>
          <p:nvPr/>
        </p:nvSpPr>
        <p:spPr>
          <a:xfrm>
            <a:off x="1142411" y="5140128"/>
            <a:ext cx="544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/>
              <a:t>Futtatás után ellenőrizd a sorrend.txt fájlt!</a:t>
            </a:r>
            <a:endParaRPr lang="hu-HU" sz="240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11" y="2719463"/>
            <a:ext cx="7183933" cy="210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424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Kimenet ellenőrzése</a:t>
            </a:r>
            <a:endParaRPr lang="hu-HU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62813" cy="202062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075" y="365124"/>
            <a:ext cx="1671638" cy="61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372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feladat </a:t>
            </a:r>
            <a:r>
              <a:rPr lang="hu-HU" smtClean="0"/>
              <a:t>3/1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022"/>
            <a:ext cx="10354824" cy="2270541"/>
          </a:xfrm>
          <a:prstGeom prst="rect">
            <a:avLst/>
          </a:prstGeom>
        </p:spPr>
      </p:pic>
      <p:pic>
        <p:nvPicPr>
          <p:cNvPr id="1026" name="Picture 2" descr="http://www.cegtudakozo.hu/pictures/407/407525/407525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281" y="3699803"/>
            <a:ext cx="1427485" cy="304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650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feladat </a:t>
            </a:r>
            <a:r>
              <a:rPr lang="hu-HU" smtClean="0"/>
              <a:t>3/2</a:t>
            </a:r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4791424" y="5654740"/>
            <a:ext cx="25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Nézd meg a </a:t>
            </a:r>
            <a:r>
              <a:rPr lang="hu-HU" smtClean="0"/>
              <a:t>csoki.txt </a:t>
            </a:r>
            <a:r>
              <a:rPr lang="hu-HU" smtClean="0"/>
              <a:t>fájlt!</a:t>
            </a:r>
            <a:endParaRPr lang="hu-HU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09889" cy="35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278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feladat </a:t>
            </a:r>
            <a:r>
              <a:rPr lang="hu-HU" smtClean="0"/>
              <a:t>3/3</a:t>
            </a:r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4791424" y="6034569"/>
            <a:ext cx="287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Nézd meg </a:t>
            </a:r>
            <a:r>
              <a:rPr lang="hu-HU" smtClean="0"/>
              <a:t>a vasarlas.txt </a:t>
            </a:r>
            <a:r>
              <a:rPr lang="hu-HU" smtClean="0"/>
              <a:t>fájlt!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02352" cy="41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981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83"/>
          </a:xfrm>
        </p:spPr>
        <p:txBody>
          <a:bodyPr/>
          <a:lstStyle/>
          <a:p>
            <a:r>
              <a:rPr lang="hu-HU" smtClean="0"/>
              <a:t>0/1. </a:t>
            </a:r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28109"/>
            <a:ext cx="10515600" cy="2320518"/>
          </a:xfrm>
        </p:spPr>
        <p:txBody>
          <a:bodyPr>
            <a:normAutofit/>
          </a:bodyPr>
          <a:lstStyle/>
          <a:p>
            <a:r>
              <a:rPr lang="hu-HU" smtClean="0"/>
              <a:t>Kezdj egy új programot </a:t>
            </a:r>
            <a:r>
              <a:rPr lang="hu-HU" smtClean="0"/>
              <a:t>(</a:t>
            </a:r>
            <a:r>
              <a:rPr lang="hu-HU" i="1" smtClean="0"/>
              <a:t>automata.py</a:t>
            </a:r>
            <a:r>
              <a:rPr lang="hu-HU" smtClean="0"/>
              <a:t>)!</a:t>
            </a:r>
          </a:p>
          <a:p>
            <a:r>
              <a:rPr lang="hu-HU" smtClean="0"/>
              <a:t>Készíts egy olyan osztályt, amely alkalmas egy </a:t>
            </a:r>
            <a:r>
              <a:rPr lang="hu-HU" smtClean="0"/>
              <a:t>rekesz adatainak </a:t>
            </a:r>
            <a:r>
              <a:rPr lang="hu-HU" smtClean="0"/>
              <a:t>tárolására! A példányok létrehozásakor a </a:t>
            </a:r>
            <a:r>
              <a:rPr lang="hu-HU" smtClean="0"/>
              <a:t>rekesz sorszámát </a:t>
            </a:r>
            <a:r>
              <a:rPr lang="hu-HU" smtClean="0"/>
              <a:t>és egy </a:t>
            </a:r>
            <a:r>
              <a:rPr lang="hu-HU" smtClean="0"/>
              <a:t>listává bontott sort fog </a:t>
            </a:r>
            <a:r>
              <a:rPr lang="hu-HU" smtClean="0"/>
              <a:t>kapni a </a:t>
            </a:r>
            <a:r>
              <a:rPr lang="hu-HU" smtClean="0"/>
              <a:t>csoki.txt </a:t>
            </a:r>
            <a:r>
              <a:rPr lang="hu-HU" smtClean="0"/>
              <a:t>fájlból, és ez alapján kell inicializálnia a </a:t>
            </a:r>
            <a:r>
              <a:rPr lang="hu-HU" smtClean="0"/>
              <a:t>rekesz </a:t>
            </a:r>
            <a:r>
              <a:rPr lang="hu-HU" smtClean="0"/>
              <a:t>adatait. </a:t>
            </a:r>
            <a:endParaRPr lang="hu-HU"/>
          </a:p>
          <a:p>
            <a:endParaRPr lang="hu-HU"/>
          </a:p>
        </p:txBody>
      </p:sp>
      <p:sp>
        <p:nvSpPr>
          <p:cNvPr id="6" name="Szövegdoboz 4"/>
          <p:cNvSpPr txBox="1"/>
          <p:nvPr/>
        </p:nvSpPr>
        <p:spPr>
          <a:xfrm>
            <a:off x="1161153" y="6059106"/>
            <a:ext cx="420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/>
              <a:t>A feladatot listákkal is meg lehetne oldani!</a:t>
            </a: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53" y="3738588"/>
            <a:ext cx="4478985" cy="16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87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83"/>
          </a:xfrm>
        </p:spPr>
        <p:txBody>
          <a:bodyPr/>
          <a:lstStyle/>
          <a:p>
            <a:r>
              <a:rPr lang="hu-HU" smtClean="0"/>
              <a:t>0/2. </a:t>
            </a:r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28109"/>
            <a:ext cx="10515600" cy="1943741"/>
          </a:xfrm>
        </p:spPr>
        <p:txBody>
          <a:bodyPr>
            <a:normAutofit/>
          </a:bodyPr>
          <a:lstStyle/>
          <a:p>
            <a:r>
              <a:rPr lang="hu-HU" smtClean="0"/>
              <a:t>A programban szükség lesz a rekeszekben lévő csokik értékének meghatározására.</a:t>
            </a:r>
          </a:p>
          <a:p>
            <a:r>
              <a:rPr lang="hu-HU" smtClean="0"/>
              <a:t>Egészítsd ki a Rekesz osztályt egy metódussal (ertek), amely kiszámítja az adott rekeszben lévő csokik együttes értékét!</a:t>
            </a:r>
            <a:endParaRPr lang="hu-HU"/>
          </a:p>
          <a:p>
            <a:endParaRPr lang="hu-HU"/>
          </a:p>
        </p:txBody>
      </p:sp>
      <p:grpSp>
        <p:nvGrpSpPr>
          <p:cNvPr id="8" name="Csoportba foglalás 7"/>
          <p:cNvGrpSpPr/>
          <p:nvPr/>
        </p:nvGrpSpPr>
        <p:grpSpPr>
          <a:xfrm>
            <a:off x="947737" y="3614738"/>
            <a:ext cx="4810126" cy="2628900"/>
            <a:chOff x="976312" y="3371850"/>
            <a:chExt cx="4455121" cy="2243138"/>
          </a:xfrm>
        </p:grpSpPr>
        <p:pic>
          <p:nvPicPr>
            <p:cNvPr id="4" name="Kép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312" y="3371850"/>
              <a:ext cx="4455121" cy="2243138"/>
            </a:xfrm>
            <a:prstGeom prst="rect">
              <a:avLst/>
            </a:prstGeom>
          </p:spPr>
        </p:pic>
        <p:sp>
          <p:nvSpPr>
            <p:cNvPr id="7" name="Téglalap 6"/>
            <p:cNvSpPr/>
            <p:nvPr/>
          </p:nvSpPr>
          <p:spPr>
            <a:xfrm>
              <a:off x="1559319" y="5040018"/>
              <a:ext cx="3769919" cy="5178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b="1" smtClean="0"/>
                <a:t>?</a:t>
              </a:r>
              <a:endParaRPr lang="hu-HU" b="1"/>
            </a:p>
          </p:txBody>
        </p:sp>
      </p:grpSp>
    </p:spTree>
    <p:extLst>
      <p:ext uri="{BB962C8B-B14F-4D97-AF65-F5344CB8AC3E}">
        <p14:creationId xmlns:p14="http://schemas.microsoft.com/office/powerpoint/2010/main" val="5462470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83"/>
          </a:xfrm>
        </p:spPr>
        <p:txBody>
          <a:bodyPr/>
          <a:lstStyle/>
          <a:p>
            <a:r>
              <a:rPr lang="hu-HU" smtClean="0"/>
              <a:t>0/2. feladat - megoldás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28109"/>
            <a:ext cx="10515600" cy="1943741"/>
          </a:xfrm>
        </p:spPr>
        <p:txBody>
          <a:bodyPr>
            <a:normAutofit/>
          </a:bodyPr>
          <a:lstStyle/>
          <a:p>
            <a:r>
              <a:rPr lang="hu-HU" smtClean="0"/>
              <a:t>A programban szükség lesz a rekeszekben lévő csokik értékének meghatározására.</a:t>
            </a:r>
          </a:p>
          <a:p>
            <a:r>
              <a:rPr lang="hu-HU" smtClean="0"/>
              <a:t>Egészítsd ki a Rekesz osztályt egy metódussal (ertek), amely kiszámítja az adott rekeszben lévő csokik együttes értékét!</a:t>
            </a:r>
            <a:endParaRPr lang="hu-HU"/>
          </a:p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3614738"/>
            <a:ext cx="4810126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153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83"/>
          </a:xfrm>
        </p:spPr>
        <p:txBody>
          <a:bodyPr/>
          <a:lstStyle/>
          <a:p>
            <a:r>
              <a:rPr lang="hu-HU" smtClean="0"/>
              <a:t>0/3. </a:t>
            </a:r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28109"/>
            <a:ext cx="10515600" cy="1515116"/>
          </a:xfrm>
        </p:spPr>
        <p:txBody>
          <a:bodyPr>
            <a:normAutofit/>
          </a:bodyPr>
          <a:lstStyle/>
          <a:p>
            <a:r>
              <a:rPr lang="hu-HU" smtClean="0"/>
              <a:t>Készíts </a:t>
            </a:r>
            <a:r>
              <a:rPr lang="hu-HU" smtClean="0"/>
              <a:t>egy olyan osztályt, amely alkalmas egy </a:t>
            </a:r>
            <a:r>
              <a:rPr lang="hu-HU" smtClean="0"/>
              <a:t>vásárlás adatainak </a:t>
            </a:r>
            <a:r>
              <a:rPr lang="hu-HU" smtClean="0"/>
              <a:t>tárolására! A példányok létrehozásakor </a:t>
            </a:r>
            <a:r>
              <a:rPr lang="hu-HU"/>
              <a:t>a váslás.txt egy sorát listává bontva fogja megkapni</a:t>
            </a:r>
            <a:r>
              <a:rPr lang="hu-HU"/>
              <a:t>. </a:t>
            </a:r>
            <a:r>
              <a:rPr lang="hu-HU" smtClean="0"/>
              <a:t>Ez </a:t>
            </a:r>
            <a:r>
              <a:rPr lang="hu-HU"/>
              <a:t>alapján kell inicializálnia a rekesz adatait. </a:t>
            </a:r>
          </a:p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52" y="2943224"/>
            <a:ext cx="5666599" cy="17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41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83"/>
          </a:xfrm>
        </p:spPr>
        <p:txBody>
          <a:bodyPr/>
          <a:lstStyle/>
          <a:p>
            <a:r>
              <a:rPr lang="hu-HU" smtClean="0"/>
              <a:t>0/4. </a:t>
            </a:r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28109"/>
            <a:ext cx="10515600" cy="1515116"/>
          </a:xfrm>
        </p:spPr>
        <p:txBody>
          <a:bodyPr>
            <a:normAutofit/>
          </a:bodyPr>
          <a:lstStyle/>
          <a:p>
            <a:r>
              <a:rPr lang="hu-HU" smtClean="0"/>
              <a:t>A programban azt is tudni kell majd, hogy a bedobott érmék mennyit érnek. Egészítsd ki a Vásárlás osztály inicializáló metódusát úgy, hogy ezt is kiszámolja. Vedd fel egy listába a lehetséges címleteket is!</a:t>
            </a:r>
            <a:endParaRPr lang="hu-HU"/>
          </a:p>
          <a:p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3225"/>
            <a:ext cx="7039571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321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486</Words>
  <Application>Microsoft Office PowerPoint</Application>
  <PresentationFormat>Szélesvásznú</PresentationFormat>
  <Paragraphs>43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Automata</vt:lpstr>
      <vt:lpstr>A feladat 3/1</vt:lpstr>
      <vt:lpstr>A feladat 3/2</vt:lpstr>
      <vt:lpstr>A feladat 3/3</vt:lpstr>
      <vt:lpstr>0/1. feladat</vt:lpstr>
      <vt:lpstr>0/2. feladat</vt:lpstr>
      <vt:lpstr>0/2. feladat - megoldás</vt:lpstr>
      <vt:lpstr>0/3. feladat</vt:lpstr>
      <vt:lpstr>0/4. feladat</vt:lpstr>
      <vt:lpstr>1/1. feladat</vt:lpstr>
      <vt:lpstr>1/2. feladat</vt:lpstr>
      <vt:lpstr>2. feladat</vt:lpstr>
      <vt:lpstr>3. feladat</vt:lpstr>
      <vt:lpstr>4. feladat</vt:lpstr>
      <vt:lpstr>5. feladat</vt:lpstr>
      <vt:lpstr>6. feladat</vt:lpstr>
      <vt:lpstr>Kimenet ellenőrzése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97</cp:revision>
  <dcterms:created xsi:type="dcterms:W3CDTF">2015-02-10T18:31:48Z</dcterms:created>
  <dcterms:modified xsi:type="dcterms:W3CDTF">2015-08-08T12:02:35Z</dcterms:modified>
</cp:coreProperties>
</file>