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28"/>
  </p:notesMasterIdLst>
  <p:sldIdLst>
    <p:sldId id="256" r:id="rId2"/>
    <p:sldId id="272" r:id="rId3"/>
    <p:sldId id="265" r:id="rId4"/>
    <p:sldId id="286" r:id="rId5"/>
    <p:sldId id="276" r:id="rId6"/>
    <p:sldId id="277" r:id="rId7"/>
    <p:sldId id="278" r:id="rId8"/>
    <p:sldId id="287" r:id="rId9"/>
    <p:sldId id="279" r:id="rId10"/>
    <p:sldId id="288" r:id="rId11"/>
    <p:sldId id="302" r:id="rId12"/>
    <p:sldId id="303" r:id="rId13"/>
    <p:sldId id="289" r:id="rId14"/>
    <p:sldId id="290" r:id="rId15"/>
    <p:sldId id="291" r:id="rId16"/>
    <p:sldId id="292" r:id="rId17"/>
    <p:sldId id="293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294" r:id="rId26"/>
    <p:sldId id="282" r:id="rId2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7F82-8FDB-4B45-9B2A-AB33C0AED9C3}" type="datetimeFigureOut">
              <a:rPr lang="hu-HU" smtClean="0"/>
              <a:t>2015.08.13.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34C95-DC51-4589-BF99-225FA3743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48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618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29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460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0365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4341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191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0448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300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0571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42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922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4BDB-C60A-41E4-B5DF-3149B1EC3C34}" type="datetimeFigureOut">
              <a:rPr lang="hu-HU" smtClean="0"/>
              <a:t>2015.08.13.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tanar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Háromszögek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Egy érettségi feladat nyomán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4917472" y="6062597"/>
            <a:ext cx="247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mtClean="0"/>
              <a:t>© Tóth József, 2015</a:t>
            </a:r>
            <a:br>
              <a:rPr lang="hu-HU" smtClean="0"/>
            </a:br>
            <a:r>
              <a:rPr lang="hu-HU" smtClean="0">
                <a:hlinkClick r:id="rId2"/>
              </a:rPr>
              <a:t>http://infotanar.blog.hu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275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6</a:t>
            </a:r>
            <a:r>
              <a:rPr lang="hu-HU" smtClean="0"/>
              <a:t>. </a:t>
            </a:r>
            <a:r>
              <a:rPr lang="hu-HU" smtClean="0"/>
              <a:t>feladat – megoldás </a:t>
            </a:r>
            <a:endParaRPr lang="hu-HU"/>
          </a:p>
        </p:txBody>
      </p:sp>
      <p:grpSp>
        <p:nvGrpSpPr>
          <p:cNvPr id="9" name="Csoportba foglalás 8"/>
          <p:cNvGrpSpPr/>
          <p:nvPr/>
        </p:nvGrpSpPr>
        <p:grpSpPr>
          <a:xfrm>
            <a:off x="838200" y="1490843"/>
            <a:ext cx="7601502" cy="1257995"/>
            <a:chOff x="838200" y="1690687"/>
            <a:chExt cx="7601502" cy="1257995"/>
          </a:xfrm>
        </p:grpSpPr>
        <p:pic>
          <p:nvPicPr>
            <p:cNvPr id="5" name="Kép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7"/>
              <a:ext cx="7601502" cy="1257995"/>
            </a:xfrm>
            <a:prstGeom prst="rect">
              <a:avLst/>
            </a:prstGeom>
          </p:spPr>
        </p:pic>
        <p:cxnSp>
          <p:nvCxnSpPr>
            <p:cNvPr id="8" name="Egyenes összekötő 7"/>
            <p:cNvCxnSpPr/>
            <p:nvPr/>
          </p:nvCxnSpPr>
          <p:spPr>
            <a:xfrm>
              <a:off x="1356189" y="2640458"/>
              <a:ext cx="13767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9415"/>
            <a:ext cx="7601502" cy="1387988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77980"/>
            <a:ext cx="5976706" cy="19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536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Program ellenőrzése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9" y="1310544"/>
            <a:ext cx="8397180" cy="3939551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076" y="3585681"/>
            <a:ext cx="6594736" cy="321938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9159589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Kimenet ellenőrzése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4586555" cy="19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8512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B feladat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505806" cy="960045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016250"/>
            <a:ext cx="2881045" cy="2881045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279441" y="6037049"/>
            <a:ext cx="199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mtClean="0"/>
              <a:t>szakaszok.txt</a:t>
            </a:r>
            <a:br>
              <a:rPr lang="hu-HU" smtClean="0"/>
            </a:br>
            <a:r>
              <a:rPr lang="hu-HU" smtClean="0"/>
              <a:t>(sorszám,a,b,c,szín)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527603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7. feladat</a:t>
            </a:r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6238"/>
            <a:ext cx="4175998" cy="484508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8941295" cy="7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43817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8. feladat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527874" cy="970319"/>
          </a:xfrm>
          <a:prstGeom prst="rect">
            <a:avLst/>
          </a:prstGeom>
        </p:spPr>
      </p:pic>
      <p:grpSp>
        <p:nvGrpSpPr>
          <p:cNvPr id="7" name="Csoportba foglalás 6"/>
          <p:cNvGrpSpPr/>
          <p:nvPr/>
        </p:nvGrpSpPr>
        <p:grpSpPr>
          <a:xfrm>
            <a:off x="838200" y="2944529"/>
            <a:ext cx="6764676" cy="2315840"/>
            <a:chOff x="838200" y="2944529"/>
            <a:chExt cx="5797705" cy="1976792"/>
          </a:xfrm>
        </p:grpSpPr>
        <p:pic>
          <p:nvPicPr>
            <p:cNvPr id="4" name="Kép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944529"/>
              <a:ext cx="5797705" cy="1976792"/>
            </a:xfrm>
            <a:prstGeom prst="rect">
              <a:avLst/>
            </a:prstGeom>
          </p:spPr>
        </p:pic>
        <p:sp>
          <p:nvSpPr>
            <p:cNvPr id="5" name="Téglalap 4"/>
            <p:cNvSpPr/>
            <p:nvPr/>
          </p:nvSpPr>
          <p:spPr>
            <a:xfrm>
              <a:off x="3883020" y="3883631"/>
              <a:ext cx="627335" cy="3082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mtClean="0"/>
                <a:t>?</a:t>
              </a:r>
              <a:endParaRPr lang="hu-HU"/>
            </a:p>
          </p:txBody>
        </p:sp>
        <p:sp>
          <p:nvSpPr>
            <p:cNvPr id="6" name="Téglalap 5"/>
            <p:cNvSpPr/>
            <p:nvPr/>
          </p:nvSpPr>
          <p:spPr>
            <a:xfrm>
              <a:off x="1859011" y="4130409"/>
              <a:ext cx="750625" cy="287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mtClean="0"/>
                <a:t>?</a:t>
              </a:r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79800028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8. feladat – megoldás 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527874" cy="970319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934255"/>
            <a:ext cx="6701710" cy="2305565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838200" y="5543891"/>
            <a:ext cx="4915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/>
              <a:t>Figyeld meg, hogy futtatáskor a Python létrehoz egy __pycache__ nevű mappát, és abban egy fájlt!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3082803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9. feladat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952946" cy="36414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4455"/>
            <a:ext cx="3964980" cy="1548080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1464188" y="3450226"/>
            <a:ext cx="631740" cy="3367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mtClean="0"/>
              <a:t>?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5458725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9. feladat – megoldás 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952946" cy="36414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4455"/>
            <a:ext cx="3964980" cy="154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02097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10. feladat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175643" cy="35508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3584"/>
            <a:ext cx="5842832" cy="159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52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 </a:t>
            </a:r>
            <a:r>
              <a:rPr lang="hu-HU" smtClean="0"/>
              <a:t>feladat</a:t>
            </a:r>
            <a:endParaRPr lang="hu-HU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3287"/>
            <a:ext cx="9992866" cy="210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650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11. feladat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7574708" cy="343595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1752"/>
            <a:ext cx="8003705" cy="1880652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838200" y="4509874"/>
            <a:ext cx="4476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Milyen formában írja ki a terület értékét?</a:t>
            </a:r>
            <a:endParaRPr lang="hu-HU" sz="2000"/>
          </a:p>
        </p:txBody>
      </p:sp>
    </p:spTree>
    <p:extLst>
      <p:ext uri="{BB962C8B-B14F-4D97-AF65-F5344CB8AC3E}">
        <p14:creationId xmlns:p14="http://schemas.microsoft.com/office/powerpoint/2010/main" val="16666732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12. feladat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066675" cy="703191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681217"/>
            <a:ext cx="7513451" cy="1654477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2789554" y="3503487"/>
            <a:ext cx="755029" cy="277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mtClean="0"/>
              <a:t>?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5930311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12. feladat – megoldás 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066675" cy="703191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681217"/>
            <a:ext cx="7513451" cy="165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38460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13. feladat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796598" cy="477159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77409"/>
            <a:ext cx="7820150" cy="1426771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2018993" y="3190794"/>
            <a:ext cx="2039299" cy="277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mtClean="0"/>
              <a:t>?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8271894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13. feladat - megoldás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796598" cy="477159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77409"/>
            <a:ext cx="7820150" cy="142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59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Program ellenőrzése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72" y="1690688"/>
            <a:ext cx="6217774" cy="453545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501" y="2790023"/>
            <a:ext cx="5977551" cy="368269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57201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Kimenet ellenőrzése</a:t>
            </a:r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8058901" cy="275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37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1</a:t>
            </a:r>
            <a:r>
              <a:rPr lang="hu-HU" smtClean="0"/>
              <a:t>. feladat</a:t>
            </a:r>
            <a:endParaRPr lang="hu-HU"/>
          </a:p>
        </p:txBody>
      </p:sp>
      <p:sp>
        <p:nvSpPr>
          <p:cNvPr id="6" name="Szövegdoboz 4"/>
          <p:cNvSpPr txBox="1"/>
          <p:nvPr/>
        </p:nvSpPr>
        <p:spPr>
          <a:xfrm>
            <a:off x="838200" y="6111873"/>
            <a:ext cx="420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A feladatot listákkal is meg lehetne oldani!</a:t>
            </a:r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8108"/>
            <a:ext cx="10495817" cy="1674688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294472"/>
            <a:ext cx="4191523" cy="25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87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2. feladat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60081"/>
            <a:ext cx="8837749" cy="134960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037774"/>
            <a:ext cx="7910814" cy="1318469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838199" y="4559253"/>
            <a:ext cx="8266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smtClean="0"/>
              <a:t>Csak akkor hajtja végre, a programot önállóan futtatjuk, tehát ez a főprogram.</a:t>
            </a:r>
          </a:p>
          <a:p>
            <a:r>
              <a:rPr lang="hu-HU" sz="2000" smtClean="0"/>
              <a:t>Importálásnál nem fut le!</a:t>
            </a:r>
            <a:endParaRPr lang="hu-HU" sz="2000"/>
          </a:p>
        </p:txBody>
      </p:sp>
    </p:spTree>
    <p:extLst>
      <p:ext uri="{BB962C8B-B14F-4D97-AF65-F5344CB8AC3E}">
        <p14:creationId xmlns:p14="http://schemas.microsoft.com/office/powerpoint/2010/main" val="12459140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3</a:t>
            </a:r>
            <a:r>
              <a:rPr lang="hu-HU" smtClean="0"/>
              <a:t>. feladat</a:t>
            </a:r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8282744" cy="1247721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233328"/>
            <a:ext cx="6624192" cy="1345539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8432823" y="4285640"/>
            <a:ext cx="2979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Háromszög egyenlőtlenségek:</a:t>
            </a:r>
          </a:p>
          <a:p>
            <a:r>
              <a:rPr lang="hu-HU" smtClean="0"/>
              <a:t>	a+b&gt;c</a:t>
            </a:r>
          </a:p>
          <a:p>
            <a:r>
              <a:rPr lang="hu-HU" smtClean="0"/>
              <a:t>	a+c&gt;b</a:t>
            </a:r>
          </a:p>
          <a:p>
            <a:r>
              <a:rPr lang="hu-HU" smtClean="0"/>
              <a:t>	b+c&gt;a</a:t>
            </a:r>
            <a:endParaRPr lang="hu-HU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3164348"/>
            <a:ext cx="10830055" cy="65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554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4. feladat</a:t>
            </a:r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9538939" cy="703191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903806"/>
            <a:ext cx="6884290" cy="1644239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794196"/>
            <a:ext cx="6866550" cy="7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17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5. feladat</a:t>
            </a:r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647003" cy="36414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5149"/>
            <a:ext cx="5760267" cy="1467385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62851"/>
            <a:ext cx="6788178" cy="1909175"/>
          </a:xfrm>
          <a:prstGeom prst="rect">
            <a:avLst/>
          </a:prstGeom>
        </p:spPr>
      </p:pic>
      <p:sp>
        <p:nvSpPr>
          <p:cNvPr id="9" name="Téglalap 8"/>
          <p:cNvSpPr/>
          <p:nvPr/>
        </p:nvSpPr>
        <p:spPr>
          <a:xfrm>
            <a:off x="3533698" y="2943459"/>
            <a:ext cx="2887650" cy="3307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mtClean="0"/>
              <a:t>?</a:t>
            </a:r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4540566" y="5741262"/>
            <a:ext cx="1798589" cy="3307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mtClean="0"/>
              <a:t>?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02421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5. </a:t>
            </a:r>
            <a:r>
              <a:rPr lang="hu-HU" smtClean="0"/>
              <a:t>feladat - megoldás</a:t>
            </a:r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647003" cy="36414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5149"/>
            <a:ext cx="5760267" cy="1467385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62851"/>
            <a:ext cx="6788178" cy="190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923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6</a:t>
            </a:r>
            <a:r>
              <a:rPr lang="hu-HU" smtClean="0"/>
              <a:t>. feladat</a:t>
            </a:r>
            <a:endParaRPr lang="hu-HU"/>
          </a:p>
        </p:txBody>
      </p:sp>
      <p:grpSp>
        <p:nvGrpSpPr>
          <p:cNvPr id="9" name="Csoportba foglalás 8"/>
          <p:cNvGrpSpPr/>
          <p:nvPr/>
        </p:nvGrpSpPr>
        <p:grpSpPr>
          <a:xfrm>
            <a:off x="838200" y="1490843"/>
            <a:ext cx="7601502" cy="1257995"/>
            <a:chOff x="838200" y="1690687"/>
            <a:chExt cx="7601502" cy="1257995"/>
          </a:xfrm>
        </p:grpSpPr>
        <p:pic>
          <p:nvPicPr>
            <p:cNvPr id="5" name="Kép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7"/>
              <a:ext cx="7601502" cy="1257995"/>
            </a:xfrm>
            <a:prstGeom prst="rect">
              <a:avLst/>
            </a:prstGeom>
          </p:spPr>
        </p:pic>
        <p:cxnSp>
          <p:nvCxnSpPr>
            <p:cNvPr id="8" name="Egyenes összekötő 7"/>
            <p:cNvCxnSpPr/>
            <p:nvPr/>
          </p:nvCxnSpPr>
          <p:spPr>
            <a:xfrm>
              <a:off x="1356189" y="2640458"/>
              <a:ext cx="13767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Csoportba foglalás 12"/>
          <p:cNvGrpSpPr/>
          <p:nvPr/>
        </p:nvGrpSpPr>
        <p:grpSpPr>
          <a:xfrm>
            <a:off x="838200" y="2919415"/>
            <a:ext cx="7601502" cy="1387988"/>
            <a:chOff x="838200" y="3217363"/>
            <a:chExt cx="7601502" cy="1387988"/>
          </a:xfrm>
        </p:grpSpPr>
        <p:pic>
          <p:nvPicPr>
            <p:cNvPr id="10" name="Kép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217363"/>
              <a:ext cx="7601502" cy="1387988"/>
            </a:xfrm>
            <a:prstGeom prst="rect">
              <a:avLst/>
            </a:prstGeom>
          </p:spPr>
        </p:pic>
        <p:sp>
          <p:nvSpPr>
            <p:cNvPr id="11" name="Téglalap 10"/>
            <p:cNvSpPr/>
            <p:nvPr/>
          </p:nvSpPr>
          <p:spPr>
            <a:xfrm>
              <a:off x="2198670" y="3688420"/>
              <a:ext cx="6174768" cy="4623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mtClean="0"/>
                <a:t>?</a:t>
              </a:r>
              <a:endParaRPr lang="hu-HU"/>
            </a:p>
          </p:txBody>
        </p:sp>
      </p:grpSp>
      <p:pic>
        <p:nvPicPr>
          <p:cNvPr id="12" name="Kép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77980"/>
            <a:ext cx="5976706" cy="19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424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897</TotalTime>
  <Words>159</Words>
  <Application>Microsoft Office PowerPoint</Application>
  <PresentationFormat>Szélesvásznú</PresentationFormat>
  <Paragraphs>46</Paragraphs>
  <Slides>26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Háromszögek</vt:lpstr>
      <vt:lpstr>A feladat</vt:lpstr>
      <vt:lpstr>1. feladat</vt:lpstr>
      <vt:lpstr>2. feladat</vt:lpstr>
      <vt:lpstr>3. feladat</vt:lpstr>
      <vt:lpstr>4. feladat</vt:lpstr>
      <vt:lpstr>5. feladat</vt:lpstr>
      <vt:lpstr>5. feladat - megoldás</vt:lpstr>
      <vt:lpstr>6. feladat</vt:lpstr>
      <vt:lpstr>6. feladat – megoldás </vt:lpstr>
      <vt:lpstr>Program ellenőrzése</vt:lpstr>
      <vt:lpstr>Kimenet ellenőrzése</vt:lpstr>
      <vt:lpstr>B feladat</vt:lpstr>
      <vt:lpstr>7. feladat</vt:lpstr>
      <vt:lpstr>8. feladat</vt:lpstr>
      <vt:lpstr>8. feladat – megoldás </vt:lpstr>
      <vt:lpstr>9. feladat</vt:lpstr>
      <vt:lpstr>9. feladat – megoldás </vt:lpstr>
      <vt:lpstr>10. feladat</vt:lpstr>
      <vt:lpstr>11. feladat</vt:lpstr>
      <vt:lpstr>12. feladat</vt:lpstr>
      <vt:lpstr>12. feladat – megoldás </vt:lpstr>
      <vt:lpstr>13. feladat</vt:lpstr>
      <vt:lpstr>13. feladat - megoldás</vt:lpstr>
      <vt:lpstr>Program ellenőrzése</vt:lpstr>
      <vt:lpstr>Kimenet ellenőrzése</vt:lpstr>
    </vt:vector>
  </TitlesOfParts>
  <Company>Otthon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Objektumok 1.</dc:title>
  <dc:creator>Tóth József</dc:creator>
  <cp:lastModifiedBy>Tóth József</cp:lastModifiedBy>
  <cp:revision>121</cp:revision>
  <dcterms:created xsi:type="dcterms:W3CDTF">2015-02-10T18:31:48Z</dcterms:created>
  <dcterms:modified xsi:type="dcterms:W3CDTF">2015-08-13T12:09:19Z</dcterms:modified>
</cp:coreProperties>
</file>