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15"/>
  </p:notesMasterIdLst>
  <p:sldIdLst>
    <p:sldId id="256" r:id="rId2"/>
    <p:sldId id="304" r:id="rId3"/>
    <p:sldId id="306" r:id="rId4"/>
    <p:sldId id="305" r:id="rId5"/>
    <p:sldId id="307" r:id="rId6"/>
    <p:sldId id="272" r:id="rId7"/>
    <p:sldId id="309" r:id="rId8"/>
    <p:sldId id="310" r:id="rId9"/>
    <p:sldId id="312" r:id="rId10"/>
    <p:sldId id="311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77F82-8FDB-4B45-9B2A-AB33C0AED9C3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34C95-DC51-4589-BF99-225FA3743AC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148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618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29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4460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30365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341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1913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044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300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5719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042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9224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BDB-C60A-41E4-B5DF-3149B1EC3C34}" type="datetimeFigureOut">
              <a:rPr lang="hu-HU" smtClean="0"/>
              <a:t>2015.08.14.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6AB4-5825-4356-AB9C-78D65E221D67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1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0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tanar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Öröklődés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4917472" y="6062597"/>
            <a:ext cx="2471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mtClean="0"/>
              <a:t>© Tóth József, 2015</a:t>
            </a:r>
            <a:br>
              <a:rPr lang="hu-HU" smtClean="0"/>
            </a:br>
            <a:r>
              <a:rPr lang="hu-HU" smtClean="0">
                <a:hlinkClick r:id="rId2"/>
              </a:rPr>
              <a:t>http://infotanar.blog.hu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2750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Megoldás 3/2.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070726" y="1315272"/>
            <a:ext cx="71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sik.py</a:t>
            </a:r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2254097" y="584069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Mit ír ki?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604"/>
            <a:ext cx="3867364" cy="257393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1217"/>
            <a:ext cx="5723173" cy="1056797"/>
          </a:xfrm>
          <a:prstGeom prst="rect">
            <a:avLst/>
          </a:prstGeom>
        </p:spPr>
      </p:pic>
      <p:grpSp>
        <p:nvGrpSpPr>
          <p:cNvPr id="9" name="Csoportba foglalás 8"/>
          <p:cNvGrpSpPr/>
          <p:nvPr/>
        </p:nvGrpSpPr>
        <p:grpSpPr>
          <a:xfrm>
            <a:off x="7130265" y="1684604"/>
            <a:ext cx="3979833" cy="2804665"/>
            <a:chOff x="6565187" y="1315272"/>
            <a:chExt cx="3979833" cy="2804665"/>
          </a:xfrm>
        </p:grpSpPr>
        <p:cxnSp>
          <p:nvCxnSpPr>
            <p:cNvPr id="10" name="Egyenes összekötő 9"/>
            <p:cNvCxnSpPr/>
            <p:nvPr/>
          </p:nvCxnSpPr>
          <p:spPr>
            <a:xfrm>
              <a:off x="6565187" y="3914454"/>
              <a:ext cx="3965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/>
            <p:cNvCxnSpPr/>
            <p:nvPr/>
          </p:nvCxnSpPr>
          <p:spPr>
            <a:xfrm>
              <a:off x="6770670" y="1315272"/>
              <a:ext cx="0" cy="2804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églalap 11"/>
            <p:cNvSpPr/>
            <p:nvPr/>
          </p:nvSpPr>
          <p:spPr>
            <a:xfrm>
              <a:off x="7078893" y="1684604"/>
              <a:ext cx="3164441" cy="1931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6770670" y="358081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/>
                <a:t>(1,1)</a:t>
              </a:r>
              <a:endParaRPr lang="hu-HU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8369093" y="1315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/>
                <a:t>10</a:t>
              </a:r>
              <a:endParaRPr lang="hu-HU"/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10243334" y="2540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/>
                <a:t>5</a:t>
              </a: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7376491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Megoldás 4.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070726" y="1315272"/>
            <a:ext cx="71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sik.py</a:t>
            </a:r>
            <a:endParaRPr lang="hu-HU"/>
          </a:p>
        </p:txBody>
      </p:sp>
      <p:cxnSp>
        <p:nvCxnSpPr>
          <p:cNvPr id="10" name="Egyenes összekötő 9"/>
          <p:cNvCxnSpPr/>
          <p:nvPr/>
        </p:nvCxnSpPr>
        <p:spPr>
          <a:xfrm>
            <a:off x="7123259" y="4283786"/>
            <a:ext cx="3965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>
            <a:off x="10955517" y="1739611"/>
            <a:ext cx="0" cy="280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7599942" y="1739611"/>
            <a:ext cx="2242701" cy="19500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7197427" y="368965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(-10,2)</a:t>
            </a:r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8511940" y="1345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6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9876733" y="2529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6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611"/>
            <a:ext cx="4163757" cy="89514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10179"/>
            <a:ext cx="5203357" cy="1846755"/>
          </a:xfrm>
          <a:prstGeom prst="rect">
            <a:avLst/>
          </a:prstGeom>
        </p:spPr>
      </p:pic>
      <p:sp>
        <p:nvSpPr>
          <p:cNvPr id="16" name="Szövegdoboz 15"/>
          <p:cNvSpPr txBox="1"/>
          <p:nvPr/>
        </p:nvSpPr>
        <p:spPr>
          <a:xfrm>
            <a:off x="790253" y="5032362"/>
            <a:ext cx="6333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 négyzet egyenlő oldalú téglalap.</a:t>
            </a:r>
          </a:p>
          <a:p>
            <a:r>
              <a:rPr lang="hu-HU" sz="2400" smtClean="0"/>
              <a:t>Az öröklődés miatt a kerület és a terület számítás a négyzetnél is működik, nem kell újra megírni.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343706306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6802" cy="1325563"/>
          </a:xfrm>
        </p:spPr>
        <p:txBody>
          <a:bodyPr/>
          <a:lstStyle/>
          <a:p>
            <a:r>
              <a:rPr lang="hu-HU" smtClean="0"/>
              <a:t>Program ellenőrzése</a:t>
            </a: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52" y="365125"/>
            <a:ext cx="5184061" cy="628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3809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Kimenet ellenőrzése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441234" cy="14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4547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Öröklődés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Egy osztály egy másik osztálytól örököl változókat és metódusokat.</a:t>
            </a:r>
          </a:p>
          <a:p>
            <a:r>
              <a:rPr lang="hu-HU" smtClean="0"/>
              <a:t>Lehetnek saját változók és metódusok is.</a:t>
            </a:r>
          </a:p>
          <a:p>
            <a:r>
              <a:rPr lang="hu-HU" smtClean="0"/>
              <a:t>Az öröklött metódusokat át lehet írni.</a:t>
            </a:r>
          </a:p>
          <a:p>
            <a:r>
              <a:rPr lang="hu-HU" smtClean="0"/>
              <a:t>Cél: kevesebb munka és könnyebb módosítás.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37339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Példa 1.</a:t>
            </a: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136"/>
            <a:ext cx="4821631" cy="37562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5743253"/>
            <a:ext cx="2158313" cy="67412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4674016" y="1143804"/>
            <a:ext cx="108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gyerek.py</a:t>
            </a:r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6267235" y="2975751"/>
            <a:ext cx="322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 Gyerek osztály örökli mindkét metódust a Szulo-től.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311471311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Példa 2.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4494136" y="1143804"/>
            <a:ext cx="108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gyerek.py</a:t>
            </a:r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5917913" y="3304524"/>
            <a:ext cx="350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 Gyerek osztály átírja a kiir() metódust.</a:t>
            </a:r>
            <a:endParaRPr lang="hu-HU" sz="240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136"/>
            <a:ext cx="4745722" cy="3948008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42717"/>
            <a:ext cx="1911034" cy="647808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>
          <a:xfrm>
            <a:off x="1340776" y="3585681"/>
            <a:ext cx="4176446" cy="50343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2076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135"/>
            <a:ext cx="5890138" cy="455889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Példa 3.</a:t>
            </a:r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5638552" y="1156911"/>
            <a:ext cx="108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gyerek.py</a:t>
            </a:r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6926341" y="3633297"/>
            <a:ext cx="3503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mtClean="0"/>
              <a:t>A super() a Szulo osztályt jelenti.</a:t>
            </a:r>
            <a:endParaRPr lang="hu-HU" sz="2400"/>
          </a:p>
        </p:txBody>
      </p:sp>
      <p:sp>
        <p:nvSpPr>
          <p:cNvPr id="12" name="Téglalap 11"/>
          <p:cNvSpPr/>
          <p:nvPr/>
        </p:nvSpPr>
        <p:spPr>
          <a:xfrm>
            <a:off x="1289406" y="3441842"/>
            <a:ext cx="5438932" cy="138701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41" y="4828853"/>
            <a:ext cx="3256635" cy="75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697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</a:t>
            </a:r>
            <a:r>
              <a:rPr lang="hu-HU" smtClean="0"/>
              <a:t>eladat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Készíts olyan modult, amely téglalapok és négyzetek kezelését könnyíti meg (sik.py)!</a:t>
            </a:r>
          </a:p>
          <a:p>
            <a:r>
              <a:rPr lang="hu-HU" smtClean="0"/>
              <a:t>Legyen benne Pont, Teglalap és Negyzet osztály!</a:t>
            </a:r>
          </a:p>
          <a:p>
            <a:r>
              <a:rPr lang="hu-HU" smtClean="0"/>
              <a:t>Számoljon területet és kerületet!</a:t>
            </a:r>
          </a:p>
          <a:p>
            <a:r>
              <a:rPr lang="hu-HU" smtClean="0"/>
              <a:t>A Negyzet osztály a Teglalap osztályon, az pedig a Pont osztályon alapuljon!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765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Megoldás 1.</a:t>
            </a: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65300" cy="110388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3889394" y="2809574"/>
            <a:ext cx="71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sik.py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10404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Megoldás 2.</a:t>
            </a:r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070726" y="1315272"/>
            <a:ext cx="71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sik.py</a:t>
            </a:r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4604"/>
            <a:ext cx="3946632" cy="207573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0017"/>
            <a:ext cx="3372080" cy="787740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1906712" y="489515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mtClean="0"/>
              <a:t>Mit ír ki?</a:t>
            </a:r>
            <a:endParaRPr lang="hu-HU"/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6565187" y="1684604"/>
            <a:ext cx="3979833" cy="2804665"/>
            <a:chOff x="6565187" y="1315272"/>
            <a:chExt cx="3979833" cy="2804665"/>
          </a:xfrm>
        </p:grpSpPr>
        <p:cxnSp>
          <p:nvCxnSpPr>
            <p:cNvPr id="10" name="Egyenes összekötő 9"/>
            <p:cNvCxnSpPr/>
            <p:nvPr/>
          </p:nvCxnSpPr>
          <p:spPr>
            <a:xfrm>
              <a:off x="6565187" y="3914454"/>
              <a:ext cx="39658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>
            <a:xfrm>
              <a:off x="6770670" y="1315272"/>
              <a:ext cx="0" cy="2804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églalap 12"/>
            <p:cNvSpPr/>
            <p:nvPr/>
          </p:nvSpPr>
          <p:spPr>
            <a:xfrm>
              <a:off x="7078893" y="1684604"/>
              <a:ext cx="3164441" cy="19318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Szövegdoboz 13"/>
            <p:cNvSpPr txBox="1"/>
            <p:nvPr/>
          </p:nvSpPr>
          <p:spPr>
            <a:xfrm>
              <a:off x="6770670" y="358081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/>
                <a:t>(1,1)</a:t>
              </a:r>
              <a:endParaRPr lang="hu-HU"/>
            </a:p>
          </p:txBody>
        </p:sp>
        <p:sp>
          <p:nvSpPr>
            <p:cNvPr id="15" name="Szövegdoboz 14"/>
            <p:cNvSpPr txBox="1"/>
            <p:nvPr/>
          </p:nvSpPr>
          <p:spPr>
            <a:xfrm>
              <a:off x="8369093" y="13152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/>
                <a:t>10</a:t>
              </a:r>
              <a:endParaRPr lang="hu-HU"/>
            </a:p>
          </p:txBody>
        </p:sp>
        <p:sp>
          <p:nvSpPr>
            <p:cNvPr id="16" name="Szövegdoboz 15"/>
            <p:cNvSpPr txBox="1"/>
            <p:nvPr/>
          </p:nvSpPr>
          <p:spPr>
            <a:xfrm>
              <a:off x="10243334" y="25408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mtClean="0"/>
                <a:t>5</a:t>
              </a: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3733126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Megoldás 3/1.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Egészítsd ki a Teglalap osztályt egy olyan metódussal, amely kerületet számol!</a:t>
            </a:r>
          </a:p>
          <a:p>
            <a:r>
              <a:rPr lang="hu-HU" smtClean="0"/>
              <a:t>Próbáld ki a metódust!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7864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</TotalTime>
  <Words>209</Words>
  <Application>Microsoft Office PowerPoint</Application>
  <PresentationFormat>Szélesvásznú</PresentationFormat>
  <Paragraphs>47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Öröklődés</vt:lpstr>
      <vt:lpstr>Öröklődés</vt:lpstr>
      <vt:lpstr>Példa 1.</vt:lpstr>
      <vt:lpstr>Példa 2.</vt:lpstr>
      <vt:lpstr>Példa 3.</vt:lpstr>
      <vt:lpstr>Feladat</vt:lpstr>
      <vt:lpstr>Megoldás 1.</vt:lpstr>
      <vt:lpstr>Megoldás 2.</vt:lpstr>
      <vt:lpstr>Megoldás 3/1.</vt:lpstr>
      <vt:lpstr>Megoldás 3/2.</vt:lpstr>
      <vt:lpstr>Megoldás 4.</vt:lpstr>
      <vt:lpstr>Program ellenőrzése</vt:lpstr>
      <vt:lpstr>Kimenet ellenőrzése</vt:lpstr>
    </vt:vector>
  </TitlesOfParts>
  <Company>Otthon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Objektumok 1.</dc:title>
  <dc:creator>Tóth József</dc:creator>
  <cp:lastModifiedBy>Tóth József</cp:lastModifiedBy>
  <cp:revision>133</cp:revision>
  <dcterms:created xsi:type="dcterms:W3CDTF">2015-02-10T18:31:48Z</dcterms:created>
  <dcterms:modified xsi:type="dcterms:W3CDTF">2015-08-14T12:19:20Z</dcterms:modified>
</cp:coreProperties>
</file>