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notesMasterIdLst>
    <p:notesMasterId r:id="rId15"/>
  </p:notesMasterIdLst>
  <p:sldIdLst>
    <p:sldId id="256" r:id="rId2"/>
    <p:sldId id="304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14" r:id="rId1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77F82-8FDB-4B45-9B2A-AB33C0AED9C3}" type="datetimeFigureOut">
              <a:rPr lang="hu-HU" smtClean="0"/>
              <a:t>2015.08.22.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34C95-DC51-4589-BF99-225FA3743A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1483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2015.08.22.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7618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2015.08.22.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6297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2015.08.22.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44605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2015.08.22.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30365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2015.08.22.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43414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2015.08.22.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919139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2015.08.22.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20448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2015.08.22.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93005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2015.08.22.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05719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2015.08.22.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10429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2015.08.22.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79224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C4BDB-C60A-41E4-B5DF-3149B1EC3C34}" type="datetimeFigureOut">
              <a:rPr lang="hu-HU" smtClean="0"/>
              <a:t>2015.08.22.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 userDrawn="1"/>
        </p:nvPicPr>
        <p:blipFill>
          <a:blip r:embed="rId1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70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ransition spd="slow">
    <p:cover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infotanar.blog.hu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mtClean="0"/>
              <a:t>Verseny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smtClean="0"/>
              <a:t>Teknőcgrafika objektumokkal</a:t>
            </a:r>
            <a:endParaRPr lang="hu-HU"/>
          </a:p>
        </p:txBody>
      </p:sp>
      <p:sp>
        <p:nvSpPr>
          <p:cNvPr id="4" name="Szövegdoboz 3"/>
          <p:cNvSpPr txBox="1"/>
          <p:nvPr/>
        </p:nvSpPr>
        <p:spPr>
          <a:xfrm>
            <a:off x="4917472" y="6062597"/>
            <a:ext cx="2471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mtClean="0"/>
              <a:t>© Tóth József, 2015</a:t>
            </a:r>
            <a:br>
              <a:rPr lang="hu-HU" smtClean="0"/>
            </a:br>
            <a:r>
              <a:rPr lang="hu-HU" smtClean="0">
                <a:hlinkClick r:id="rId2"/>
              </a:rPr>
              <a:t>http://infotanar.blog.hu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82750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Madarak lista</a:t>
            </a:r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366154" cy="1569347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4865846" y="3260035"/>
            <a:ext cx="133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verseny.pyw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838200" y="4123933"/>
            <a:ext cx="59189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/>
              <a:t>Hány madár lesz?</a:t>
            </a:r>
          </a:p>
          <a:p>
            <a:r>
              <a:rPr lang="hu-HU" sz="2400" smtClean="0"/>
              <a:t>Mennyi lesz az egyes madarak y koordinátája?</a:t>
            </a:r>
            <a:endParaRPr lang="hu-HU" sz="2400"/>
          </a:p>
        </p:txBody>
      </p:sp>
    </p:spTree>
    <p:extLst>
      <p:ext uri="{BB962C8B-B14F-4D97-AF65-F5344CB8AC3E}">
        <p14:creationId xmlns:p14="http://schemas.microsoft.com/office/powerpoint/2010/main" val="181659811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Verseny</a:t>
            </a:r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728954" cy="2364477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838200" y="4309464"/>
            <a:ext cx="3487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/>
              <a:t>Hogyan áll meg a verseny?</a:t>
            </a:r>
            <a:endParaRPr lang="hu-HU" sz="2400"/>
          </a:p>
        </p:txBody>
      </p:sp>
      <p:sp>
        <p:nvSpPr>
          <p:cNvPr id="5" name="Szövegdoboz 4"/>
          <p:cNvSpPr txBox="1"/>
          <p:nvPr/>
        </p:nvSpPr>
        <p:spPr>
          <a:xfrm>
            <a:off x="4228646" y="1321356"/>
            <a:ext cx="133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verseny.pyw</a:t>
            </a:r>
          </a:p>
        </p:txBody>
      </p:sp>
    </p:spTree>
    <p:extLst>
      <p:ext uri="{BB962C8B-B14F-4D97-AF65-F5344CB8AC3E}">
        <p14:creationId xmlns:p14="http://schemas.microsoft.com/office/powerpoint/2010/main" val="377056775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Eredmény kiírása</a:t>
            </a:r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7"/>
            <a:ext cx="6702099" cy="1264547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6201790" y="1321354"/>
            <a:ext cx="133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verseny.pyw</a:t>
            </a:r>
          </a:p>
        </p:txBody>
      </p:sp>
    </p:spTree>
    <p:extLst>
      <p:ext uri="{BB962C8B-B14F-4D97-AF65-F5344CB8AC3E}">
        <p14:creationId xmlns:p14="http://schemas.microsoft.com/office/powerpoint/2010/main" val="513882925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096802" cy="1325563"/>
          </a:xfrm>
        </p:spPr>
        <p:txBody>
          <a:bodyPr/>
          <a:lstStyle/>
          <a:p>
            <a:r>
              <a:rPr lang="hu-HU" smtClean="0"/>
              <a:t>Program ellenőrzése</a:t>
            </a:r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047" y="365125"/>
            <a:ext cx="5173317" cy="5917591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82204"/>
            <a:ext cx="5175862" cy="4100512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8633974" y="6288442"/>
            <a:ext cx="2736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Indítsd el a Fájlkezelőből is!</a:t>
            </a:r>
            <a:endParaRPr lang="hu-HU"/>
          </a:p>
        </p:txBody>
      </p:sp>
      <p:sp>
        <p:nvSpPr>
          <p:cNvPr id="7" name="Szövegdoboz 6"/>
          <p:cNvSpPr txBox="1"/>
          <p:nvPr/>
        </p:nvSpPr>
        <p:spPr>
          <a:xfrm>
            <a:off x="838200" y="6288442"/>
            <a:ext cx="133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verseny.pyw</a:t>
            </a:r>
          </a:p>
        </p:txBody>
      </p:sp>
    </p:spTree>
    <p:extLst>
      <p:ext uri="{BB962C8B-B14F-4D97-AF65-F5344CB8AC3E}">
        <p14:creationId xmlns:p14="http://schemas.microsoft.com/office/powerpoint/2010/main" val="2335238095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Osztályok a teknőcgrafikában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mtClean="0"/>
              <a:t>Screen:</a:t>
            </a:r>
          </a:p>
          <a:p>
            <a:pPr lvl="1"/>
            <a:r>
              <a:rPr lang="hu-HU" smtClean="0"/>
              <a:t>Ablak</a:t>
            </a:r>
          </a:p>
          <a:p>
            <a:pPr lvl="1"/>
            <a:r>
              <a:rPr lang="hu-HU" smtClean="0"/>
              <a:t>Nem lehet tőle örökölni</a:t>
            </a:r>
          </a:p>
          <a:p>
            <a:endParaRPr lang="hu-HU" smtClean="0"/>
          </a:p>
          <a:p>
            <a:r>
              <a:rPr lang="hu-HU" smtClean="0"/>
              <a:t>Turtle:</a:t>
            </a:r>
          </a:p>
          <a:p>
            <a:pPr lvl="1"/>
            <a:r>
              <a:rPr lang="hu-HU" smtClean="0"/>
              <a:t>Teknőc</a:t>
            </a:r>
          </a:p>
          <a:p>
            <a:pPr lvl="1"/>
            <a:r>
              <a:rPr lang="hu-HU" smtClean="0"/>
              <a:t>Lehet tőle örökölni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6373394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Ablak készítése, beállítása</a:t>
            </a:r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5731"/>
            <a:ext cx="6211970" cy="1980165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5947432" y="1586399"/>
            <a:ext cx="110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teknoc.py</a:t>
            </a:r>
            <a:endParaRPr lang="hu-HU"/>
          </a:p>
        </p:txBody>
      </p:sp>
      <p:sp>
        <p:nvSpPr>
          <p:cNvPr id="6" name="Szövegdoboz 5"/>
          <p:cNvSpPr txBox="1"/>
          <p:nvPr/>
        </p:nvSpPr>
        <p:spPr>
          <a:xfrm>
            <a:off x="838200" y="4200939"/>
            <a:ext cx="76679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/>
              <a:t>v</a:t>
            </a:r>
            <a:r>
              <a:rPr lang="hu-HU" sz="2400" smtClean="0"/>
              <a:t>ilágoszöld háttér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smtClean="0"/>
              <a:t>cím: Teknőcök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smtClean="0"/>
              <a:t>méret: 600x400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smtClean="0"/>
              <a:t>bal felső saroktól 50-50 pontra (egyébként középre tenné)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smtClean="0"/>
              <a:t>bal alsó sarok kooordinátái: -120,-80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smtClean="0"/>
              <a:t>jobb felső sarok koordinátái: 120,80</a:t>
            </a:r>
            <a:endParaRPr lang="hu-HU" sz="2400"/>
          </a:p>
        </p:txBody>
      </p:sp>
    </p:spTree>
    <p:extLst>
      <p:ext uri="{BB962C8B-B14F-4D97-AF65-F5344CB8AC3E}">
        <p14:creationId xmlns:p14="http://schemas.microsoft.com/office/powerpoint/2010/main" val="1025880651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Teknőc használata</a:t>
            </a:r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3898759" cy="2298216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838199" y="4373217"/>
            <a:ext cx="69447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/>
              <a:t>Akárhány teknőc példány lehet.</a:t>
            </a:r>
          </a:p>
          <a:p>
            <a:r>
              <a:rPr lang="hu-HU" sz="2400" smtClean="0"/>
              <a:t>Ha nem hozzuk létre, csak használjuk (mint korábban),</a:t>
            </a:r>
            <a:br>
              <a:rPr lang="hu-HU" sz="2400" smtClean="0"/>
            </a:br>
            <a:r>
              <a:rPr lang="hu-HU" sz="2400" smtClean="0"/>
              <a:t>akkor automatikusan létrehoz egy névtelen példányt.</a:t>
            </a:r>
            <a:endParaRPr lang="hu-HU" sz="2400"/>
          </a:p>
        </p:txBody>
      </p:sp>
      <p:sp>
        <p:nvSpPr>
          <p:cNvPr id="5" name="Szövegdoboz 4"/>
          <p:cNvSpPr txBox="1"/>
          <p:nvPr/>
        </p:nvSpPr>
        <p:spPr>
          <a:xfrm>
            <a:off x="4847501" y="1690688"/>
            <a:ext cx="110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teknoc.py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19370263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5248794" cy="2496999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Teknőc használata 2.</a:t>
            </a:r>
            <a:endParaRPr lang="hu-HU"/>
          </a:p>
        </p:txBody>
      </p:sp>
      <p:sp>
        <p:nvSpPr>
          <p:cNvPr id="4" name="Szövegdoboz 3"/>
          <p:cNvSpPr txBox="1"/>
          <p:nvPr/>
        </p:nvSpPr>
        <p:spPr>
          <a:xfrm>
            <a:off x="838199" y="4572000"/>
            <a:ext cx="5630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/>
              <a:t>A teknőc a madar.gif képpel fog megjelenni.</a:t>
            </a:r>
          </a:p>
          <a:p>
            <a:r>
              <a:rPr lang="hu-HU" sz="2400" smtClean="0"/>
              <a:t>Rákattintáskor bezáródik az ablak.</a:t>
            </a:r>
            <a:endParaRPr lang="hu-HU" sz="2400"/>
          </a:p>
        </p:txBody>
      </p:sp>
      <p:sp>
        <p:nvSpPr>
          <p:cNvPr id="5" name="Szövegdoboz 4"/>
          <p:cNvSpPr txBox="1"/>
          <p:nvPr/>
        </p:nvSpPr>
        <p:spPr>
          <a:xfrm>
            <a:off x="6212475" y="1690688"/>
            <a:ext cx="110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teknoc.py</a:t>
            </a:r>
            <a:endParaRPr lang="hu-HU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591" y="2830430"/>
            <a:ext cx="5293934" cy="379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33553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Feladat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5"/>
            <a:ext cx="5708374" cy="4351338"/>
          </a:xfrm>
        </p:spPr>
        <p:txBody>
          <a:bodyPr/>
          <a:lstStyle/>
          <a:p>
            <a:r>
              <a:rPr lang="hu-HU" smtClean="0"/>
              <a:t>Készíts programot, amelyben négy madár versenyez!</a:t>
            </a:r>
          </a:p>
          <a:p>
            <a:r>
              <a:rPr lang="hu-HU" smtClean="0"/>
              <a:t>A madarak 1 és 50 pont közötti véletlen távolságokat tegyenek meg!</a:t>
            </a:r>
          </a:p>
          <a:p>
            <a:r>
              <a:rPr lang="hu-HU" smtClean="0"/>
              <a:t>Ha egy madár eléri a célvonalat, álljon le a verseny, és írja ki a címsorba a győztes madár számát!</a:t>
            </a:r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237" y="1825625"/>
            <a:ext cx="5135224" cy="452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8963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Madar objektum elkészítése</a:t>
            </a:r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6689035" cy="3778066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838199" y="5645426"/>
            <a:ext cx="3856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verseny.py</a:t>
            </a:r>
            <a:r>
              <a:rPr lang="hu-HU" b="1" smtClean="0"/>
              <a:t>w</a:t>
            </a:r>
          </a:p>
          <a:p>
            <a:r>
              <a:rPr lang="hu-HU" smtClean="0"/>
              <a:t>Külön elindítva nem nyit Shell ablakot.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2594393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Ablak előkészítése</a:t>
            </a:r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5569329" cy="1503086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838199" y="3392556"/>
            <a:ext cx="133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verseny.pyw</a:t>
            </a:r>
          </a:p>
        </p:txBody>
      </p:sp>
    </p:spTree>
    <p:extLst>
      <p:ext uri="{BB962C8B-B14F-4D97-AF65-F5344CB8AC3E}">
        <p14:creationId xmlns:p14="http://schemas.microsoft.com/office/powerpoint/2010/main" val="3486483660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Célvonal készítése</a:t>
            </a:r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945476" cy="2417486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838200" y="4108174"/>
            <a:ext cx="133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verseny.pyw</a:t>
            </a:r>
          </a:p>
        </p:txBody>
      </p:sp>
    </p:spTree>
    <p:extLst>
      <p:ext uri="{BB962C8B-B14F-4D97-AF65-F5344CB8AC3E}">
        <p14:creationId xmlns:p14="http://schemas.microsoft.com/office/powerpoint/2010/main" val="254714792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Fényújság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1147</TotalTime>
  <Words>194</Words>
  <Application>Microsoft Office PowerPoint</Application>
  <PresentationFormat>Szélesvásznú</PresentationFormat>
  <Paragraphs>50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Verseny</vt:lpstr>
      <vt:lpstr>Osztályok a teknőcgrafikában</vt:lpstr>
      <vt:lpstr>Ablak készítése, beállítása</vt:lpstr>
      <vt:lpstr>Teknőc használata</vt:lpstr>
      <vt:lpstr>Teknőc használata 2.</vt:lpstr>
      <vt:lpstr>Feladat</vt:lpstr>
      <vt:lpstr>Madar objektum elkészítése</vt:lpstr>
      <vt:lpstr>Ablak előkészítése</vt:lpstr>
      <vt:lpstr>Célvonal készítése</vt:lpstr>
      <vt:lpstr>Madarak lista</vt:lpstr>
      <vt:lpstr>Verseny</vt:lpstr>
      <vt:lpstr>Eredmény kiírása</vt:lpstr>
      <vt:lpstr>Program ellenőrzése</vt:lpstr>
    </vt:vector>
  </TitlesOfParts>
  <Company>Otthon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Objektumok 1.</dc:title>
  <dc:creator>Tóth József</dc:creator>
  <cp:lastModifiedBy>Tóth József</cp:lastModifiedBy>
  <cp:revision>145</cp:revision>
  <dcterms:created xsi:type="dcterms:W3CDTF">2015-02-10T18:31:48Z</dcterms:created>
  <dcterms:modified xsi:type="dcterms:W3CDTF">2015-08-22T10:05:12Z</dcterms:modified>
</cp:coreProperties>
</file>