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2"/>
  </p:notesMasterIdLst>
  <p:sldIdLst>
    <p:sldId id="256" r:id="rId2"/>
    <p:sldId id="319" r:id="rId3"/>
    <p:sldId id="326" r:id="rId4"/>
    <p:sldId id="327" r:id="rId5"/>
    <p:sldId id="328" r:id="rId6"/>
    <p:sldId id="332" r:id="rId7"/>
    <p:sldId id="329" r:id="rId8"/>
    <p:sldId id="330" r:id="rId9"/>
    <p:sldId id="331" r:id="rId10"/>
    <p:sldId id="31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Rajzolás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Eseményvezérelt programok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6802" cy="1325563"/>
          </a:xfrm>
        </p:spPr>
        <p:txBody>
          <a:bodyPr/>
          <a:lstStyle/>
          <a:p>
            <a:r>
              <a:rPr lang="hu-HU" smtClean="0"/>
              <a:t>Program ellenőrzése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8633974" y="6288442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Indítsd el a Fájlkezelőből is!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838200" y="6288442"/>
            <a:ext cx="9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rajz.pyw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7" y="1690687"/>
            <a:ext cx="7672210" cy="401147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647" y="1690686"/>
            <a:ext cx="3242148" cy="40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80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4997521" cy="4351338"/>
          </a:xfrm>
        </p:spPr>
        <p:txBody>
          <a:bodyPr/>
          <a:lstStyle/>
          <a:p>
            <a:r>
              <a:rPr lang="hu-HU" smtClean="0"/>
              <a:t>Készíts programot, </a:t>
            </a:r>
            <a:r>
              <a:rPr lang="hu-HU"/>
              <a:t>amelyben rajzolni </a:t>
            </a:r>
            <a:r>
              <a:rPr lang="hu-HU" smtClean="0"/>
              <a:t>lehet az </a:t>
            </a:r>
            <a:r>
              <a:rPr lang="hu-HU"/>
              <a:t>egér </a:t>
            </a:r>
            <a:r>
              <a:rPr lang="hu-HU" smtClean="0"/>
              <a:t>segítségével!</a:t>
            </a:r>
          </a:p>
          <a:p>
            <a:pPr lvl="1"/>
            <a:r>
              <a:rPr lang="hu-HU" smtClean="0"/>
              <a:t>Bal kattintás: vonal a kattintás helyéig</a:t>
            </a:r>
          </a:p>
          <a:p>
            <a:pPr lvl="1"/>
            <a:r>
              <a:rPr lang="hu-HU" smtClean="0"/>
              <a:t>Jobb kattintás: ugrás a kattintás helyére</a:t>
            </a:r>
          </a:p>
          <a:p>
            <a:pPr lvl="1"/>
            <a:r>
              <a:rPr lang="hu-HU" smtClean="0"/>
              <a:t>Kattintás a középső gombbal: színváltás (piros &gt; zöld &gt; kék &gt; narancs &gt; piros &gt; …)</a:t>
            </a:r>
          </a:p>
          <a:p>
            <a:pPr lvl="1"/>
            <a:r>
              <a:rPr lang="hu-HU" smtClean="0"/>
              <a:t>Húzás: szabadkézi vonal húzása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57" y="1825625"/>
            <a:ext cx="5661061" cy="44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6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174296" cy="475120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Toll osztály (ezzel rajzolunk)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8044666" y="3071743"/>
            <a:ext cx="3585681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000" smtClean="0"/>
              <a:t>A szin_valtas metódusnál az </a:t>
            </a:r>
            <a:br>
              <a:rPr lang="hu-HU" sz="2000" smtClean="0"/>
            </a:br>
            <a:r>
              <a:rPr lang="hu-HU" sz="2000" smtClean="0"/>
              <a:t>x és az y paraméterek az eseménykezelés miatt szükségesek, de nem használjuk őket. (ld. később)</a:t>
            </a:r>
          </a:p>
          <a:p>
            <a:endParaRPr lang="hu-HU" sz="2000"/>
          </a:p>
          <a:p>
            <a:r>
              <a:rPr lang="hu-HU" sz="2000" smtClean="0"/>
              <a:t>Hogyan történik a színváltás?</a:t>
            </a:r>
            <a:endParaRPr lang="hu-HU" sz="2000"/>
          </a:p>
        </p:txBody>
      </p:sp>
      <p:sp>
        <p:nvSpPr>
          <p:cNvPr id="6" name="Szövegdoboz 5"/>
          <p:cNvSpPr txBox="1"/>
          <p:nvPr/>
        </p:nvSpPr>
        <p:spPr>
          <a:xfrm>
            <a:off x="838200" y="6441896"/>
            <a:ext cx="9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rajz.pyw</a:t>
            </a:r>
          </a:p>
        </p:txBody>
      </p:sp>
    </p:spTree>
    <p:extLst>
      <p:ext uri="{BB962C8B-B14F-4D97-AF65-F5344CB8AC3E}">
        <p14:creationId xmlns:p14="http://schemas.microsoft.com/office/powerpoint/2010/main" val="18028527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Előkészítés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3731267" cy="1925815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1150706" y="2244903"/>
            <a:ext cx="719191" cy="27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150706" y="2517169"/>
            <a:ext cx="719191" cy="27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25376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Előkészítés – megoldás 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3731267" cy="19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194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Eseményvezérelt program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Nem sorban hajtja végre a teljes program utasításait,</a:t>
            </a:r>
          </a:p>
          <a:p>
            <a:r>
              <a:rPr lang="hu-HU" smtClean="0"/>
              <a:t>hanem várakozik, és egyes események bekövetkezésekor hajtja végre a hozzájuk tartozó programrészeket.</a:t>
            </a:r>
          </a:p>
          <a:p>
            <a:r>
              <a:rPr lang="hu-HU" smtClean="0"/>
              <a:t>Események:</a:t>
            </a:r>
          </a:p>
          <a:p>
            <a:pPr lvl="1"/>
            <a:r>
              <a:rPr lang="hu-HU" smtClean="0"/>
              <a:t>egérgomb lenyomása</a:t>
            </a:r>
          </a:p>
          <a:p>
            <a:pPr lvl="1"/>
            <a:r>
              <a:rPr lang="hu-HU" smtClean="0"/>
              <a:t>húzás az egérrel,</a:t>
            </a:r>
          </a:p>
          <a:p>
            <a:pPr lvl="1"/>
            <a:r>
              <a:rPr lang="hu-HU" smtClean="0"/>
              <a:t>billentyű lenyomása.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63890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 hozzárendelése a kattintáshoz 1.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23270" cy="76483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85812"/>
            <a:ext cx="3574811" cy="107591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126805" y="3832261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végére!</a:t>
            </a:r>
            <a:endParaRPr lang="hu-HU"/>
          </a:p>
        </p:txBody>
      </p:sp>
      <p:cxnSp>
        <p:nvCxnSpPr>
          <p:cNvPr id="7" name="Egyenes összekötő nyíllal 6"/>
          <p:cNvCxnSpPr>
            <a:stCxn id="5" idx="1"/>
            <a:endCxn id="4" idx="3"/>
          </p:cNvCxnSpPr>
          <p:nvPr/>
        </p:nvCxnSpPr>
        <p:spPr>
          <a:xfrm flipH="1">
            <a:off x="4413010" y="4016927"/>
            <a:ext cx="713795" cy="6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924674" y="28021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7174515" y="1888440"/>
            <a:ext cx="434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smtClean="0"/>
              <a:t>1-es gomb kattintás: egyenes vonal húzása </a:t>
            </a:r>
            <a:endParaRPr lang="hu-HU" sz="2200"/>
          </a:p>
        </p:txBody>
      </p:sp>
      <p:sp>
        <p:nvSpPr>
          <p:cNvPr id="12" name="Szövegdoboz 11"/>
          <p:cNvSpPr txBox="1"/>
          <p:nvPr/>
        </p:nvSpPr>
        <p:spPr>
          <a:xfrm>
            <a:off x="7174514" y="3485812"/>
            <a:ext cx="39215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smtClean="0"/>
              <a:t>Az eseménykezelő eljárás megkapja annak a pontnak az x és y koordinátját, amelyre a felhasználó kattintott. </a:t>
            </a:r>
            <a:r>
              <a:rPr lang="hu-HU" sz="2200" smtClean="0"/>
              <a:t>Más </a:t>
            </a:r>
            <a:r>
              <a:rPr lang="hu-HU" sz="2200" smtClean="0"/>
              <a:t>paramétert nem adhatunk meg. (Objektum esetén a self-et automatikusan megkapja.)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187612001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3" y="1692899"/>
            <a:ext cx="4467353" cy="147863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Esemény hozzárendelése a kattintáshoz 2.</a:t>
            </a:r>
            <a:endParaRPr lang="hu-HU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910117" y="3927603"/>
            <a:ext cx="5181030" cy="1075914"/>
            <a:chOff x="838199" y="3485812"/>
            <a:chExt cx="5181030" cy="1075914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3485812"/>
              <a:ext cx="3574811" cy="1075914"/>
            </a:xfrm>
            <a:prstGeom prst="rect">
              <a:avLst/>
            </a:prstGeom>
          </p:spPr>
        </p:pic>
        <p:sp>
          <p:nvSpPr>
            <p:cNvPr id="5" name="Szövegdoboz 4"/>
            <p:cNvSpPr txBox="1"/>
            <p:nvPr/>
          </p:nvSpPr>
          <p:spPr>
            <a:xfrm>
              <a:off x="5126805" y="3832261"/>
              <a:ext cx="89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végére!</a:t>
              </a:r>
              <a:endParaRPr lang="hu-HU"/>
            </a:p>
          </p:txBody>
        </p:sp>
        <p:cxnSp>
          <p:nvCxnSpPr>
            <p:cNvPr id="7" name="Egyenes összekötő nyíllal 6"/>
            <p:cNvCxnSpPr>
              <a:stCxn id="5" idx="1"/>
              <a:endCxn id="4" idx="3"/>
            </p:cNvCxnSpPr>
            <p:nvPr/>
          </p:nvCxnSpPr>
          <p:spPr>
            <a:xfrm flipH="1">
              <a:off x="4413010" y="4016927"/>
              <a:ext cx="713795" cy="684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zövegdoboz 9"/>
          <p:cNvSpPr txBox="1"/>
          <p:nvPr/>
        </p:nvSpPr>
        <p:spPr>
          <a:xfrm>
            <a:off x="924673" y="33011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833050" y="1690688"/>
            <a:ext cx="5042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smtClean="0"/>
              <a:t>1-es gomb kattintás: egyenes vonal húzása</a:t>
            </a:r>
          </a:p>
          <a:p>
            <a:r>
              <a:rPr lang="hu-HU" sz="2200" smtClean="0"/>
              <a:t>teknőc húzása: szabadkézi rajz</a:t>
            </a:r>
          </a:p>
          <a:p>
            <a:r>
              <a:rPr lang="hu-HU" sz="2200" smtClean="0"/>
              <a:t>középső (2) gomb kattintás: színváltás</a:t>
            </a:r>
          </a:p>
          <a:p>
            <a:r>
              <a:rPr lang="hu-HU" sz="2200" smtClean="0"/>
              <a:t>jobb (3) gomb kattintás: ugrás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372975605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3025" y="365125"/>
            <a:ext cx="10965950" cy="1325563"/>
          </a:xfrm>
        </p:spPr>
        <p:txBody>
          <a:bodyPr/>
          <a:lstStyle/>
          <a:p>
            <a:r>
              <a:rPr lang="hu-HU" smtClean="0"/>
              <a:t>Esemény </a:t>
            </a:r>
            <a:r>
              <a:rPr lang="hu-HU" smtClean="0"/>
              <a:t>hozzárendelése </a:t>
            </a:r>
            <a:r>
              <a:rPr lang="hu-HU" smtClean="0"/>
              <a:t>billentyűlenyomáshoz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2067867"/>
            <a:ext cx="4924242" cy="1062786"/>
          </a:xfrm>
          <a:prstGeom prst="rect">
            <a:avLst/>
          </a:prstGeom>
        </p:spPr>
      </p:pic>
      <p:grpSp>
        <p:nvGrpSpPr>
          <p:cNvPr id="4" name="Csoportba foglalás 3"/>
          <p:cNvGrpSpPr/>
          <p:nvPr/>
        </p:nvGrpSpPr>
        <p:grpSpPr>
          <a:xfrm>
            <a:off x="910117" y="3927603"/>
            <a:ext cx="5181030" cy="1075914"/>
            <a:chOff x="838199" y="3485812"/>
            <a:chExt cx="5181030" cy="1075914"/>
          </a:xfrm>
        </p:grpSpPr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3485812"/>
              <a:ext cx="3574811" cy="1075914"/>
            </a:xfrm>
            <a:prstGeom prst="rect">
              <a:avLst/>
            </a:prstGeom>
          </p:spPr>
        </p:pic>
        <p:sp>
          <p:nvSpPr>
            <p:cNvPr id="6" name="Szövegdoboz 5"/>
            <p:cNvSpPr txBox="1"/>
            <p:nvPr/>
          </p:nvSpPr>
          <p:spPr>
            <a:xfrm>
              <a:off x="5126805" y="3832261"/>
              <a:ext cx="89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végére!</a:t>
              </a:r>
              <a:endParaRPr lang="hu-HU"/>
            </a:p>
          </p:txBody>
        </p:sp>
        <p:cxnSp>
          <p:nvCxnSpPr>
            <p:cNvPr id="7" name="Egyenes összekötő nyíllal 6"/>
            <p:cNvCxnSpPr>
              <a:stCxn id="6" idx="1"/>
              <a:endCxn id="5" idx="3"/>
            </p:cNvCxnSpPr>
            <p:nvPr/>
          </p:nvCxnSpPr>
          <p:spPr>
            <a:xfrm flipH="1">
              <a:off x="4413010" y="4016927"/>
              <a:ext cx="713795" cy="684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zövegdoboz 8"/>
          <p:cNvSpPr txBox="1"/>
          <p:nvPr/>
        </p:nvSpPr>
        <p:spPr>
          <a:xfrm>
            <a:off x="7115996" y="2067867"/>
            <a:ext cx="2785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smtClean="0"/>
              <a:t>szóköz: színváltás</a:t>
            </a:r>
          </a:p>
          <a:p>
            <a:r>
              <a:rPr lang="hu-HU" sz="2200" smtClean="0"/>
              <a:t>Escape: ablak bezárása</a:t>
            </a:r>
            <a:endParaRPr lang="hu-HU" sz="2200"/>
          </a:p>
        </p:txBody>
      </p:sp>
      <p:sp>
        <p:nvSpPr>
          <p:cNvPr id="10" name="Szövegdoboz 9"/>
          <p:cNvSpPr txBox="1"/>
          <p:nvPr/>
        </p:nvSpPr>
        <p:spPr>
          <a:xfrm>
            <a:off x="7115996" y="4104775"/>
            <a:ext cx="4832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smtClean="0"/>
              <a:t>Billentyűlenyomáskor az eseménykezelő </a:t>
            </a:r>
          </a:p>
          <a:p>
            <a:r>
              <a:rPr lang="hu-HU" sz="2200" smtClean="0"/>
              <a:t>nem kap koordinátákat.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211249156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222</Words>
  <Application>Microsoft Office PowerPoint</Application>
  <PresentationFormat>Szélesvásznú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Rajzolás</vt:lpstr>
      <vt:lpstr>Feladat</vt:lpstr>
      <vt:lpstr>Toll osztály (ezzel rajzolunk)</vt:lpstr>
      <vt:lpstr>Előkészítés</vt:lpstr>
      <vt:lpstr>Előkészítés – megoldás </vt:lpstr>
      <vt:lpstr>Eseményvezérelt program</vt:lpstr>
      <vt:lpstr>Esemény hozzárendelése a kattintáshoz 1.</vt:lpstr>
      <vt:lpstr>Esemény hozzárendelése a kattintáshoz 2.</vt:lpstr>
      <vt:lpstr>Esemény hozzárendelése billentyűlenyomáshoz</vt:lpstr>
      <vt:lpstr>Program ellenőrzése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156</cp:revision>
  <dcterms:created xsi:type="dcterms:W3CDTF">2015-02-10T18:31:48Z</dcterms:created>
  <dcterms:modified xsi:type="dcterms:W3CDTF">2015-08-28T15:33:10Z</dcterms:modified>
</cp:coreProperties>
</file>