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6"/>
  </p:notesMasterIdLst>
  <p:sldIdLst>
    <p:sldId id="256" r:id="rId2"/>
    <p:sldId id="319" r:id="rId3"/>
    <p:sldId id="333" r:id="rId4"/>
    <p:sldId id="326" r:id="rId5"/>
    <p:sldId id="334" r:id="rId6"/>
    <p:sldId id="335" r:id="rId7"/>
    <p:sldId id="341" r:id="rId8"/>
    <p:sldId id="336" r:id="rId9"/>
    <p:sldId id="337" r:id="rId10"/>
    <p:sldId id="340" r:id="rId11"/>
    <p:sldId id="338" r:id="rId12"/>
    <p:sldId id="339" r:id="rId13"/>
    <p:sldId id="314" r:id="rId14"/>
    <p:sldId id="34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Üldözés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Eseményvezérelt programok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Események kezelése 2. – megoldás 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342562" y="1690687"/>
            <a:ext cx="41713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főprogram elé kell beírni!</a:t>
            </a:r>
          </a:p>
          <a:p>
            <a:endParaRPr lang="hu-HU" sz="2400"/>
          </a:p>
          <a:p>
            <a:r>
              <a:rPr lang="hu-HU" sz="2400"/>
              <a:t>M</a:t>
            </a:r>
            <a:r>
              <a:rPr lang="hu-HU" sz="2400" smtClean="0"/>
              <a:t>ég mindig nem működik! </a:t>
            </a:r>
            <a:br>
              <a:rPr lang="hu-HU" sz="2400" smtClean="0"/>
            </a:br>
            <a:r>
              <a:rPr lang="hu-HU" sz="2400" smtClean="0"/>
              <a:t>El kell készíteni a </a:t>
            </a:r>
            <a:r>
              <a:rPr lang="hu-HU" sz="2400" i="1" smtClean="0"/>
              <a:t>farkas </a:t>
            </a:r>
            <a:r>
              <a:rPr lang="hu-HU" sz="2400" smtClean="0"/>
              <a:t> és a </a:t>
            </a:r>
            <a:r>
              <a:rPr lang="hu-HU" sz="2400" i="1" smtClean="0"/>
              <a:t>vege </a:t>
            </a:r>
            <a:r>
              <a:rPr lang="hu-HU" sz="2400" smtClean="0"/>
              <a:t>függvényeket is!</a:t>
            </a:r>
          </a:p>
          <a:p>
            <a:r>
              <a:rPr lang="hu-HU" sz="2400" smtClean="0"/>
              <a:t>A </a:t>
            </a:r>
            <a:r>
              <a:rPr lang="hu-HU" sz="2400" i="1" smtClean="0"/>
              <a:t>farkas</a:t>
            </a:r>
            <a:r>
              <a:rPr lang="hu-HU" sz="2400" smtClean="0"/>
              <a:t> függvény a farkas lépését határozza meg, a </a:t>
            </a:r>
            <a:r>
              <a:rPr lang="hu-HU" sz="2400" i="1" smtClean="0"/>
              <a:t>vege</a:t>
            </a:r>
            <a:r>
              <a:rPr lang="hu-HU" sz="2400" smtClean="0"/>
              <a:t> függvény pedig leállítja a játékot.</a:t>
            </a:r>
          </a:p>
          <a:p>
            <a:r>
              <a:rPr lang="hu-HU" sz="2400" smtClean="0"/>
              <a:t>A farkas mindig a kakukk után lép.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5" y="1690687"/>
            <a:ext cx="3132387" cy="41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007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Események kezelése 3.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342562" y="1690687"/>
            <a:ext cx="4171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</a:t>
            </a:r>
            <a:r>
              <a:rPr lang="hu-HU" sz="2400" i="1" smtClean="0"/>
              <a:t>fel</a:t>
            </a:r>
            <a:r>
              <a:rPr lang="hu-HU" sz="2400" smtClean="0"/>
              <a:t> függvény elé kell beírni!</a:t>
            </a:r>
          </a:p>
          <a:p>
            <a:endParaRPr lang="hu-HU" sz="2400"/>
          </a:p>
          <a:p>
            <a:r>
              <a:rPr lang="hu-HU" sz="2400" smtClean="0"/>
              <a:t>A farkas először vízszintesen, azután függőlegesen közelíti meg a kakukkot.</a:t>
            </a:r>
          </a:p>
          <a:p>
            <a:r>
              <a:rPr lang="hu-HU" sz="2400" smtClean="0"/>
              <a:t>Akkor kapja el, ha mindkét irányban közelebb van 50 pontnál.</a:t>
            </a:r>
          </a:p>
          <a:p>
            <a:r>
              <a:rPr lang="hu-HU" sz="2400" smtClean="0"/>
              <a:t>A </a:t>
            </a:r>
            <a:r>
              <a:rPr lang="hu-HU" sz="2400" i="1" smtClean="0"/>
              <a:t>vege</a:t>
            </a:r>
            <a:r>
              <a:rPr lang="hu-HU" sz="2400" smtClean="0"/>
              <a:t> függvény még mindig hiányzik.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3796759" cy="30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476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Események kezelése 4.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838200" y="4228404"/>
            <a:ext cx="9253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A </a:t>
            </a:r>
            <a:r>
              <a:rPr lang="hu-HU" sz="2400" i="1" smtClean="0"/>
              <a:t>farkas</a:t>
            </a:r>
            <a:r>
              <a:rPr lang="hu-HU" sz="2400" smtClean="0"/>
              <a:t> </a:t>
            </a:r>
            <a:r>
              <a:rPr lang="hu-HU" sz="2400"/>
              <a:t>függvény elé kell </a:t>
            </a:r>
            <a:r>
              <a:rPr lang="hu-HU" sz="2400"/>
              <a:t>beírni</a:t>
            </a:r>
            <a:r>
              <a:rPr lang="hu-HU" sz="2400" smtClean="0"/>
              <a:t>!</a:t>
            </a:r>
          </a:p>
          <a:p>
            <a:r>
              <a:rPr lang="hu-HU" sz="2400" smtClean="0"/>
              <a:t>A győzelem és a vereség csak a feliratban különbözik.</a:t>
            </a:r>
          </a:p>
          <a:p>
            <a:r>
              <a:rPr lang="hu-HU" sz="2400" smtClean="0"/>
              <a:t>Először egy névtelen teknőssel kiírja az eredményt, majd kikapcsolja az eseménykezelőket. (Megszünteti a hozzárendelést. None = semmi)</a:t>
            </a:r>
          </a:p>
          <a:p>
            <a:r>
              <a:rPr lang="hu-HU" sz="2400" smtClean="0"/>
              <a:t/>
            </a:r>
            <a:br>
              <a:rPr lang="hu-HU" sz="2400" smtClean="0"/>
            </a:br>
            <a:r>
              <a:rPr lang="hu-HU" sz="2400" smtClean="0"/>
              <a:t>Próba! (A billentyűket nem érdemes lenyomva tartani!)</a:t>
            </a:r>
            <a:endParaRPr lang="hu-HU" sz="24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53160" cy="22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94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" y="83976"/>
            <a:ext cx="3562350" cy="54578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144742" y="6111981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Indítsd el a Fájlkezelőből is!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4151589" y="5733637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gyalog</a:t>
            </a:r>
            <a:r>
              <a:rPr lang="hu-HU" smtClean="0"/>
              <a:t>.pyw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25" y="83976"/>
            <a:ext cx="6276975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28" y="1023498"/>
            <a:ext cx="4791075" cy="575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81" y="408826"/>
            <a:ext cx="5734050" cy="60198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7" y="408826"/>
            <a:ext cx="5734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436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521" cy="4749836"/>
          </a:xfrm>
        </p:spPr>
        <p:txBody>
          <a:bodyPr>
            <a:normAutofit/>
          </a:bodyPr>
          <a:lstStyle/>
          <a:p>
            <a:r>
              <a:rPr lang="hu-HU" smtClean="0"/>
              <a:t>Készíts programot, </a:t>
            </a:r>
            <a:r>
              <a:rPr lang="hu-HU"/>
              <a:t>amelyben </a:t>
            </a:r>
            <a:r>
              <a:rPr lang="hu-HU" smtClean="0"/>
              <a:t>a gyalogkakukkal kell eljutni egy ablak felső széléhez, miközben a prérifarkas igyekszik megakadályozni ebben!</a:t>
            </a:r>
            <a:endParaRPr lang="hu-HU" smtClean="0"/>
          </a:p>
          <a:p>
            <a:pPr lvl="1"/>
            <a:r>
              <a:rPr lang="hu-HU" smtClean="0"/>
              <a:t>A kakukkot a nyíl billentyűkkel lehessen irányítani!</a:t>
            </a:r>
          </a:p>
          <a:p>
            <a:pPr lvl="1"/>
            <a:r>
              <a:rPr lang="hu-HU" smtClean="0"/>
              <a:t>A farkas mindig a kakukk felé lépjen!</a:t>
            </a:r>
          </a:p>
          <a:p>
            <a:pPr lvl="1"/>
            <a:r>
              <a:rPr lang="hu-HU" smtClean="0"/>
              <a:t>Az ablak tetejének elérésekor a játékos nyer, ha elkapja a farkas, akkor veszít.</a:t>
            </a:r>
            <a:endParaRPr lang="hu-HU" smtClean="0"/>
          </a:p>
          <a:p>
            <a:pPr lvl="1"/>
            <a:endParaRPr lang="hu-HU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734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082241" cy="126826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683115" y="2958956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gyalog.pyw</a:t>
            </a:r>
            <a:endParaRPr lang="hu-HU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5650788" y="1792311"/>
            <a:ext cx="404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pálya –MERET-től +MERET-ig tart mindkét irányban.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24153587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hu-HU" smtClean="0"/>
              <a:t>Szereplo </a:t>
            </a:r>
            <a:r>
              <a:rPr lang="hu-HU" smtClean="0"/>
              <a:t>osztály </a:t>
            </a:r>
            <a:r>
              <a:rPr lang="hu-HU" smtClean="0"/>
              <a:t>(</a:t>
            </a:r>
            <a:r>
              <a:rPr lang="hu-HU" smtClean="0"/>
              <a:t>kakukk és farkas is</a:t>
            </a:r>
            <a:r>
              <a:rPr lang="hu-HU" smtClean="0"/>
              <a:t>)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2076"/>
            <a:ext cx="4146933" cy="565592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703086" y="1202076"/>
            <a:ext cx="4443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alak: kép</a:t>
            </a:r>
          </a:p>
          <a:p>
            <a:r>
              <a:rPr lang="hu-HU" sz="2400" smtClean="0"/>
              <a:t>x, y: koordináták</a:t>
            </a:r>
          </a:p>
          <a:p>
            <a:r>
              <a:rPr lang="hu-HU" sz="2400" smtClean="0"/>
              <a:t>v: ennyit lép egyszerre (sebesség)</a:t>
            </a:r>
          </a:p>
          <a:p>
            <a:endParaRPr lang="hu-HU" sz="2400"/>
          </a:p>
          <a:p>
            <a:r>
              <a:rPr lang="hu-HU" sz="2400" smtClean="0"/>
              <a:t>A farkas és a kakukk csak ezekben </a:t>
            </a:r>
            <a:br>
              <a:rPr lang="hu-HU" sz="2400" smtClean="0"/>
            </a:br>
            <a:r>
              <a:rPr lang="hu-HU" sz="2400" smtClean="0"/>
              <a:t>különböznek egymástól.</a:t>
            </a:r>
            <a:endParaRPr lang="hu-HU" sz="2400"/>
          </a:p>
        </p:txBody>
      </p:sp>
      <p:sp>
        <p:nvSpPr>
          <p:cNvPr id="8" name="Téglalap 7"/>
          <p:cNvSpPr/>
          <p:nvPr/>
        </p:nvSpPr>
        <p:spPr>
          <a:xfrm>
            <a:off x="1695236" y="6210727"/>
            <a:ext cx="2085654" cy="53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85277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hu-HU" smtClean="0"/>
              <a:t>Szereplo </a:t>
            </a:r>
            <a:r>
              <a:rPr lang="hu-HU" smtClean="0"/>
              <a:t>osztály </a:t>
            </a:r>
            <a:r>
              <a:rPr lang="hu-HU" smtClean="0"/>
              <a:t>– megoldás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2076"/>
            <a:ext cx="4146933" cy="565592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703086" y="1202076"/>
            <a:ext cx="4443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alak: kép</a:t>
            </a:r>
          </a:p>
          <a:p>
            <a:r>
              <a:rPr lang="hu-HU" sz="2400" smtClean="0"/>
              <a:t>x, y: koordináták</a:t>
            </a:r>
          </a:p>
          <a:p>
            <a:r>
              <a:rPr lang="hu-HU" sz="2400" smtClean="0"/>
              <a:t>v: ennyit lép egyszerre (sebesség)</a:t>
            </a:r>
          </a:p>
          <a:p>
            <a:endParaRPr lang="hu-HU" sz="2400"/>
          </a:p>
          <a:p>
            <a:r>
              <a:rPr lang="hu-HU" sz="2400" smtClean="0"/>
              <a:t>A farkas és a kakukk csak ezekben </a:t>
            </a:r>
            <a:br>
              <a:rPr lang="hu-HU" sz="2400" smtClean="0"/>
            </a:br>
            <a:r>
              <a:rPr lang="hu-HU" sz="2400" smtClean="0"/>
              <a:t>különböznek egymástól.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150917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Főprogram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71617" cy="253199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230" y="2676586"/>
            <a:ext cx="3877317" cy="407053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4481022"/>
            <a:ext cx="476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Mekkora lesz a szereplők sebessége?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39925715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Eseményvezérelt program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Nem sorban hajtja végre a teljes program utasításait,</a:t>
            </a:r>
          </a:p>
          <a:p>
            <a:r>
              <a:rPr lang="hu-HU" smtClean="0"/>
              <a:t>hanem várakozik, és egyes események bekövetkezésekor hajtja végre a hozzájuk tartozó programrészeket.</a:t>
            </a:r>
          </a:p>
          <a:p>
            <a:r>
              <a:rPr lang="hu-HU" smtClean="0"/>
              <a:t>Események:</a:t>
            </a:r>
          </a:p>
          <a:p>
            <a:pPr lvl="1"/>
            <a:r>
              <a:rPr lang="hu-HU" smtClean="0"/>
              <a:t>egérgomb lenyomása</a:t>
            </a:r>
          </a:p>
          <a:p>
            <a:pPr lvl="1"/>
            <a:r>
              <a:rPr lang="hu-HU" smtClean="0"/>
              <a:t>húzás az egérrel,</a:t>
            </a:r>
          </a:p>
          <a:p>
            <a:pPr lvl="1"/>
            <a:r>
              <a:rPr lang="hu-HU" smtClean="0"/>
              <a:t>billentyű lenyomása.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00682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Események kezelése 1.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39809" cy="369297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500135" y="1690688"/>
            <a:ext cx="4171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Így még nem működik! </a:t>
            </a:r>
            <a:br>
              <a:rPr lang="hu-HU" sz="2400" smtClean="0"/>
            </a:br>
            <a:r>
              <a:rPr lang="hu-HU" sz="2400" smtClean="0"/>
              <a:t>El kell készíteni a </a:t>
            </a:r>
            <a:r>
              <a:rPr lang="hu-HU" sz="2400" i="1" smtClean="0"/>
              <a:t>fel</a:t>
            </a:r>
            <a:r>
              <a:rPr lang="hu-HU" sz="2400" smtClean="0"/>
              <a:t>, </a:t>
            </a:r>
            <a:r>
              <a:rPr lang="hu-HU" sz="2400" i="1" smtClean="0"/>
              <a:t>le</a:t>
            </a:r>
            <a:r>
              <a:rPr lang="hu-HU" sz="2400" smtClean="0"/>
              <a:t>, </a:t>
            </a:r>
            <a:r>
              <a:rPr lang="hu-HU" sz="2400" i="1" smtClean="0"/>
              <a:t>balra</a:t>
            </a:r>
            <a:r>
              <a:rPr lang="hu-HU" sz="2400" smtClean="0"/>
              <a:t> és </a:t>
            </a:r>
            <a:r>
              <a:rPr lang="hu-HU" sz="2400" i="1" smtClean="0"/>
              <a:t>jobbra</a:t>
            </a:r>
            <a:r>
              <a:rPr lang="hu-HU" sz="2400" smtClean="0"/>
              <a:t> függvényeket!</a:t>
            </a:r>
          </a:p>
          <a:p>
            <a:endParaRPr lang="hu-HU" sz="2400"/>
          </a:p>
          <a:p>
            <a:r>
              <a:rPr lang="hu-HU" sz="2400" smtClean="0"/>
              <a:t>Az </a:t>
            </a:r>
            <a:r>
              <a:rPr lang="hu-HU" sz="2400" i="1" smtClean="0"/>
              <a:t>a.bye</a:t>
            </a:r>
            <a:r>
              <a:rPr lang="hu-HU" sz="2400" smtClean="0"/>
              <a:t> bezárja az ablakot.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25145138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Események kezelése 2.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5342562" y="1690687"/>
            <a:ext cx="41713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főprogram elé kell beírni!</a:t>
            </a:r>
          </a:p>
          <a:p>
            <a:endParaRPr lang="hu-HU" sz="2400"/>
          </a:p>
          <a:p>
            <a:r>
              <a:rPr lang="hu-HU" sz="2400"/>
              <a:t>M</a:t>
            </a:r>
            <a:r>
              <a:rPr lang="hu-HU" sz="2400" smtClean="0"/>
              <a:t>ég mindig nem működik! </a:t>
            </a:r>
            <a:br>
              <a:rPr lang="hu-HU" sz="2400" smtClean="0"/>
            </a:br>
            <a:r>
              <a:rPr lang="hu-HU" sz="2400" smtClean="0"/>
              <a:t>El kell készíteni a </a:t>
            </a:r>
            <a:r>
              <a:rPr lang="hu-HU" sz="2400" i="1" smtClean="0"/>
              <a:t>farkas </a:t>
            </a:r>
            <a:r>
              <a:rPr lang="hu-HU" sz="2400" smtClean="0"/>
              <a:t> és a </a:t>
            </a:r>
            <a:r>
              <a:rPr lang="hu-HU" sz="2400" i="1" smtClean="0"/>
              <a:t>vege </a:t>
            </a:r>
            <a:r>
              <a:rPr lang="hu-HU" sz="2400" smtClean="0"/>
              <a:t>függvényeket is!</a:t>
            </a:r>
          </a:p>
          <a:p>
            <a:r>
              <a:rPr lang="hu-HU" sz="2400" smtClean="0"/>
              <a:t>A </a:t>
            </a:r>
            <a:r>
              <a:rPr lang="hu-HU" sz="2400" i="1" smtClean="0"/>
              <a:t>farkas</a:t>
            </a:r>
            <a:r>
              <a:rPr lang="hu-HU" sz="2400" smtClean="0"/>
              <a:t> függvény a farkas lépését határozza meg, a </a:t>
            </a:r>
            <a:r>
              <a:rPr lang="hu-HU" sz="2400" i="1" smtClean="0"/>
              <a:t>vege</a:t>
            </a:r>
            <a:r>
              <a:rPr lang="hu-HU" sz="2400" smtClean="0"/>
              <a:t> függvény pedig leállítja a játékot.</a:t>
            </a:r>
          </a:p>
          <a:p>
            <a:r>
              <a:rPr lang="hu-HU" sz="2400" smtClean="0"/>
              <a:t>A farkas mindig a kakukk után lép.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5" y="1690687"/>
            <a:ext cx="3132387" cy="411212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416978" y="5306279"/>
            <a:ext cx="1315948" cy="42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58029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309</Words>
  <Application>Microsoft Office PowerPoint</Application>
  <PresentationFormat>Szélesvásznú</PresentationFormat>
  <Paragraphs>63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Üldözés</vt:lpstr>
      <vt:lpstr>Feladat</vt:lpstr>
      <vt:lpstr>Előkészületek</vt:lpstr>
      <vt:lpstr>Szereplo osztály (kakukk és farkas is)</vt:lpstr>
      <vt:lpstr>Szereplo osztály – megoldás</vt:lpstr>
      <vt:lpstr>Főprogram</vt:lpstr>
      <vt:lpstr>Eseményvezérelt program</vt:lpstr>
      <vt:lpstr>Események kezelése 1.</vt:lpstr>
      <vt:lpstr>Események kezelése 2.</vt:lpstr>
      <vt:lpstr>Események kezelése 2. – megoldás </vt:lpstr>
      <vt:lpstr>Események kezelése 3.</vt:lpstr>
      <vt:lpstr>Események kezelése 4.</vt:lpstr>
      <vt:lpstr>PowerPoint bemutató</vt:lpstr>
      <vt:lpstr>PowerPoint bemutató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166</cp:revision>
  <dcterms:created xsi:type="dcterms:W3CDTF">2015-02-10T18:31:48Z</dcterms:created>
  <dcterms:modified xsi:type="dcterms:W3CDTF">2015-08-29T09:03:31Z</dcterms:modified>
</cp:coreProperties>
</file>