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notesMasterIdLst>
    <p:notesMasterId r:id="rId15"/>
  </p:notesMasterIdLst>
  <p:sldIdLst>
    <p:sldId id="256" r:id="rId2"/>
    <p:sldId id="319" r:id="rId3"/>
    <p:sldId id="333" r:id="rId4"/>
    <p:sldId id="346" r:id="rId5"/>
    <p:sldId id="347" r:id="rId6"/>
    <p:sldId id="326" r:id="rId7"/>
    <p:sldId id="335" r:id="rId8"/>
    <p:sldId id="343" r:id="rId9"/>
    <p:sldId id="344" r:id="rId10"/>
    <p:sldId id="336" r:id="rId11"/>
    <p:sldId id="314" r:id="rId12"/>
    <p:sldId id="342" r:id="rId13"/>
    <p:sldId id="345" r:id="rId1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77F82-8FDB-4B45-9B2A-AB33C0AED9C3}" type="datetimeFigureOut">
              <a:rPr lang="hu-HU" smtClean="0"/>
              <a:t>2015.08.29.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34C95-DC51-4589-BF99-225FA3743A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1483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2015.08.29.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7618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2015.08.29.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6297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2015.08.29.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44605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2015.08.29.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30365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2015.08.29.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43414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2015.08.29.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919139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2015.08.29.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20448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2015.08.29.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93005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2015.08.29.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05719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2015.08.29.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10429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2015.08.29.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79224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C4BDB-C60A-41E4-B5DF-3149B1EC3C34}" type="datetimeFigureOut">
              <a:rPr lang="hu-HU" smtClean="0"/>
              <a:t>2015.08.29.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 userDrawn="1"/>
        </p:nvPicPr>
        <p:blipFill>
          <a:blip r:embed="rId1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70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ransition spd="slow">
    <p:cover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infotanar.blog.hu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mtClean="0"/>
              <a:t>Vadászat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smtClean="0"/>
              <a:t>Időzítés</a:t>
            </a:r>
            <a:endParaRPr lang="hu-HU"/>
          </a:p>
        </p:txBody>
      </p:sp>
      <p:sp>
        <p:nvSpPr>
          <p:cNvPr id="4" name="Szövegdoboz 3"/>
          <p:cNvSpPr txBox="1"/>
          <p:nvPr/>
        </p:nvSpPr>
        <p:spPr>
          <a:xfrm>
            <a:off x="4917472" y="6062597"/>
            <a:ext cx="2471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mtClean="0"/>
              <a:t>© Tóth József, 2015</a:t>
            </a:r>
            <a:br>
              <a:rPr lang="hu-HU" smtClean="0"/>
            </a:br>
            <a:r>
              <a:rPr lang="hu-HU" smtClean="0">
                <a:hlinkClick r:id="rId2"/>
              </a:rPr>
              <a:t>http://infotanar.blog.hu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82750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Időzítés</a:t>
            </a:r>
            <a:endParaRPr lang="hu-HU"/>
          </a:p>
        </p:txBody>
      </p:sp>
      <p:sp>
        <p:nvSpPr>
          <p:cNvPr id="4" name="Szövegdoboz 3"/>
          <p:cNvSpPr txBox="1"/>
          <p:nvPr/>
        </p:nvSpPr>
        <p:spPr>
          <a:xfrm>
            <a:off x="7182492" y="1444107"/>
            <a:ext cx="417130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smtClean="0"/>
              <a:t>ontimer: megadott idő (ms) múlva meghívja a megadott függvényt, általában saját magát.</a:t>
            </a:r>
          </a:p>
          <a:p>
            <a:endParaRPr lang="hu-HU" sz="2400" smtClean="0"/>
          </a:p>
          <a:p>
            <a:r>
              <a:rPr lang="hu-HU" sz="2400" smtClean="0"/>
              <a:t>Hogyan változik a malac sebessége az életek számától függően?</a:t>
            </a:r>
          </a:p>
          <a:p>
            <a:endParaRPr lang="hu-HU" sz="2400"/>
          </a:p>
          <a:p>
            <a:r>
              <a:rPr lang="hu-HU" sz="2400" smtClean="0"/>
              <a:t>Mi történik, ha elfogytak az életek?</a:t>
            </a:r>
            <a:endParaRPr lang="hu-HU" sz="240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4107"/>
            <a:ext cx="5880517" cy="5285465"/>
          </a:xfrm>
          <a:prstGeom prst="rect">
            <a:avLst/>
          </a:prstGeom>
        </p:spPr>
      </p:pic>
      <p:sp>
        <p:nvSpPr>
          <p:cNvPr id="6" name="Téglalap 5"/>
          <p:cNvSpPr/>
          <p:nvPr/>
        </p:nvSpPr>
        <p:spPr>
          <a:xfrm>
            <a:off x="842481" y="5671335"/>
            <a:ext cx="1993185" cy="4109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/>
          <p:cNvSpPr/>
          <p:nvPr/>
        </p:nvSpPr>
        <p:spPr>
          <a:xfrm>
            <a:off x="838200" y="1444107"/>
            <a:ext cx="5880517" cy="21107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1451389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82354" y="6123637"/>
            <a:ext cx="2736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Indítsd el a Fájlkezelőből is!</a:t>
            </a:r>
            <a:endParaRPr lang="hu-HU"/>
          </a:p>
        </p:txBody>
      </p:sp>
      <p:sp>
        <p:nvSpPr>
          <p:cNvPr id="7" name="Szövegdoboz 6"/>
          <p:cNvSpPr txBox="1"/>
          <p:nvPr/>
        </p:nvSpPr>
        <p:spPr>
          <a:xfrm>
            <a:off x="682354" y="5795641"/>
            <a:ext cx="1189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malac.pyw</a:t>
            </a:r>
            <a:endParaRPr lang="hu-HU" smtClean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89" y="546135"/>
            <a:ext cx="7097910" cy="4921509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198" y="1207504"/>
            <a:ext cx="5880517" cy="52854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3523809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75" y="419100"/>
            <a:ext cx="763905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443659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Továbbfejlesztési lehetőségek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mtClean="0"/>
              <a:t>Több élet</a:t>
            </a:r>
          </a:p>
          <a:p>
            <a:r>
              <a:rPr lang="hu-HU" smtClean="0"/>
              <a:t>Más sebességek</a:t>
            </a:r>
          </a:p>
          <a:p>
            <a:r>
              <a:rPr lang="hu-HU" smtClean="0"/>
              <a:t>Több malac</a:t>
            </a:r>
          </a:p>
          <a:p>
            <a:r>
              <a:rPr lang="hu-HU" smtClean="0"/>
              <a:t>…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5062121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Feladat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690688"/>
            <a:ext cx="5757809" cy="4884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mtClean="0"/>
              <a:t>Készíts programot, </a:t>
            </a:r>
            <a:r>
              <a:rPr lang="hu-HU"/>
              <a:t>amelyben </a:t>
            </a:r>
            <a:r>
              <a:rPr lang="hu-HU" smtClean="0"/>
              <a:t>egy malacot kell </a:t>
            </a:r>
            <a:r>
              <a:rPr lang="hu-HU" smtClean="0"/>
              <a:t>lelőni egérkattintásokkal</a:t>
            </a:r>
            <a:r>
              <a:rPr lang="hu-HU" smtClean="0"/>
              <a:t>!</a:t>
            </a:r>
          </a:p>
          <a:p>
            <a:pPr lvl="1"/>
            <a:r>
              <a:rPr lang="hu-HU" smtClean="0"/>
              <a:t>A malac meghatározott időközönként véletlen helyen jelenjen meg!</a:t>
            </a:r>
          </a:p>
          <a:p>
            <a:pPr lvl="1"/>
            <a:r>
              <a:rPr lang="hu-HU" smtClean="0"/>
              <a:t>A malacnak induláskor három élete legyen, ez találatkor csökkenjen eggyel!</a:t>
            </a:r>
          </a:p>
          <a:p>
            <a:pPr lvl="1"/>
            <a:r>
              <a:rPr lang="hu-HU" smtClean="0"/>
              <a:t>Az </a:t>
            </a:r>
            <a:r>
              <a:rPr lang="hu-HU" smtClean="0"/>
              <a:t>életek elfogyásakor váltson rózsaszínre a képernyő, </a:t>
            </a:r>
            <a:r>
              <a:rPr lang="hu-HU" smtClean="0"/>
              <a:t>tűnjön el a malac és </a:t>
            </a:r>
            <a:r>
              <a:rPr lang="hu-HU" smtClean="0"/>
              <a:t>gratuláljon a program</a:t>
            </a:r>
            <a:r>
              <a:rPr lang="hu-HU" smtClean="0"/>
              <a:t>!</a:t>
            </a:r>
          </a:p>
          <a:p>
            <a:pPr lvl="1"/>
            <a:r>
              <a:rPr lang="hu-HU" smtClean="0"/>
              <a:t>A programban legyenek hanghatások is!</a:t>
            </a:r>
            <a:endParaRPr lang="hu-HU" smtClean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774" y="1690688"/>
            <a:ext cx="4497951" cy="354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8963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Előkészületek</a:t>
            </a:r>
            <a:endParaRPr lang="hu-HU"/>
          </a:p>
        </p:txBody>
      </p:sp>
      <p:sp>
        <p:nvSpPr>
          <p:cNvPr id="5" name="Szövegdoboz 4"/>
          <p:cNvSpPr txBox="1"/>
          <p:nvPr/>
        </p:nvSpPr>
        <p:spPr>
          <a:xfrm>
            <a:off x="9000033" y="3447569"/>
            <a:ext cx="1189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malac.pyw</a:t>
            </a:r>
            <a:endParaRPr lang="hu-HU" smtClean="0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351326" cy="176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358733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Malac osztály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mtClean="0"/>
              <a:t>Milyen tulajdonságokra van szükség?</a:t>
            </a:r>
          </a:p>
          <a:p>
            <a:endParaRPr lang="hu-HU"/>
          </a:p>
          <a:p>
            <a:r>
              <a:rPr lang="hu-HU" smtClean="0"/>
              <a:t>Mit kell csinálni a malacnak?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7096822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Malac osztály - tervezés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38200" y="1825625"/>
            <a:ext cx="7155094" cy="1944991"/>
          </a:xfrm>
        </p:spPr>
        <p:txBody>
          <a:bodyPr/>
          <a:lstStyle/>
          <a:p>
            <a:r>
              <a:rPr lang="hu-HU" smtClean="0"/>
              <a:t>Milyen tulajdonságokra van szükség?</a:t>
            </a:r>
          </a:p>
          <a:p>
            <a:pPr lvl="1"/>
            <a:r>
              <a:rPr lang="hu-HU" smtClean="0"/>
              <a:t>x, y, élet</a:t>
            </a:r>
            <a:endParaRPr lang="hu-HU"/>
          </a:p>
          <a:p>
            <a:r>
              <a:rPr lang="hu-HU" smtClean="0"/>
              <a:t>Mit kell csinálni a malacnak?</a:t>
            </a:r>
          </a:p>
          <a:p>
            <a:pPr lvl="1"/>
            <a:r>
              <a:rPr lang="hu-HU" smtClean="0"/>
              <a:t>inicializálás, véletlen helyre ugrás, találat kezelése</a:t>
            </a:r>
          </a:p>
          <a:p>
            <a:pPr lvl="1"/>
            <a:endParaRPr lang="hu-HU"/>
          </a:p>
        </p:txBody>
      </p:sp>
      <p:graphicFrame>
        <p:nvGraphicFramePr>
          <p:cNvPr id="2" name="Tábláza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116350"/>
              </p:ext>
            </p:extLst>
          </p:nvPr>
        </p:nvGraphicFramePr>
        <p:xfrm>
          <a:off x="1107326" y="3905553"/>
          <a:ext cx="2190679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679"/>
              </a:tblGrid>
              <a:tr h="370840">
                <a:tc>
                  <a:txBody>
                    <a:bodyPr/>
                    <a:lstStyle/>
                    <a:p>
                      <a:r>
                        <a:rPr lang="hu-HU" smtClean="0"/>
                        <a:t>Malac</a:t>
                      </a:r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smtClean="0"/>
                        <a:t>x</a:t>
                      </a:r>
                    </a:p>
                    <a:p>
                      <a:r>
                        <a:rPr lang="hu-HU" smtClean="0"/>
                        <a:t>y</a:t>
                      </a:r>
                    </a:p>
                    <a:p>
                      <a:r>
                        <a:rPr lang="hu-HU" smtClean="0"/>
                        <a:t>elet</a:t>
                      </a:r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smtClean="0"/>
                        <a:t>__init__</a:t>
                      </a:r>
                    </a:p>
                    <a:p>
                      <a:r>
                        <a:rPr lang="hu-HU" smtClean="0"/>
                        <a:t>veletlen</a:t>
                      </a:r>
                    </a:p>
                    <a:p>
                      <a:r>
                        <a:rPr lang="hu-HU" smtClean="0"/>
                        <a:t>talalat</a:t>
                      </a:r>
                      <a:endParaRPr lang="hu-HU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979873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Malac osztály</a:t>
            </a:r>
            <a:endParaRPr lang="hu-HU"/>
          </a:p>
        </p:txBody>
      </p:sp>
      <p:sp>
        <p:nvSpPr>
          <p:cNvPr id="7" name="Szövegdoboz 6"/>
          <p:cNvSpPr txBox="1"/>
          <p:nvPr/>
        </p:nvSpPr>
        <p:spPr>
          <a:xfrm>
            <a:off x="7911101" y="3171040"/>
            <a:ext cx="4044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smtClean="0"/>
              <a:t>PlaySound: hang lejátszása</a:t>
            </a:r>
          </a:p>
          <a:p>
            <a:r>
              <a:rPr lang="hu-HU" sz="2400" smtClean="0"/>
              <a:t>SND_FILENAME: hangfájlból</a:t>
            </a:r>
          </a:p>
          <a:p>
            <a:r>
              <a:rPr lang="hu-HU" sz="2400" smtClean="0"/>
              <a:t>SND_ASYNC: nem várja meg</a:t>
            </a:r>
            <a:endParaRPr lang="hu-HU" sz="240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738781" cy="416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852774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Főprogram</a:t>
            </a:r>
            <a:endParaRPr lang="hu-HU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3759171" cy="2449797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140484"/>
            <a:ext cx="3759171" cy="605410"/>
          </a:xfrm>
          <a:prstGeom prst="rect">
            <a:avLst/>
          </a:prstGeom>
        </p:spPr>
      </p:pic>
      <p:sp>
        <p:nvSpPr>
          <p:cNvPr id="8" name="Szövegdoboz 7"/>
          <p:cNvSpPr txBox="1"/>
          <p:nvPr/>
        </p:nvSpPr>
        <p:spPr>
          <a:xfrm>
            <a:off x="5928189" y="1690687"/>
            <a:ext cx="29884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/>
              <a:t>Próba!</a:t>
            </a:r>
          </a:p>
          <a:p>
            <a:r>
              <a:rPr lang="hu-HU" sz="2400" smtClean="0"/>
              <a:t>A malac áll!</a:t>
            </a:r>
          </a:p>
          <a:p>
            <a:r>
              <a:rPr lang="hu-HU" sz="2400" smtClean="0"/>
              <a:t>Időzítést kell készíteni!</a:t>
            </a:r>
            <a:endParaRPr lang="hu-HU" sz="2400"/>
          </a:p>
        </p:txBody>
      </p:sp>
      <p:sp>
        <p:nvSpPr>
          <p:cNvPr id="9" name="Téglalap 8"/>
          <p:cNvSpPr/>
          <p:nvPr/>
        </p:nvSpPr>
        <p:spPr>
          <a:xfrm>
            <a:off x="1149850" y="3647326"/>
            <a:ext cx="894707" cy="246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mtClean="0"/>
              <a:t>?</a:t>
            </a:r>
            <a:endParaRPr lang="hu-HU"/>
          </a:p>
        </p:txBody>
      </p:sp>
      <p:sp>
        <p:nvSpPr>
          <p:cNvPr id="10" name="Téglalap 9"/>
          <p:cNvSpPr/>
          <p:nvPr/>
        </p:nvSpPr>
        <p:spPr>
          <a:xfrm>
            <a:off x="1149850" y="3893905"/>
            <a:ext cx="658402" cy="246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mtClean="0"/>
              <a:t>?</a:t>
            </a:r>
            <a:endParaRPr lang="hu-HU"/>
          </a:p>
        </p:txBody>
      </p:sp>
      <p:sp>
        <p:nvSpPr>
          <p:cNvPr id="11" name="Téglalap 10"/>
          <p:cNvSpPr/>
          <p:nvPr/>
        </p:nvSpPr>
        <p:spPr>
          <a:xfrm>
            <a:off x="1139576" y="2702103"/>
            <a:ext cx="1798833" cy="246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mtClean="0"/>
              <a:t>?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9257157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Főprogram – megoldás</a:t>
            </a:r>
            <a:endParaRPr lang="hu-HU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3759171" cy="2449797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140484"/>
            <a:ext cx="3759171" cy="605410"/>
          </a:xfrm>
          <a:prstGeom prst="rect">
            <a:avLst/>
          </a:prstGeom>
        </p:spPr>
      </p:pic>
      <p:sp>
        <p:nvSpPr>
          <p:cNvPr id="8" name="Szövegdoboz 7"/>
          <p:cNvSpPr txBox="1"/>
          <p:nvPr/>
        </p:nvSpPr>
        <p:spPr>
          <a:xfrm>
            <a:off x="5928189" y="1690687"/>
            <a:ext cx="29884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/>
              <a:t>Próba!</a:t>
            </a:r>
          </a:p>
          <a:p>
            <a:r>
              <a:rPr lang="hu-HU" sz="2400" smtClean="0"/>
              <a:t>A malac áll!</a:t>
            </a:r>
          </a:p>
          <a:p>
            <a:r>
              <a:rPr lang="hu-HU" sz="2400" smtClean="0"/>
              <a:t>Időzítést kell készíteni!</a:t>
            </a:r>
            <a:endParaRPr lang="hu-HU" sz="2400"/>
          </a:p>
        </p:txBody>
      </p:sp>
    </p:spTree>
    <p:extLst>
      <p:ext uri="{BB962C8B-B14F-4D97-AF65-F5344CB8AC3E}">
        <p14:creationId xmlns:p14="http://schemas.microsoft.com/office/powerpoint/2010/main" val="3968185114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Időzítés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/>
              <a:t>ontimer: megadott idő (ms) múlva meghívja a megadott függvényt, általában saját magát.</a:t>
            </a:r>
          </a:p>
          <a:p>
            <a:r>
              <a:rPr lang="hu-HU" smtClean="0"/>
              <a:t>Például: </a:t>
            </a:r>
            <a:br>
              <a:rPr lang="hu-HU" smtClean="0"/>
            </a:br>
            <a:r>
              <a:rPr lang="hu-HU" b="1" smtClean="0"/>
              <a:t>a.ontimer(ora,500)</a:t>
            </a:r>
          </a:p>
          <a:p>
            <a:r>
              <a:rPr lang="hu-HU" smtClean="0"/>
              <a:t>Általában egy elágazással biztosítjuk, hogy bizonyos feltétel teljesülésekor (pl. az életek elfogyásakor) már ne hívja magát, és megálljon az időzítés.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9902908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Fényújság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1452</TotalTime>
  <Words>227</Words>
  <Application>Microsoft Office PowerPoint</Application>
  <PresentationFormat>Szélesvásznú</PresentationFormat>
  <Paragraphs>59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Vadászat</vt:lpstr>
      <vt:lpstr>Feladat</vt:lpstr>
      <vt:lpstr>Előkészületek</vt:lpstr>
      <vt:lpstr>Malac osztály</vt:lpstr>
      <vt:lpstr>Malac osztály - tervezés</vt:lpstr>
      <vt:lpstr>Malac osztály</vt:lpstr>
      <vt:lpstr>Főprogram</vt:lpstr>
      <vt:lpstr>Főprogram – megoldás</vt:lpstr>
      <vt:lpstr>Időzítés</vt:lpstr>
      <vt:lpstr>Időzítés</vt:lpstr>
      <vt:lpstr>PowerPoint bemutató</vt:lpstr>
      <vt:lpstr>PowerPoint bemutató</vt:lpstr>
      <vt:lpstr>Továbbfejlesztési lehetőségek</vt:lpstr>
    </vt:vector>
  </TitlesOfParts>
  <Company>Otthon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Objektumok 1.</dc:title>
  <dc:creator>Tóth József</dc:creator>
  <cp:lastModifiedBy>Tóth József</cp:lastModifiedBy>
  <cp:revision>179</cp:revision>
  <dcterms:created xsi:type="dcterms:W3CDTF">2015-02-10T18:31:48Z</dcterms:created>
  <dcterms:modified xsi:type="dcterms:W3CDTF">2015-08-29T10:54:47Z</dcterms:modified>
</cp:coreProperties>
</file>