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7"/>
  </p:notesMasterIdLst>
  <p:sldIdLst>
    <p:sldId id="256" r:id="rId2"/>
    <p:sldId id="319" r:id="rId3"/>
    <p:sldId id="333" r:id="rId4"/>
    <p:sldId id="346" r:id="rId5"/>
    <p:sldId id="347" r:id="rId6"/>
    <p:sldId id="326" r:id="rId7"/>
    <p:sldId id="335" r:id="rId8"/>
    <p:sldId id="344" r:id="rId9"/>
    <p:sldId id="336" r:id="rId10"/>
    <p:sldId id="348" r:id="rId11"/>
    <p:sldId id="349" r:id="rId12"/>
    <p:sldId id="350" r:id="rId13"/>
    <p:sldId id="351" r:id="rId14"/>
    <p:sldId id="314" r:id="rId15"/>
    <p:sldId id="352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2015.08.29.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Kidobós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Időzítés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Játékos osztály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Milyen tulajdonságokra van szükség?</a:t>
            </a:r>
          </a:p>
          <a:p>
            <a:endParaRPr lang="hu-HU"/>
          </a:p>
          <a:p>
            <a:r>
              <a:rPr lang="hu-HU" smtClean="0"/>
              <a:t>Mit kell csinálni a </a:t>
            </a:r>
            <a:r>
              <a:rPr lang="hu-HU" smtClean="0"/>
              <a:t>játékosnak</a:t>
            </a:r>
            <a:r>
              <a:rPr lang="hu-HU" smtClean="0"/>
              <a:t>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63895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Játékos osztály </a:t>
            </a:r>
            <a:r>
              <a:rPr lang="hu-HU" smtClean="0"/>
              <a:t>- tervezés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38200" y="1825625"/>
            <a:ext cx="7155094" cy="1944991"/>
          </a:xfrm>
        </p:spPr>
        <p:txBody>
          <a:bodyPr>
            <a:normAutofit lnSpcReduction="10000"/>
          </a:bodyPr>
          <a:lstStyle/>
          <a:p>
            <a:r>
              <a:rPr lang="hu-HU" smtClean="0"/>
              <a:t>Milyen tulajdonságokra van szükség?</a:t>
            </a:r>
          </a:p>
          <a:p>
            <a:pPr lvl="1"/>
            <a:r>
              <a:rPr lang="hu-HU" smtClean="0"/>
              <a:t>x</a:t>
            </a:r>
            <a:r>
              <a:rPr lang="hu-HU" smtClean="0"/>
              <a:t>, vx</a:t>
            </a:r>
          </a:p>
          <a:p>
            <a:r>
              <a:rPr lang="hu-HU" smtClean="0"/>
              <a:t>Mit kell csinálni a játékosnak?</a:t>
            </a:r>
          </a:p>
          <a:p>
            <a:pPr lvl="1"/>
            <a:r>
              <a:rPr lang="hu-HU" smtClean="0"/>
              <a:t>inicializálás</a:t>
            </a:r>
            <a:r>
              <a:rPr lang="hu-HU" smtClean="0"/>
              <a:t>, </a:t>
            </a:r>
            <a:r>
              <a:rPr lang="hu-HU" smtClean="0"/>
              <a:t>kezdőpontba ugrás, balra/jobbra indulás, mozgatás</a:t>
            </a:r>
            <a:endParaRPr lang="hu-HU"/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492747"/>
              </p:ext>
            </p:extLst>
          </p:nvPr>
        </p:nvGraphicFramePr>
        <p:xfrm>
          <a:off x="1107326" y="3905553"/>
          <a:ext cx="2190679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679"/>
              </a:tblGrid>
              <a:tr h="370840">
                <a:tc>
                  <a:txBody>
                    <a:bodyPr/>
                    <a:lstStyle/>
                    <a:p>
                      <a:r>
                        <a:rPr lang="hu-HU" smtClean="0"/>
                        <a:t>Játékos</a:t>
                      </a:r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mtClean="0"/>
                        <a:t>x</a:t>
                      </a:r>
                    </a:p>
                    <a:p>
                      <a:r>
                        <a:rPr lang="hu-HU" smtClean="0"/>
                        <a:t>vx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mtClean="0"/>
                        <a:t>__init</a:t>
                      </a:r>
                      <a:r>
                        <a:rPr lang="hu-HU" smtClean="0"/>
                        <a:t>__</a:t>
                      </a:r>
                    </a:p>
                    <a:p>
                      <a:r>
                        <a:rPr lang="hu-HU" smtClean="0"/>
                        <a:t>kezdopont</a:t>
                      </a:r>
                    </a:p>
                    <a:p>
                      <a:r>
                        <a:rPr lang="hu-HU" smtClean="0"/>
                        <a:t>balra</a:t>
                      </a:r>
                    </a:p>
                    <a:p>
                      <a:r>
                        <a:rPr lang="hu-HU" smtClean="0"/>
                        <a:t>jobbra</a:t>
                      </a:r>
                      <a:endParaRPr lang="hu-HU" smtClean="0"/>
                    </a:p>
                    <a:p>
                      <a:r>
                        <a:rPr lang="hu-HU" smtClean="0"/>
                        <a:t>mozgat</a:t>
                      </a:r>
                      <a:endParaRPr lang="hu-HU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85394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967"/>
          </a:xfrm>
        </p:spPr>
        <p:txBody>
          <a:bodyPr/>
          <a:lstStyle/>
          <a:p>
            <a:r>
              <a:rPr lang="hu-HU" smtClean="0"/>
              <a:t> Játékos osztály</a:t>
            </a:r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8255183" y="4799580"/>
            <a:ext cx="3098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/>
              <a:t>Hogyan vizsgálja a cél elérését?</a:t>
            </a:r>
          </a:p>
          <a:p>
            <a:r>
              <a:rPr lang="hu-HU" sz="2400" smtClean="0"/>
              <a:t>Mit ad vissza mozgat függvény?</a:t>
            </a:r>
            <a:endParaRPr lang="hu-HU" sz="240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5092"/>
            <a:ext cx="6916363" cy="51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0468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Program kiegészítése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833" y="263810"/>
            <a:ext cx="4204967" cy="6335042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7148832" y="263810"/>
            <a:ext cx="4204967" cy="2633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7148832" y="4798030"/>
            <a:ext cx="4204967" cy="832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838200" y="1690688"/>
            <a:ext cx="47158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/>
              <a:t>Az </a:t>
            </a:r>
            <a:r>
              <a:rPr lang="hu-HU" sz="2400" i="1" smtClean="0"/>
              <a:t>eltalal</a:t>
            </a:r>
            <a:r>
              <a:rPr lang="hu-HU" sz="2400" smtClean="0"/>
              <a:t> függvény visszateszi a játékost a kiindulópontba, ha nekiütközött a megadott labda.</a:t>
            </a:r>
          </a:p>
          <a:p>
            <a:r>
              <a:rPr lang="hu-HU" sz="2400" smtClean="0"/>
              <a:t>Ezt mindkét labda mozgatása után el kell végezni.</a:t>
            </a:r>
          </a:p>
          <a:p>
            <a:r>
              <a:rPr lang="hu-HU" sz="2400" smtClean="0"/>
              <a:t>Ha a </a:t>
            </a:r>
            <a:r>
              <a:rPr lang="hu-HU" sz="2400" i="1" smtClean="0"/>
              <a:t>mozgat</a:t>
            </a:r>
            <a:r>
              <a:rPr lang="hu-HU" sz="2400" smtClean="0"/>
              <a:t> függvény értéke igaz lesz, vagyis a játékos beért a célba, nem folytatódik az időzítés.</a:t>
            </a:r>
          </a:p>
          <a:p>
            <a:r>
              <a:rPr lang="hu-HU" sz="2400" smtClean="0"/>
              <a:t>A játékos a balra/jobbra nyíllal indítható el a megadott irányba.</a:t>
            </a:r>
          </a:p>
          <a:p>
            <a:endParaRPr lang="hu-HU" sz="2400"/>
          </a:p>
          <a:p>
            <a:r>
              <a:rPr lang="hu-HU" sz="2400" smtClean="0"/>
              <a:t>Próba!</a:t>
            </a:r>
            <a:endParaRPr lang="hu-HU" sz="2400"/>
          </a:p>
        </p:txBody>
      </p:sp>
    </p:spTree>
    <p:extLst>
      <p:ext uri="{BB962C8B-B14F-4D97-AF65-F5344CB8AC3E}">
        <p14:creationId xmlns:p14="http://schemas.microsoft.com/office/powerpoint/2010/main" val="18597169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6" y="157961"/>
            <a:ext cx="4670353" cy="6542609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910" y="157960"/>
            <a:ext cx="6083128" cy="6542609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4541" y="5109895"/>
            <a:ext cx="2286000" cy="1590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352380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1371600"/>
            <a:ext cx="5734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8924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5757809" cy="4884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mtClean="0"/>
              <a:t>Készíts programot, </a:t>
            </a:r>
            <a:r>
              <a:rPr lang="hu-HU"/>
              <a:t>amelyben </a:t>
            </a:r>
            <a:r>
              <a:rPr lang="hu-HU" smtClean="0"/>
              <a:t>egy </a:t>
            </a:r>
            <a:r>
              <a:rPr lang="hu-HU" smtClean="0"/>
              <a:t>patkányt kell eljuttatni a pálya bal széléről a jobb szélére!</a:t>
            </a:r>
            <a:endParaRPr lang="hu-HU" smtClean="0"/>
          </a:p>
          <a:p>
            <a:pPr lvl="1"/>
            <a:r>
              <a:rPr lang="hu-HU" smtClean="0"/>
              <a:t>A </a:t>
            </a:r>
            <a:r>
              <a:rPr lang="hu-HU" smtClean="0"/>
              <a:t>pályán pattogjon két labda!</a:t>
            </a:r>
            <a:endParaRPr lang="hu-HU" smtClean="0"/>
          </a:p>
          <a:p>
            <a:pPr lvl="1"/>
            <a:r>
              <a:rPr lang="hu-HU" smtClean="0"/>
              <a:t>A </a:t>
            </a:r>
            <a:r>
              <a:rPr lang="hu-HU" smtClean="0"/>
              <a:t>labdák sebessége véletlenszerű legyen, és a pálya széleiről pattanjanak vissza!</a:t>
            </a:r>
            <a:endParaRPr lang="hu-HU" smtClean="0"/>
          </a:p>
          <a:p>
            <a:pPr lvl="1"/>
            <a:r>
              <a:rPr lang="hu-HU" smtClean="0"/>
              <a:t>Ha egy labda eltalálja a patkányt, ugorjon vissza a kezdő pozícióba!</a:t>
            </a:r>
            <a:endParaRPr lang="hu-HU" smtClean="0"/>
          </a:p>
          <a:p>
            <a:pPr lvl="1"/>
            <a:r>
              <a:rPr lang="hu-HU" smtClean="0"/>
              <a:t>Ha eléri a pálya jobb szélét, álljon meg a játék, és gratuláljon a program!</a:t>
            </a:r>
            <a:endParaRPr lang="hu-HU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024" y="1690688"/>
            <a:ext cx="5068299" cy="363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963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Előkészületek</a:t>
            </a:r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838199" y="3231811"/>
            <a:ext cx="136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kidobos.pyw</a:t>
            </a:r>
            <a:endParaRPr lang="hu-HU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3047987" cy="14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5873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Labda </a:t>
            </a:r>
            <a:r>
              <a:rPr lang="hu-HU" smtClean="0"/>
              <a:t>osztály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Milyen tulajdonságokra van szükség?</a:t>
            </a:r>
          </a:p>
          <a:p>
            <a:endParaRPr lang="hu-HU"/>
          </a:p>
          <a:p>
            <a:r>
              <a:rPr lang="hu-HU" smtClean="0"/>
              <a:t>Mit kell csinálni a </a:t>
            </a:r>
            <a:r>
              <a:rPr lang="hu-HU" smtClean="0"/>
              <a:t>labdá</a:t>
            </a:r>
            <a:r>
              <a:rPr lang="hu-HU" smtClean="0"/>
              <a:t>nak</a:t>
            </a:r>
            <a:r>
              <a:rPr lang="hu-HU" smtClean="0"/>
              <a:t>?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709682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Labda osztály </a:t>
            </a:r>
            <a:r>
              <a:rPr lang="hu-HU" smtClean="0"/>
              <a:t>- tervezés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838200" y="1825625"/>
            <a:ext cx="7155094" cy="1944991"/>
          </a:xfrm>
        </p:spPr>
        <p:txBody>
          <a:bodyPr/>
          <a:lstStyle/>
          <a:p>
            <a:r>
              <a:rPr lang="hu-HU" smtClean="0"/>
              <a:t>Milyen tulajdonságokra van szükség?</a:t>
            </a:r>
          </a:p>
          <a:p>
            <a:pPr lvl="1"/>
            <a:r>
              <a:rPr lang="hu-HU" smtClean="0"/>
              <a:t>x, y, </a:t>
            </a:r>
            <a:r>
              <a:rPr lang="hu-HU" smtClean="0"/>
              <a:t>vx, vy</a:t>
            </a:r>
            <a:endParaRPr lang="hu-HU"/>
          </a:p>
          <a:p>
            <a:r>
              <a:rPr lang="hu-HU" smtClean="0"/>
              <a:t>Mit kell csinálni a </a:t>
            </a:r>
            <a:r>
              <a:rPr lang="hu-HU" smtClean="0"/>
              <a:t>labdának?</a:t>
            </a:r>
            <a:endParaRPr lang="hu-HU" smtClean="0"/>
          </a:p>
          <a:p>
            <a:pPr lvl="1"/>
            <a:r>
              <a:rPr lang="hu-HU" smtClean="0"/>
              <a:t>inicializálás, </a:t>
            </a:r>
            <a:r>
              <a:rPr lang="hu-HU" smtClean="0"/>
              <a:t>mozgatás</a:t>
            </a:r>
            <a:endParaRPr lang="hu-HU"/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10662"/>
              </p:ext>
            </p:extLst>
          </p:nvPr>
        </p:nvGraphicFramePr>
        <p:xfrm>
          <a:off x="1107326" y="3905553"/>
          <a:ext cx="2190679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679"/>
              </a:tblGrid>
              <a:tr h="370840">
                <a:tc>
                  <a:txBody>
                    <a:bodyPr/>
                    <a:lstStyle/>
                    <a:p>
                      <a:r>
                        <a:rPr lang="hu-HU" smtClean="0"/>
                        <a:t>Labda</a:t>
                      </a:r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mtClean="0"/>
                        <a:t>x</a:t>
                      </a:r>
                    </a:p>
                    <a:p>
                      <a:r>
                        <a:rPr lang="hu-HU" smtClean="0"/>
                        <a:t>y</a:t>
                      </a:r>
                    </a:p>
                    <a:p>
                      <a:r>
                        <a:rPr lang="hu-HU" smtClean="0"/>
                        <a:t>vx</a:t>
                      </a:r>
                    </a:p>
                    <a:p>
                      <a:r>
                        <a:rPr lang="hu-HU" smtClean="0"/>
                        <a:t>vy</a:t>
                      </a:r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mtClean="0"/>
                        <a:t>__init__</a:t>
                      </a:r>
                    </a:p>
                    <a:p>
                      <a:r>
                        <a:rPr lang="hu-HU" smtClean="0"/>
                        <a:t>mozgat</a:t>
                      </a:r>
                      <a:endParaRPr lang="hu-HU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7987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 Labda osztály</a:t>
            </a:r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7006975" y="2451849"/>
            <a:ext cx="4044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/>
              <a:t>Mekkora lehet a labda vízszintes és függőleges sebessége?</a:t>
            </a:r>
          </a:p>
          <a:p>
            <a:endParaRPr lang="hu-HU" sz="2400"/>
          </a:p>
          <a:p>
            <a:r>
              <a:rPr lang="hu-HU" sz="2400" smtClean="0"/>
              <a:t>Hogyan pattan vissza a labda a szélekről?</a:t>
            </a:r>
            <a:endParaRPr lang="hu-HU" sz="240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65589" cy="45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5277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Főprogram</a:t>
            </a:r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5928189" y="1690687"/>
            <a:ext cx="2988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smtClean="0"/>
              <a:t>Próba!</a:t>
            </a:r>
          </a:p>
          <a:p>
            <a:r>
              <a:rPr lang="hu-HU" sz="2400" smtClean="0"/>
              <a:t>A </a:t>
            </a:r>
            <a:r>
              <a:rPr lang="hu-HU" sz="2400" smtClean="0"/>
              <a:t>labdák állnak!</a:t>
            </a:r>
            <a:endParaRPr lang="hu-HU" sz="2400" smtClean="0"/>
          </a:p>
          <a:p>
            <a:r>
              <a:rPr lang="hu-HU" sz="2400" smtClean="0"/>
              <a:t>Időzítést kell készíteni!</a:t>
            </a:r>
            <a:endParaRPr lang="hu-HU" sz="2400"/>
          </a:p>
        </p:txBody>
      </p:sp>
      <p:grpSp>
        <p:nvGrpSpPr>
          <p:cNvPr id="15" name="Csoportba foglalás 14"/>
          <p:cNvGrpSpPr>
            <a:grpSpLocks noChangeAspect="1"/>
          </p:cNvGrpSpPr>
          <p:nvPr/>
        </p:nvGrpSpPr>
        <p:grpSpPr>
          <a:xfrm>
            <a:off x="943510" y="1835756"/>
            <a:ext cx="4512524" cy="3603752"/>
            <a:chOff x="943510" y="1835756"/>
            <a:chExt cx="2743200" cy="2190750"/>
          </a:xfrm>
        </p:grpSpPr>
        <p:pic>
          <p:nvPicPr>
            <p:cNvPr id="13" name="Kép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510" y="1835756"/>
              <a:ext cx="2743200" cy="1809750"/>
            </a:xfrm>
            <a:prstGeom prst="rect">
              <a:avLst/>
            </a:prstGeom>
          </p:spPr>
        </p:pic>
        <p:pic>
          <p:nvPicPr>
            <p:cNvPr id="14" name="Kép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510" y="3645506"/>
              <a:ext cx="27432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5715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Időzítés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ontimer: megadott idő (ms) múlva meghívja a megadott függvényt, általában saját magát.</a:t>
            </a:r>
          </a:p>
          <a:p>
            <a:r>
              <a:rPr lang="hu-HU" smtClean="0"/>
              <a:t>Például: </a:t>
            </a:r>
            <a:br>
              <a:rPr lang="hu-HU" smtClean="0"/>
            </a:br>
            <a:r>
              <a:rPr lang="hu-HU" b="1" smtClean="0"/>
              <a:t>a.ontimer(ora,50</a:t>
            </a:r>
            <a:r>
              <a:rPr lang="hu-HU" b="1" smtClean="0"/>
              <a:t>)</a:t>
            </a:r>
          </a:p>
          <a:p>
            <a:r>
              <a:rPr lang="hu-HU" smtClean="0"/>
              <a:t>Általában egy elágazással biztosítjuk, hogy bizonyos feltétel teljesülésekor (pl. az életek elfogyásakor) már ne hívja magát, és megálljon az időzítés.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990290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44107"/>
            <a:ext cx="4108939" cy="490513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Időzítés</a:t>
            </a:r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6256369" y="1444107"/>
            <a:ext cx="4171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/>
              <a:t>ontimer: megadott idő (ms) múlva meghívja a megadott függvényt, általában saját magát.</a:t>
            </a:r>
          </a:p>
          <a:p>
            <a:endParaRPr lang="hu-HU" sz="2400" smtClean="0"/>
          </a:p>
          <a:p>
            <a:r>
              <a:rPr lang="hu-HU" sz="2400" smtClean="0"/>
              <a:t>Meddig mennek a labdák?</a:t>
            </a:r>
            <a:endParaRPr lang="hu-HU" sz="2400"/>
          </a:p>
        </p:txBody>
      </p:sp>
      <p:sp>
        <p:nvSpPr>
          <p:cNvPr id="6" name="Téglalap 5"/>
          <p:cNvSpPr/>
          <p:nvPr/>
        </p:nvSpPr>
        <p:spPr>
          <a:xfrm>
            <a:off x="838198" y="5393608"/>
            <a:ext cx="744417" cy="2054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838201" y="1444107"/>
            <a:ext cx="2784230" cy="1064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145138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1536</TotalTime>
  <Words>320</Words>
  <Application>Microsoft Office PowerPoint</Application>
  <PresentationFormat>Szélesvásznú</PresentationFormat>
  <Paragraphs>70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Kidobós</vt:lpstr>
      <vt:lpstr>Feladat</vt:lpstr>
      <vt:lpstr>Előkészületek</vt:lpstr>
      <vt:lpstr>Labda osztály</vt:lpstr>
      <vt:lpstr>Labda osztály - tervezés</vt:lpstr>
      <vt:lpstr> Labda osztály</vt:lpstr>
      <vt:lpstr>Főprogram</vt:lpstr>
      <vt:lpstr>Időzítés</vt:lpstr>
      <vt:lpstr>Időzítés</vt:lpstr>
      <vt:lpstr>Játékos osztály</vt:lpstr>
      <vt:lpstr>Játékos osztály - tervezés</vt:lpstr>
      <vt:lpstr> Játékos osztály</vt:lpstr>
      <vt:lpstr>Program kiegészítése</vt:lpstr>
      <vt:lpstr>PowerPoint bemutató</vt:lpstr>
      <vt:lpstr>PowerPoint bemutató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194</cp:revision>
  <dcterms:created xsi:type="dcterms:W3CDTF">2015-02-10T18:31:48Z</dcterms:created>
  <dcterms:modified xsi:type="dcterms:W3CDTF">2015-08-29T12:21:52Z</dcterms:modified>
</cp:coreProperties>
</file>