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0"/>
  </p:notesMasterIdLst>
  <p:sldIdLst>
    <p:sldId id="256" r:id="rId2"/>
    <p:sldId id="353" r:id="rId3"/>
    <p:sldId id="354" r:id="rId4"/>
    <p:sldId id="356" r:id="rId5"/>
    <p:sldId id="355" r:id="rId6"/>
    <p:sldId id="357" r:id="rId7"/>
    <p:sldId id="358" r:id="rId8"/>
    <p:sldId id="359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Címkék és gombok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Grafikus felhasználói felület (GUI) készítése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tkinter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Könyvtár grafikus </a:t>
            </a:r>
            <a:r>
              <a:rPr lang="hu-HU"/>
              <a:t>felhasználói felület (GUI</a:t>
            </a:r>
            <a:r>
              <a:rPr lang="hu-HU" smtClean="0"/>
              <a:t>) létrehozásához.</a:t>
            </a:r>
            <a:endParaRPr lang="hu-HU"/>
          </a:p>
          <a:p>
            <a:r>
              <a:rPr lang="hu-HU" smtClean="0"/>
              <a:t>A Pythonban „gyárilag” benne van.</a:t>
            </a:r>
          </a:p>
          <a:p>
            <a:r>
              <a:rPr lang="hu-HU" smtClean="0"/>
              <a:t>Más lehetőségek: wxPython, GTK, …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048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Első GUI programunk</a:t>
            </a:r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3022045" y="3200917"/>
            <a:ext cx="11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cimke.pyw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4469254" y="1690688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tkinter könyvtár importálása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469254" y="2233159"/>
            <a:ext cx="403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ablak példány létrehozása a Tk osztályból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69254" y="2810501"/>
            <a:ext cx="211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események figyelése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3022045" y="4988372"/>
            <a:ext cx="86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Próba! </a:t>
            </a:r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6282"/>
            <a:ext cx="3364296" cy="150463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8138"/>
            <a:ext cx="1924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235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Címke készítése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33026" cy="192581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23535"/>
            <a:ext cx="2066925" cy="6096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990775" y="3648182"/>
            <a:ext cx="11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cimke.pyw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256962" y="1690688"/>
            <a:ext cx="28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tkinter könyvtár importálása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256962" y="2120145"/>
            <a:ext cx="323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ablak létrehozása a Tk osztályból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256962" y="2646919"/>
            <a:ext cx="325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címke létrehozása és elhelyezése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256962" y="3200917"/>
            <a:ext cx="211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események figyelése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838200" y="5117001"/>
            <a:ext cx="3721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Próba! Állítsd szélesebbre az ablakot,</a:t>
            </a:r>
            <a:br>
              <a:rPr lang="hu-HU" smtClean="0"/>
            </a:br>
            <a:r>
              <a:rPr lang="hu-HU" smtClean="0"/>
              <a:t>és próbáld ki a működését!</a:t>
            </a:r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256962" y="4563003"/>
            <a:ext cx="329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/>
              <a:t>A </a:t>
            </a:r>
            <a:r>
              <a:rPr lang="hu-HU" i="1" smtClean="0"/>
              <a:t>pack() </a:t>
            </a:r>
            <a:r>
              <a:rPr lang="hu-HU" smtClean="0"/>
              <a:t>metódus elhelyezi a címkét az ablakban (enélkül nem látszana), és hozzá igazítja az ablak méretét.</a:t>
            </a:r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838200" y="2551872"/>
            <a:ext cx="5333026" cy="558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3219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Kép elhelyezése címkében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832091" cy="251366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38200" y="4609707"/>
            <a:ext cx="5213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/>
              <a:t>A képet (csak GIF!) a címkében, bal oldalon helyezi el.</a:t>
            </a:r>
          </a:p>
          <a:p>
            <a:r>
              <a:rPr lang="hu-HU"/>
              <a:t>A</a:t>
            </a:r>
            <a:r>
              <a:rPr lang="hu-HU" smtClean="0"/>
              <a:t> (többsoros!) szöveget a jobb oldalon helyezi el.</a:t>
            </a:r>
          </a:p>
          <a:p>
            <a:r>
              <a:rPr lang="hu-HU" smtClean="0"/>
              <a:t>Ha nem adunk nevet a címkének, a létrehozás és az elhelyezés összevonható egy utasításba</a:t>
            </a:r>
            <a:r>
              <a:rPr lang="hu-HU" smtClean="0"/>
              <a:t>.</a:t>
            </a:r>
          </a:p>
          <a:p>
            <a:endParaRPr lang="hu-HU"/>
          </a:p>
          <a:p>
            <a:r>
              <a:rPr lang="hu-HU" b="1" smtClean="0"/>
              <a:t>padx</a:t>
            </a:r>
            <a:r>
              <a:rPr lang="hu-HU" smtClean="0"/>
              <a:t>: mellette üres hely</a:t>
            </a:r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6721178" y="4609707"/>
            <a:ext cx="4990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Elhelyezés a </a:t>
            </a:r>
            <a:r>
              <a:rPr lang="hu-HU" i="1" smtClean="0"/>
              <a:t>pack()</a:t>
            </a:r>
            <a:r>
              <a:rPr lang="hu-HU" smtClean="0"/>
              <a:t> metódussal:</a:t>
            </a:r>
          </a:p>
          <a:p>
            <a:r>
              <a:rPr lang="hu-HU" b="1" smtClean="0"/>
              <a:t>left</a:t>
            </a:r>
            <a:r>
              <a:rPr lang="hu-HU" smtClean="0"/>
              <a:t>: balra, </a:t>
            </a:r>
            <a:r>
              <a:rPr lang="hu-HU" b="1" smtClean="0"/>
              <a:t>right</a:t>
            </a:r>
            <a:r>
              <a:rPr lang="hu-HU" smtClean="0"/>
              <a:t>: jobbra, </a:t>
            </a:r>
            <a:r>
              <a:rPr lang="hu-HU" b="1" smtClean="0"/>
              <a:t>top</a:t>
            </a:r>
            <a:r>
              <a:rPr lang="hu-HU" smtClean="0"/>
              <a:t>: felülre, </a:t>
            </a:r>
            <a:r>
              <a:rPr lang="hu-HU" b="1" smtClean="0"/>
              <a:t>bottom</a:t>
            </a:r>
            <a:r>
              <a:rPr lang="hu-HU" smtClean="0"/>
              <a:t>: alulra</a:t>
            </a:r>
          </a:p>
          <a:p>
            <a:r>
              <a:rPr lang="hu-HU" smtClean="0"/>
              <a:t>Próbáld meg a képet felülre, majd alulra tenni!</a:t>
            </a:r>
          </a:p>
          <a:p>
            <a:endParaRPr lang="hu-HU"/>
          </a:p>
          <a:p>
            <a:r>
              <a:rPr lang="hu-HU" smtClean="0"/>
              <a:t>Mi történik az ablak méretének módosításakor?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87" y="629191"/>
            <a:ext cx="3076575" cy="1466850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838197" y="2516957"/>
            <a:ext cx="10832093" cy="1216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10489839" y="4204354"/>
            <a:ext cx="11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cimke.pyw</a:t>
            </a:r>
          </a:p>
        </p:txBody>
      </p:sp>
    </p:spTree>
    <p:extLst>
      <p:ext uri="{BB962C8B-B14F-4D97-AF65-F5344CB8AC3E}">
        <p14:creationId xmlns:p14="http://schemas.microsoft.com/office/powerpoint/2010/main" val="252402170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Címke formázása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227608" cy="2768191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38200" y="4798243"/>
            <a:ext cx="8611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Az ablak címe Pogány frigyesre változik.</a:t>
            </a:r>
          </a:p>
          <a:p>
            <a:r>
              <a:rPr lang="hu-HU" smtClean="0"/>
              <a:t>A szöveg piros betűkkel, sárga háttéren, Verdana 16 pontos, félkövér betűkkel jelenik meg.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847" y="874508"/>
            <a:ext cx="5114925" cy="1466850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838201" y="3544478"/>
            <a:ext cx="9022236" cy="226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838201" y="2309567"/>
            <a:ext cx="3234178" cy="226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9885357" y="4458878"/>
            <a:ext cx="11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cimke.pyw</a:t>
            </a:r>
          </a:p>
        </p:txBody>
      </p:sp>
    </p:spTree>
    <p:extLst>
      <p:ext uri="{BB962C8B-B14F-4D97-AF65-F5344CB8AC3E}">
        <p14:creationId xmlns:p14="http://schemas.microsoft.com/office/powerpoint/2010/main" val="1182496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Gomb készítése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684789" cy="336207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23" y="365124"/>
            <a:ext cx="5114925" cy="17145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38200" y="5392132"/>
            <a:ext cx="6289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Próba!</a:t>
            </a:r>
          </a:p>
          <a:p>
            <a:r>
              <a:rPr lang="hu-HU" smtClean="0"/>
              <a:t>Alul elhelyez egy gombot, amelyre rákattintva az ablak bezáródik.</a:t>
            </a:r>
          </a:p>
          <a:p>
            <a:r>
              <a:rPr lang="hu-HU" smtClean="0"/>
              <a:t>Fontos az elemek elhelyezésének sorrendje!</a:t>
            </a:r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838201" y="2714919"/>
            <a:ext cx="8107836" cy="339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0342538" y="5052766"/>
            <a:ext cx="11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cimke.pyw</a:t>
            </a:r>
          </a:p>
        </p:txBody>
      </p:sp>
    </p:spTree>
    <p:extLst>
      <p:ext uri="{BB962C8B-B14F-4D97-AF65-F5344CB8AC3E}">
        <p14:creationId xmlns:p14="http://schemas.microsoft.com/office/powerpoint/2010/main" val="1235408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Kérdések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Hogyan hozunk létre egy ablakot?</a:t>
            </a:r>
          </a:p>
          <a:p>
            <a:r>
              <a:rPr lang="hu-HU" smtClean="0"/>
              <a:t>Hogyan figyeljük az eseményeket?</a:t>
            </a:r>
          </a:p>
          <a:p>
            <a:r>
              <a:rPr lang="hu-HU" smtClean="0"/>
              <a:t>Hogyan készítünk címkét, és hogyan helyezzük el azt az ablakban?</a:t>
            </a:r>
          </a:p>
          <a:p>
            <a:r>
              <a:rPr lang="hu-HU" smtClean="0"/>
              <a:t>Hogyan helyezhetünk el képet egy címkében?</a:t>
            </a:r>
          </a:p>
          <a:p>
            <a:r>
              <a:rPr lang="hu-HU" smtClean="0"/>
              <a:t>Hogyan formázhatunk egy címkét?</a:t>
            </a:r>
          </a:p>
          <a:p>
            <a:r>
              <a:rPr lang="hu-HU" smtClean="0"/>
              <a:t>Hogyan készíthetünk gombot?</a:t>
            </a:r>
          </a:p>
          <a:p>
            <a:endParaRPr lang="hu-HU" smtClean="0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48916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280</Words>
  <Application>Microsoft Office PowerPoint</Application>
  <PresentationFormat>Szélesvásznú</PresentationFormat>
  <Paragraphs>49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Címkék és gombok</vt:lpstr>
      <vt:lpstr>tkinter</vt:lpstr>
      <vt:lpstr>Első GUI programunk</vt:lpstr>
      <vt:lpstr>Címke készítése</vt:lpstr>
      <vt:lpstr>Kép elhelyezése címkében</vt:lpstr>
      <vt:lpstr>Címke formázása</vt:lpstr>
      <vt:lpstr>Gomb készítése</vt:lpstr>
      <vt:lpstr>Kérdések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207</cp:revision>
  <dcterms:created xsi:type="dcterms:W3CDTF">2015-02-10T18:31:48Z</dcterms:created>
  <dcterms:modified xsi:type="dcterms:W3CDTF">2015-10-26T10:34:55Z</dcterms:modified>
</cp:coreProperties>
</file>