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0"/>
  </p:notesMasterIdLst>
  <p:sldIdLst>
    <p:sldId id="256" r:id="rId2"/>
    <p:sldId id="359" r:id="rId3"/>
    <p:sldId id="360" r:id="rId4"/>
    <p:sldId id="361" r:id="rId5"/>
    <p:sldId id="367" r:id="rId6"/>
    <p:sldId id="365" r:id="rId7"/>
    <p:sldId id="368" r:id="rId8"/>
    <p:sldId id="35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Meccs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Címkék és gombok használata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693816" cy="4351338"/>
          </a:xfrm>
        </p:spPr>
        <p:txBody>
          <a:bodyPr/>
          <a:lstStyle/>
          <a:p>
            <a:r>
              <a:rPr lang="hu-HU" smtClean="0"/>
              <a:t>Egy mérkőzésen meg kell számolnod, hányszor szabálytalankodott a hazai és hányszor a vendég csapat.</a:t>
            </a:r>
          </a:p>
          <a:p>
            <a:r>
              <a:rPr lang="hu-HU" smtClean="0"/>
              <a:t>Készíts programot a jobb oldali minta alapján!</a:t>
            </a:r>
          </a:p>
          <a:p>
            <a:r>
              <a:rPr lang="hu-HU" smtClean="0"/>
              <a:t>Induláskor a két számláló értéke nulla legyen!</a:t>
            </a:r>
          </a:p>
          <a:p>
            <a:r>
              <a:rPr lang="hu-HU" smtClean="0"/>
              <a:t>A gombokra kattintva a hazai, illetve a vendég számláló nőjön eggyel!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60" y="1825625"/>
            <a:ext cx="3630585" cy="15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elkészítése</a:t>
            </a:r>
            <a:endParaRPr lang="hu-HU"/>
          </a:p>
        </p:txBody>
      </p:sp>
      <p:grpSp>
        <p:nvGrpSpPr>
          <p:cNvPr id="8" name="Csoportba foglalás 7"/>
          <p:cNvGrpSpPr>
            <a:grpSpLocks noChangeAspect="1"/>
          </p:cNvGrpSpPr>
          <p:nvPr/>
        </p:nvGrpSpPr>
        <p:grpSpPr>
          <a:xfrm>
            <a:off x="838199" y="1711235"/>
            <a:ext cx="6917871" cy="2286333"/>
            <a:chOff x="838200" y="1711236"/>
            <a:chExt cx="3886200" cy="1284376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09762"/>
              <a:ext cx="3886200" cy="876300"/>
            </a:xfrm>
            <a:prstGeom prst="rect">
              <a:avLst/>
            </a:prstGeom>
          </p:spPr>
        </p:pic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711236"/>
              <a:ext cx="3886200" cy="200025"/>
            </a:xfrm>
            <a:prstGeom prst="rect">
              <a:avLst/>
            </a:prstGeom>
          </p:spPr>
        </p:pic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6062"/>
              <a:ext cx="3886200" cy="209550"/>
            </a:xfrm>
            <a:prstGeom prst="rect">
              <a:avLst/>
            </a:prstGeom>
          </p:spPr>
        </p:pic>
      </p:grpSp>
      <p:sp>
        <p:nvSpPr>
          <p:cNvPr id="9" name="Szövegdoboz 8"/>
          <p:cNvSpPr txBox="1"/>
          <p:nvPr/>
        </p:nvSpPr>
        <p:spPr>
          <a:xfrm>
            <a:off x="7872044" y="2303674"/>
            <a:ext cx="37514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ablak címe</a:t>
            </a:r>
          </a:p>
          <a:p>
            <a:r>
              <a:rPr lang="hu-HU" sz="2000" smtClean="0"/>
              <a:t>ablak mérete és </a:t>
            </a:r>
            <a:r>
              <a:rPr lang="hu-HU" sz="2000" smtClean="0"/>
              <a:t>elhelyezése:</a:t>
            </a:r>
            <a:br>
              <a:rPr lang="hu-HU" sz="2000" smtClean="0"/>
            </a:br>
            <a:r>
              <a:rPr lang="hu-HU" sz="2000" smtClean="0"/>
              <a:t>  300 pont széles, 100 pont magas,</a:t>
            </a:r>
          </a:p>
          <a:p>
            <a:r>
              <a:rPr lang="hu-HU" sz="2000"/>
              <a:t> </a:t>
            </a:r>
            <a:r>
              <a:rPr lang="hu-HU" sz="2000" smtClean="0"/>
              <a:t> a bal szélétől 200 pontra, </a:t>
            </a:r>
            <a:br>
              <a:rPr lang="hu-HU" sz="2000" smtClean="0"/>
            </a:br>
            <a:r>
              <a:rPr lang="hu-HU" sz="2000" smtClean="0"/>
              <a:t>  a tetejétől 100 pontra.</a:t>
            </a:r>
            <a:endParaRPr lang="hu-HU" sz="2000"/>
          </a:p>
        </p:txBody>
      </p:sp>
      <p:sp>
        <p:nvSpPr>
          <p:cNvPr id="10" name="Téglalap 9"/>
          <p:cNvSpPr/>
          <p:nvPr/>
        </p:nvSpPr>
        <p:spPr>
          <a:xfrm>
            <a:off x="6709024" y="3256908"/>
            <a:ext cx="934949" cy="367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1818525" y="3629931"/>
            <a:ext cx="1561673" cy="367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537723" y="3997568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meccs.pyw</a:t>
            </a:r>
          </a:p>
        </p:txBody>
      </p:sp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elkészítése - megoldás</a:t>
            </a:r>
            <a:endParaRPr lang="hu-HU"/>
          </a:p>
        </p:txBody>
      </p:sp>
      <p:grpSp>
        <p:nvGrpSpPr>
          <p:cNvPr id="8" name="Csoportba foglalás 7"/>
          <p:cNvGrpSpPr>
            <a:grpSpLocks noChangeAspect="1"/>
          </p:cNvGrpSpPr>
          <p:nvPr/>
        </p:nvGrpSpPr>
        <p:grpSpPr>
          <a:xfrm>
            <a:off x="838199" y="1711236"/>
            <a:ext cx="6917871" cy="2286327"/>
            <a:chOff x="838200" y="1711238"/>
            <a:chExt cx="3886200" cy="1284374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09763"/>
              <a:ext cx="3886200" cy="876301"/>
            </a:xfrm>
            <a:prstGeom prst="rect">
              <a:avLst/>
            </a:prstGeom>
          </p:spPr>
        </p:pic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711238"/>
              <a:ext cx="3886200" cy="200025"/>
            </a:xfrm>
            <a:prstGeom prst="rect">
              <a:avLst/>
            </a:prstGeom>
          </p:spPr>
        </p:pic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6062"/>
              <a:ext cx="3886200" cy="209550"/>
            </a:xfrm>
            <a:prstGeom prst="rect">
              <a:avLst/>
            </a:prstGeom>
          </p:spPr>
        </p:pic>
      </p:grpSp>
      <p:sp>
        <p:nvSpPr>
          <p:cNvPr id="9" name="Szövegdoboz 8"/>
          <p:cNvSpPr txBox="1"/>
          <p:nvPr/>
        </p:nvSpPr>
        <p:spPr>
          <a:xfrm>
            <a:off x="7872044" y="2303674"/>
            <a:ext cx="3104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ablak címe</a:t>
            </a:r>
          </a:p>
          <a:p>
            <a:r>
              <a:rPr lang="hu-HU" sz="2000" smtClean="0"/>
              <a:t>ablak mérete és elhelyezése</a:t>
            </a:r>
            <a:endParaRPr lang="hu-HU" sz="2000"/>
          </a:p>
        </p:txBody>
      </p:sp>
      <p:sp>
        <p:nvSpPr>
          <p:cNvPr id="13" name="Szövegdoboz 12"/>
          <p:cNvSpPr txBox="1"/>
          <p:nvPr/>
        </p:nvSpPr>
        <p:spPr>
          <a:xfrm>
            <a:off x="6537723" y="3997568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meccs.pyw</a:t>
            </a:r>
          </a:p>
        </p:txBody>
      </p:sp>
    </p:spTree>
    <p:extLst>
      <p:ext uri="{BB962C8B-B14F-4D97-AF65-F5344CB8AC3E}">
        <p14:creationId xmlns:p14="http://schemas.microsoft.com/office/powerpoint/2010/main" val="35590725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Csoportba foglalás 19"/>
          <p:cNvGrpSpPr>
            <a:grpSpLocks noChangeAspect="1"/>
          </p:cNvGrpSpPr>
          <p:nvPr/>
        </p:nvGrpSpPr>
        <p:grpSpPr>
          <a:xfrm>
            <a:off x="838200" y="1523510"/>
            <a:ext cx="7375758" cy="4928661"/>
            <a:chOff x="572418" y="1594496"/>
            <a:chExt cx="5715000" cy="3818902"/>
          </a:xfrm>
        </p:grpSpPr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18" y="5070498"/>
              <a:ext cx="5715000" cy="342900"/>
            </a:xfrm>
            <a:prstGeom prst="rect">
              <a:avLst/>
            </a:prstGeom>
          </p:spPr>
        </p:pic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418" y="4575198"/>
              <a:ext cx="5715000" cy="495300"/>
            </a:xfrm>
            <a:prstGeom prst="rect">
              <a:avLst/>
            </a:prstGeom>
          </p:spPr>
        </p:pic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418" y="2708298"/>
              <a:ext cx="5715000" cy="1866900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418" y="1594496"/>
              <a:ext cx="5715000" cy="1123950"/>
            </a:xfrm>
            <a:prstGeom prst="rect">
              <a:avLst/>
            </a:prstGeom>
          </p:spPr>
        </p:pic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Hazai számlálása</a:t>
            </a:r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807720" y="1881322"/>
            <a:ext cx="2877977" cy="1000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8620018" y="4356787"/>
            <a:ext cx="23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változók a számláláshoz</a:t>
            </a:r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8620018" y="219712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hazai érték növelése</a:t>
            </a:r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8620018" y="6452171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Próba!</a:t>
            </a:r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6995611" y="6488668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meccs.pyw</a:t>
            </a:r>
          </a:p>
        </p:txBody>
      </p:sp>
      <p:sp>
        <p:nvSpPr>
          <p:cNvPr id="21" name="Téglalap 20"/>
          <p:cNvSpPr/>
          <p:nvPr/>
        </p:nvSpPr>
        <p:spPr>
          <a:xfrm>
            <a:off x="815340" y="4230696"/>
            <a:ext cx="7171889" cy="1778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8620018" y="493549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címke a hazai értékhez</a:t>
            </a:r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8620018" y="5515675"/>
            <a:ext cx="215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gomb a számláláshoz</a:t>
            </a:r>
            <a:br>
              <a:rPr lang="hu-HU" smtClean="0"/>
            </a:br>
            <a:r>
              <a:rPr lang="hu-HU" smtClean="0"/>
              <a:t>(width: szélesség)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59626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4769" cy="4351338"/>
          </a:xfrm>
        </p:spPr>
        <p:txBody>
          <a:bodyPr/>
          <a:lstStyle/>
          <a:p>
            <a:r>
              <a:rPr lang="hu-HU" smtClean="0"/>
              <a:t>Készítsd el a vendég csapat számlálóját!</a:t>
            </a:r>
          </a:p>
          <a:p>
            <a:r>
              <a:rPr lang="hu-HU" smtClean="0"/>
              <a:t>A </a:t>
            </a:r>
            <a:r>
              <a:rPr lang="hu-HU" smtClean="0"/>
              <a:t>függvény legyen vendeg_plusz</a:t>
            </a:r>
            <a:r>
              <a:rPr lang="hu-HU" smtClean="0"/>
              <a:t>, a címke v,</a:t>
            </a:r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a gomb pedig gomb2 !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78" y="3544256"/>
            <a:ext cx="3630585" cy="15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045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1" y="196689"/>
            <a:ext cx="6714335" cy="6545633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94014" y="365125"/>
            <a:ext cx="4516916" cy="1408006"/>
          </a:xfrm>
        </p:spPr>
        <p:txBody>
          <a:bodyPr/>
          <a:lstStyle/>
          <a:p>
            <a:r>
              <a:rPr lang="hu-HU" smtClean="0"/>
              <a:t>Vendég számlálása</a:t>
            </a:r>
            <a:br>
              <a:rPr lang="hu-HU" smtClean="0"/>
            </a:br>
            <a:r>
              <a:rPr lang="hu-HU" smtClean="0"/>
              <a:t>(megoldás)</a:t>
            </a:r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182551" y="1459299"/>
            <a:ext cx="2877977" cy="1000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7355423" y="1773131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vendég érték növelése</a:t>
            </a:r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10901606" y="5948279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Próba!</a:t>
            </a:r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5678539" y="196689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meccs.pyw</a:t>
            </a:r>
          </a:p>
        </p:txBody>
      </p:sp>
      <p:sp>
        <p:nvSpPr>
          <p:cNvPr id="21" name="Téglalap 20"/>
          <p:cNvSpPr/>
          <p:nvPr/>
        </p:nvSpPr>
        <p:spPr>
          <a:xfrm>
            <a:off x="182551" y="4726119"/>
            <a:ext cx="6714335" cy="495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7355423" y="4789391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címke a vendég értékhez</a:t>
            </a:r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355423" y="5948279"/>
            <a:ext cx="215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gomb a számláláshoz</a:t>
            </a:r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182551" y="5885007"/>
            <a:ext cx="6714335" cy="495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65137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Hogyan adhatjuk meg az ablak címét és méretét?</a:t>
            </a:r>
            <a:endParaRPr lang="hu-HU"/>
          </a:p>
          <a:p>
            <a:r>
              <a:rPr lang="hu-HU" smtClean="0"/>
              <a:t>Hogyan módosíthatjuk egy címke szövegét a program futása </a:t>
            </a:r>
            <a:r>
              <a:rPr lang="hu-HU" smtClean="0"/>
              <a:t>közben?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541048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149</Words>
  <Application>Microsoft Office PowerPoint</Application>
  <PresentationFormat>Szélesvásznú</PresentationFormat>
  <Paragraphs>38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Meccs</vt:lpstr>
      <vt:lpstr>Feladat</vt:lpstr>
      <vt:lpstr>Ablak elkészítése</vt:lpstr>
      <vt:lpstr>Ablak elkészítése - megoldás</vt:lpstr>
      <vt:lpstr>Hazai számlálása</vt:lpstr>
      <vt:lpstr>Feladat</vt:lpstr>
      <vt:lpstr>Vendég számlálása (megoldás)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220</cp:revision>
  <dcterms:created xsi:type="dcterms:W3CDTF">2015-02-10T18:31:48Z</dcterms:created>
  <dcterms:modified xsi:type="dcterms:W3CDTF">2015-10-26T11:33:54Z</dcterms:modified>
</cp:coreProperties>
</file>