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5"/>
  </p:notesMasterIdLst>
  <p:sldIdLst>
    <p:sldId id="256" r:id="rId2"/>
    <p:sldId id="359" r:id="rId3"/>
    <p:sldId id="360" r:id="rId4"/>
    <p:sldId id="375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53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Méret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Csúszka, rádiógomb és jelölőnégyzet használata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Jelölőnégyzet készítése</a:t>
            </a:r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867447" y="3698715"/>
            <a:ext cx="5451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Ha bekapcsolod a jelölőnégyzetet, az ala változó értéke 1 lesz, ha kikapcsolod, akkor 0.</a:t>
            </a:r>
          </a:p>
          <a:p>
            <a:r>
              <a:rPr lang="hu-HU" sz="2000" smtClean="0"/>
              <a:t>Változáskor meghívja a betuk függvényt, amit még módosítani kell.</a:t>
            </a:r>
            <a:endParaRPr lang="hu-HU" sz="2000"/>
          </a:p>
        </p:txBody>
      </p:sp>
      <p:sp>
        <p:nvSpPr>
          <p:cNvPr id="12" name="Szövegdoboz 11"/>
          <p:cNvSpPr txBox="1"/>
          <p:nvPr/>
        </p:nvSpPr>
        <p:spPr>
          <a:xfrm>
            <a:off x="7851230" y="1464522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meret.pyw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38200" y="14645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a.mainloop() elé:</a:t>
            </a:r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3946369"/>
            <a:ext cx="3829050" cy="18288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8591657" y="5514043"/>
            <a:ext cx="1695236" cy="261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47" y="2021663"/>
            <a:ext cx="9444181" cy="129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33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99" y="1464523"/>
            <a:ext cx="10451802" cy="184632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Jelölőnégyzet készítése 2.</a:t>
            </a:r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901999" y="3680179"/>
            <a:ext cx="54511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Ha bekapcsolod a jelölőnégyzetet, az ala változó értéke 1 lesz, ha kikapcsolod, akkor 0.</a:t>
            </a:r>
          </a:p>
          <a:p>
            <a:r>
              <a:rPr lang="hu-HU" sz="2000" smtClean="0"/>
              <a:t>Változáskor meghívja a betuk függvényt, de nem ad át paramétert, azért kell az e alapértelmezett értéke (None = semmi).</a:t>
            </a:r>
          </a:p>
          <a:p>
            <a:endParaRPr lang="hu-HU" sz="2000"/>
          </a:p>
          <a:p>
            <a:r>
              <a:rPr lang="hu-HU" sz="2000" smtClean="0"/>
              <a:t>Próba!</a:t>
            </a:r>
            <a:endParaRPr lang="hu-HU" sz="2000"/>
          </a:p>
        </p:txBody>
      </p:sp>
      <p:sp>
        <p:nvSpPr>
          <p:cNvPr id="12" name="Szövegdoboz 11"/>
          <p:cNvSpPr txBox="1"/>
          <p:nvPr/>
        </p:nvSpPr>
        <p:spPr>
          <a:xfrm>
            <a:off x="10216308" y="1095191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meret.pyw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4309926"/>
            <a:ext cx="3829050" cy="18288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8591657" y="5877600"/>
            <a:ext cx="1695236" cy="261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83323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92" y="3542255"/>
            <a:ext cx="7816215" cy="32165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384" y="66101"/>
            <a:ext cx="6789420" cy="46729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1935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Kérdések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Hogyan módosíthatjuk utólag egy elem tulajdonságait?</a:t>
            </a:r>
          </a:p>
          <a:p>
            <a:r>
              <a:rPr lang="hu-HU" smtClean="0"/>
              <a:t>Hogyan </a:t>
            </a:r>
            <a:r>
              <a:rPr lang="hu-HU"/>
              <a:t>hozhatunk létre csúszkát?</a:t>
            </a:r>
          </a:p>
          <a:p>
            <a:r>
              <a:rPr lang="hu-HU"/>
              <a:t>Hogyan hozhatunk létre </a:t>
            </a:r>
            <a:r>
              <a:rPr lang="hu-HU" smtClean="0"/>
              <a:t>rádiógombokat?</a:t>
            </a:r>
            <a:endParaRPr lang="hu-HU"/>
          </a:p>
          <a:p>
            <a:r>
              <a:rPr lang="hu-HU"/>
              <a:t>Hogyan hozhatunk létre </a:t>
            </a:r>
            <a:r>
              <a:rPr lang="hu-HU" smtClean="0"/>
              <a:t>jelölőnégyzetet?</a:t>
            </a:r>
          </a:p>
          <a:p>
            <a:r>
              <a:rPr lang="hu-HU" smtClean="0"/>
              <a:t>Mire használhatunk egy keretet (frame)?</a:t>
            </a:r>
            <a:endParaRPr lang="hu-HU"/>
          </a:p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5410480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6693816" cy="4351338"/>
          </a:xfrm>
        </p:spPr>
        <p:txBody>
          <a:bodyPr/>
          <a:lstStyle/>
          <a:p>
            <a:r>
              <a:rPr lang="hu-HU" smtClean="0"/>
              <a:t>Készíts programot a jobb oldali minta alapján!</a:t>
            </a:r>
          </a:p>
          <a:p>
            <a:r>
              <a:rPr lang="hu-HU" smtClean="0"/>
              <a:t>A csúszkával lehessen állítani a betűk méretét 10 és 40 pont között!</a:t>
            </a:r>
          </a:p>
          <a:p>
            <a:r>
              <a:rPr lang="hu-HU" smtClean="0"/>
              <a:t>A rádiógombokkal lehessen színt váltani!</a:t>
            </a:r>
          </a:p>
          <a:p>
            <a:r>
              <a:rPr lang="hu-HU" smtClean="0"/>
              <a:t>A jelölőnégyzettel lehessen kapcsolni az aláhúzást!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704" y="1825625"/>
            <a:ext cx="38290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1016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816205"/>
            <a:ext cx="3474402" cy="30143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2117637"/>
            <a:ext cx="3474402" cy="1507161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24798"/>
            <a:ext cx="3474402" cy="38075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Ablak elkészítése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3111312" y="4005554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meret.pyw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4312602" y="2747635"/>
            <a:ext cx="452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Ablak minimális mérete.</a:t>
            </a:r>
          </a:p>
          <a:p>
            <a:r>
              <a:rPr lang="hu-HU" sz="2000" smtClean="0"/>
              <a:t>Próba az ablak méretének módosításával!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938764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816205"/>
            <a:ext cx="3474402" cy="30143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2117637"/>
            <a:ext cx="3474402" cy="1507161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29854"/>
            <a:ext cx="3474402" cy="38075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Címke elkészítése</a:t>
            </a:r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6184906" y="4442871"/>
            <a:ext cx="4256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/>
              <a:t>K</a:t>
            </a:r>
            <a:r>
              <a:rPr lang="hu-HU" sz="2000" smtClean="0"/>
              <a:t>itölti a rendelkezésre álló helyet.</a:t>
            </a:r>
          </a:p>
          <a:p>
            <a:r>
              <a:rPr lang="hu-HU" sz="2000" smtClean="0"/>
              <a:t>Próba az ablak méretének növelésével!</a:t>
            </a:r>
            <a:endParaRPr lang="hu-HU" sz="2000"/>
          </a:p>
        </p:txBody>
      </p:sp>
      <p:sp>
        <p:nvSpPr>
          <p:cNvPr id="12" name="Szövegdoboz 11"/>
          <p:cNvSpPr txBox="1"/>
          <p:nvPr/>
        </p:nvSpPr>
        <p:spPr>
          <a:xfrm>
            <a:off x="838199" y="5779887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meret.pyw</a:t>
            </a:r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724451"/>
            <a:ext cx="5311513" cy="133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710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87" y="3823665"/>
            <a:ext cx="8391372" cy="1136624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87" y="5230710"/>
            <a:ext cx="2490627" cy="27294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Csúszka elkészítése 1.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784487" y="6236098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meret.pyw</a:t>
            </a:r>
          </a:p>
        </p:txBody>
      </p:sp>
      <p:grpSp>
        <p:nvGrpSpPr>
          <p:cNvPr id="5" name="Csoportba foglalás 4"/>
          <p:cNvGrpSpPr>
            <a:grpSpLocks noChangeAspect="1"/>
          </p:cNvGrpSpPr>
          <p:nvPr/>
        </p:nvGrpSpPr>
        <p:grpSpPr>
          <a:xfrm>
            <a:off x="784487" y="1690689"/>
            <a:ext cx="3376547" cy="1964760"/>
            <a:chOff x="784487" y="2139167"/>
            <a:chExt cx="5311513" cy="3090687"/>
          </a:xfrm>
        </p:grpSpPr>
        <p:pic>
          <p:nvPicPr>
            <p:cNvPr id="3" name="Kép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487" y="2139167"/>
              <a:ext cx="3474402" cy="301432"/>
            </a:xfrm>
            <a:prstGeom prst="rect">
              <a:avLst/>
            </a:prstGeom>
          </p:spPr>
        </p:pic>
        <p:pic>
          <p:nvPicPr>
            <p:cNvPr id="7" name="Kép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487" y="2465337"/>
              <a:ext cx="3474402" cy="1507161"/>
            </a:xfrm>
            <a:prstGeom prst="rect">
              <a:avLst/>
            </a:prstGeom>
          </p:spPr>
        </p:pic>
        <p:pic>
          <p:nvPicPr>
            <p:cNvPr id="17" name="Kép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4487" y="3893728"/>
              <a:ext cx="5311513" cy="1336126"/>
            </a:xfrm>
            <a:prstGeom prst="rect">
              <a:avLst/>
            </a:prstGeom>
          </p:spPr>
        </p:pic>
      </p:grpSp>
      <p:sp>
        <p:nvSpPr>
          <p:cNvPr id="11" name="Szövegdoboz 10"/>
          <p:cNvSpPr txBox="1"/>
          <p:nvPr/>
        </p:nvSpPr>
        <p:spPr>
          <a:xfrm>
            <a:off x="4296177" y="5220435"/>
            <a:ext cx="7155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10-től 40-ig változik, vízszintes irányú, vízszintesen kitölti az ablakot</a:t>
            </a:r>
          </a:p>
          <a:p>
            <a:r>
              <a:rPr lang="hu-HU" sz="2000" smtClean="0"/>
              <a:t>Mennyi lesz a kezdőérték?</a:t>
            </a:r>
          </a:p>
          <a:p>
            <a:r>
              <a:rPr lang="hu-HU" sz="2000" smtClean="0"/>
              <a:t>Mi történik, ha húzzuk a csúszkát</a:t>
            </a:r>
            <a:r>
              <a:rPr lang="hu-HU" sz="2000" smtClean="0"/>
              <a:t>? És jobb kattintásra?</a:t>
            </a:r>
            <a:endParaRPr lang="hu-HU" sz="2000"/>
          </a:p>
        </p:txBody>
      </p:sp>
      <p:cxnSp>
        <p:nvCxnSpPr>
          <p:cNvPr id="8" name="Egyenes összekötő nyíllal 7"/>
          <p:cNvCxnSpPr/>
          <p:nvPr/>
        </p:nvCxnSpPr>
        <p:spPr>
          <a:xfrm flipV="1">
            <a:off x="3441224" y="4388230"/>
            <a:ext cx="0" cy="8322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757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Csúszka elkészítése 2.</a:t>
            </a:r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4926034" y="3367314"/>
            <a:ext cx="49857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000" smtClean="0"/>
              <a:t>e: esemény objektum – nem foglalkozunk vele</a:t>
            </a:r>
          </a:p>
          <a:p>
            <a:pPr algn="r"/>
            <a:r>
              <a:rPr lang="hu-HU" sz="2000" smtClean="0"/>
              <a:t>.config(…): beállítások módosítása utólag</a:t>
            </a:r>
          </a:p>
          <a:p>
            <a:pPr algn="r"/>
            <a:endParaRPr lang="hu-HU" sz="2000" smtClean="0"/>
          </a:p>
          <a:p>
            <a:pPr algn="r"/>
            <a:r>
              <a:rPr lang="hu-HU" sz="2000" smtClean="0"/>
              <a:t>Próba!</a:t>
            </a:r>
            <a:endParaRPr lang="hu-HU" sz="2000"/>
          </a:p>
        </p:txBody>
      </p:sp>
      <p:sp>
        <p:nvSpPr>
          <p:cNvPr id="12" name="Szövegdoboz 11"/>
          <p:cNvSpPr txBox="1"/>
          <p:nvPr/>
        </p:nvSpPr>
        <p:spPr>
          <a:xfrm>
            <a:off x="838200" y="3690480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meret.pyw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73558" cy="1607316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838200" y="34019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8945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Keret készítése</a:t>
            </a:r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3529119" y="2205864"/>
            <a:ext cx="5250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/>
              <a:t>E</a:t>
            </a:r>
            <a:r>
              <a:rPr lang="hu-HU" sz="2000" smtClean="0"/>
              <a:t>bben </a:t>
            </a:r>
            <a:r>
              <a:rPr lang="hu-HU" sz="2000" smtClean="0"/>
              <a:t>fogjuk elhelyezni a </a:t>
            </a:r>
            <a:r>
              <a:rPr lang="hu-HU" sz="2000" smtClean="0"/>
              <a:t>rádiógombokat.</a:t>
            </a:r>
          </a:p>
          <a:p>
            <a:r>
              <a:rPr lang="hu-HU" sz="2000" smtClean="0"/>
              <a:t>Másképp nem tudnánk egymás mellé tenni őket.</a:t>
            </a:r>
            <a:endParaRPr lang="hu-HU" sz="2000"/>
          </a:p>
        </p:txBody>
      </p:sp>
      <p:sp>
        <p:nvSpPr>
          <p:cNvPr id="12" name="Szövegdoboz 11"/>
          <p:cNvSpPr txBox="1"/>
          <p:nvPr/>
        </p:nvSpPr>
        <p:spPr>
          <a:xfrm>
            <a:off x="838200" y="3536092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meret.pyw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76188" y="14633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88" y="1845076"/>
            <a:ext cx="2506911" cy="1134079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88" y="3121151"/>
            <a:ext cx="2490627" cy="27294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582" y="3839324"/>
            <a:ext cx="3829050" cy="18288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5126804" y="5159174"/>
            <a:ext cx="1695236" cy="250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9578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Rádiógombok készítése</a:t>
            </a:r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838200" y="4731910"/>
            <a:ext cx="57385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StringVar(): közös változó (set, get)</a:t>
            </a:r>
          </a:p>
          <a:p>
            <a:r>
              <a:rPr lang="hu-HU" sz="2000" smtClean="0"/>
              <a:t>A </a:t>
            </a:r>
            <a:r>
              <a:rPr lang="hu-HU" sz="2000" b="1" smtClean="0"/>
              <a:t>text</a:t>
            </a:r>
            <a:r>
              <a:rPr lang="hu-HU" sz="2000" smtClean="0"/>
              <a:t> paraméterben megadott szöveg jelenik meg.</a:t>
            </a:r>
          </a:p>
          <a:p>
            <a:r>
              <a:rPr lang="hu-HU" sz="2000" smtClean="0"/>
              <a:t>A </a:t>
            </a:r>
            <a:r>
              <a:rPr lang="hu-HU" sz="2000" b="1" smtClean="0"/>
              <a:t>value</a:t>
            </a:r>
            <a:r>
              <a:rPr lang="hu-HU" sz="2000" smtClean="0"/>
              <a:t> paraméterben megadott értéket teszi a közös</a:t>
            </a:r>
            <a:br>
              <a:rPr lang="hu-HU" sz="2000" smtClean="0"/>
            </a:br>
            <a:r>
              <a:rPr lang="hu-HU" sz="2000" smtClean="0"/>
              <a:t>változóba (szin</a:t>
            </a:r>
            <a:r>
              <a:rPr lang="hu-HU" sz="2000" smtClean="0"/>
              <a:t>).</a:t>
            </a:r>
          </a:p>
          <a:p>
            <a:r>
              <a:rPr lang="hu-HU" sz="2000" smtClean="0"/>
              <a:t>Kiválasztáskor a szinez függvényt hívja meg.</a:t>
            </a:r>
            <a:endParaRPr lang="hu-HU" sz="2000"/>
          </a:p>
        </p:txBody>
      </p:sp>
      <p:sp>
        <p:nvSpPr>
          <p:cNvPr id="12" name="Szövegdoboz 11"/>
          <p:cNvSpPr txBox="1"/>
          <p:nvPr/>
        </p:nvSpPr>
        <p:spPr>
          <a:xfrm>
            <a:off x="10612393" y="2082867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meret.pyw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76188" y="14633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89" y="1845076"/>
            <a:ext cx="1343030" cy="607561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8308"/>
            <a:ext cx="2490627" cy="27294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762" y="4655437"/>
            <a:ext cx="3829050" cy="18288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9030984" y="5975287"/>
            <a:ext cx="1695236" cy="261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88" y="2519404"/>
            <a:ext cx="10937496" cy="17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215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Rádiógombok készítése 2.</a:t>
            </a:r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838200" y="3606631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sp>
        <p:nvSpPr>
          <p:cNvPr id="12" name="Szövegdoboz 11"/>
          <p:cNvSpPr txBox="1"/>
          <p:nvPr/>
        </p:nvSpPr>
        <p:spPr>
          <a:xfrm>
            <a:off x="3878129" y="2955635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meret.pyw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38200" y="1464522"/>
            <a:ext cx="2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betuk() függvény után:</a:t>
            </a:r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346" y="1833854"/>
            <a:ext cx="3829050" cy="18288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8003568" y="3153704"/>
            <a:ext cx="1695236" cy="261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88" y="1977020"/>
            <a:ext cx="4203232" cy="978615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838200" y="295563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2214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1830</TotalTime>
  <Words>304</Words>
  <Application>Microsoft Office PowerPoint</Application>
  <PresentationFormat>Szélesvásznú</PresentationFormat>
  <Paragraphs>62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Méret</vt:lpstr>
      <vt:lpstr>Feladat</vt:lpstr>
      <vt:lpstr>Ablak elkészítése</vt:lpstr>
      <vt:lpstr>Címke elkészítése</vt:lpstr>
      <vt:lpstr>Csúszka elkészítése 1.</vt:lpstr>
      <vt:lpstr>Csúszka elkészítése 2.</vt:lpstr>
      <vt:lpstr>Keret készítése</vt:lpstr>
      <vt:lpstr>Rádiógombok készítése</vt:lpstr>
      <vt:lpstr>Rádiógombok készítése 2.</vt:lpstr>
      <vt:lpstr>Jelölőnégyzet készítése</vt:lpstr>
      <vt:lpstr>Jelölőnégyzet készítése 2.</vt:lpstr>
      <vt:lpstr>PowerPoint bemutató</vt:lpstr>
      <vt:lpstr>Kérdések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238</cp:revision>
  <dcterms:created xsi:type="dcterms:W3CDTF">2015-02-10T18:31:48Z</dcterms:created>
  <dcterms:modified xsi:type="dcterms:W3CDTF">2015-10-26T12:36:17Z</dcterms:modified>
</cp:coreProperties>
</file>