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3"/>
  </p:notesMasterIdLst>
  <p:sldIdLst>
    <p:sldId id="256" r:id="rId2"/>
    <p:sldId id="359" r:id="rId3"/>
    <p:sldId id="376" r:id="rId4"/>
    <p:sldId id="360" r:id="rId5"/>
    <p:sldId id="375" r:id="rId6"/>
    <p:sldId id="367" r:id="rId7"/>
    <p:sldId id="377" r:id="rId8"/>
    <p:sldId id="368" r:id="rId9"/>
    <p:sldId id="369" r:id="rId10"/>
    <p:sldId id="374" r:id="rId11"/>
    <p:sldId id="353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3" autoAdjust="0"/>
    <p:restoredTop sz="96233" autoAdjust="0"/>
  </p:normalViewPr>
  <p:slideViewPr>
    <p:cSldViewPr snapToGrid="0">
      <p:cViewPr varScale="1">
        <p:scale>
          <a:sx n="82" d="100"/>
          <a:sy n="82" d="100"/>
        </p:scale>
        <p:origin x="102" y="7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77F82-8FDB-4B45-9B2A-AB33C0AED9C3}" type="datetimeFigureOut">
              <a:rPr lang="hu-HU" smtClean="0"/>
              <a:t>2015.10.27.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34C95-DC51-4589-BF99-225FA3743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48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618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29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460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30365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4341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91913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20448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3005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0571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429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2015.10.27.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9224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4BDB-C60A-41E4-B5DF-3149B1EC3C34}" type="datetimeFigureOut">
              <a:rPr lang="hu-HU" smtClean="0"/>
              <a:t>2015.10.27.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tanar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Színkeverés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Elhelyezés </a:t>
            </a:r>
            <a:r>
              <a:rPr lang="hu-HU" smtClean="0"/>
              <a:t>a .grid</a:t>
            </a:r>
            <a:r>
              <a:rPr lang="hu-HU" smtClean="0"/>
              <a:t>() használatával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4917472" y="6062597"/>
            <a:ext cx="247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mtClean="0"/>
              <a:t>© Tóth József, 2015</a:t>
            </a:r>
            <a:br>
              <a:rPr lang="hu-HU" smtClean="0"/>
            </a:br>
            <a:r>
              <a:rPr lang="hu-HU" smtClean="0">
                <a:hlinkClick r:id="rId2"/>
              </a:rPr>
              <a:t>http://infotanar.blog.hu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8275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38160" cy="43891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190" y="2491153"/>
            <a:ext cx="7326630" cy="43776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31935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Kérdések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Hogyan helyezhetjük el egy rácsban egy ablak elemeit?</a:t>
            </a: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5410480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6693816" cy="4351338"/>
          </a:xfrm>
        </p:spPr>
        <p:txBody>
          <a:bodyPr/>
          <a:lstStyle/>
          <a:p>
            <a:r>
              <a:rPr lang="hu-HU" smtClean="0"/>
              <a:t>Készíts programot a jobb oldali minta alapján!</a:t>
            </a:r>
          </a:p>
          <a:p>
            <a:r>
              <a:rPr lang="hu-HU" smtClean="0"/>
              <a:t>A csúszkával lehessen állítani a </a:t>
            </a:r>
            <a:r>
              <a:rPr lang="hu-HU" smtClean="0"/>
              <a:t>szín </a:t>
            </a:r>
            <a:r>
              <a:rPr lang="hu-HU" smtClean="0"/>
              <a:t>piros</a:t>
            </a:r>
            <a:r>
              <a:rPr lang="hu-HU" smtClean="0"/>
              <a:t>, kék és zöld összetevőit 0 és 255 között!</a:t>
            </a:r>
            <a:endParaRPr lang="hu-HU" smtClean="0"/>
          </a:p>
          <a:p>
            <a:r>
              <a:rPr lang="hu-HU" smtClean="0"/>
              <a:t>A </a:t>
            </a:r>
            <a:r>
              <a:rPr lang="hu-HU" smtClean="0"/>
              <a:t>bal oldali címke mutassa a kikevert színt!</a:t>
            </a:r>
            <a:endParaRPr lang="hu-HU" smtClean="0"/>
          </a:p>
          <a:p>
            <a:r>
              <a:rPr lang="hu-HU" smtClean="0"/>
              <a:t>A </a:t>
            </a:r>
            <a:r>
              <a:rPr lang="hu-HU" smtClean="0"/>
              <a:t>szín hexadacimális kódja jelenjen meg az alsó részen! (#RRGGBB)</a:t>
            </a:r>
          </a:p>
          <a:p>
            <a:r>
              <a:rPr lang="hu-HU" smtClean="0"/>
              <a:t>A Véletlen szín gomb válasszon három véletlen színösszetevőt!</a:t>
            </a:r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970" y="1825625"/>
            <a:ext cx="39338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101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Elemek elhelyezése a .grid() metódussal</a:t>
            </a:r>
            <a:endParaRPr lang="hu-HU"/>
          </a:p>
        </p:txBody>
      </p:sp>
      <p:grpSp>
        <p:nvGrpSpPr>
          <p:cNvPr id="26" name="Csoportba foglalás 25"/>
          <p:cNvGrpSpPr/>
          <p:nvPr/>
        </p:nvGrpSpPr>
        <p:grpSpPr>
          <a:xfrm>
            <a:off x="838200" y="1895196"/>
            <a:ext cx="4597335" cy="2591079"/>
            <a:chOff x="446153" y="1895196"/>
            <a:chExt cx="4597335" cy="2591079"/>
          </a:xfrm>
        </p:grpSpPr>
        <p:pic>
          <p:nvPicPr>
            <p:cNvPr id="3" name="Kép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7093" y="2364886"/>
              <a:ext cx="3933825" cy="1733550"/>
            </a:xfrm>
            <a:prstGeom prst="rect">
              <a:avLst/>
            </a:prstGeom>
          </p:spPr>
        </p:pic>
        <p:cxnSp>
          <p:nvCxnSpPr>
            <p:cNvPr id="5" name="Egyenes összekötő 4"/>
            <p:cNvCxnSpPr/>
            <p:nvPr/>
          </p:nvCxnSpPr>
          <p:spPr>
            <a:xfrm>
              <a:off x="2361467" y="1994876"/>
              <a:ext cx="10258" cy="249139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gyenes összekötő 5"/>
            <p:cNvCxnSpPr/>
            <p:nvPr/>
          </p:nvCxnSpPr>
          <p:spPr>
            <a:xfrm flipH="1">
              <a:off x="3629025" y="1985351"/>
              <a:ext cx="2167" cy="25009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gyenes összekötő 6"/>
            <p:cNvCxnSpPr/>
            <p:nvPr/>
          </p:nvCxnSpPr>
          <p:spPr>
            <a:xfrm flipH="1">
              <a:off x="766763" y="3000375"/>
              <a:ext cx="4276725" cy="142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>
            <a:xfrm flipH="1">
              <a:off x="762001" y="3403111"/>
              <a:ext cx="4276725" cy="142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>
            <a:xfrm flipH="1">
              <a:off x="762001" y="3790950"/>
              <a:ext cx="4276725" cy="142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Szövegdoboz 17"/>
            <p:cNvSpPr txBox="1"/>
            <p:nvPr/>
          </p:nvSpPr>
          <p:spPr>
            <a:xfrm>
              <a:off x="460315" y="26460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>
                  <a:solidFill>
                    <a:srgbClr val="FF0000"/>
                  </a:solidFill>
                </a:rPr>
                <a:t>0</a:t>
              </a:r>
              <a:endParaRPr lang="hu-HU">
                <a:solidFill>
                  <a:srgbClr val="FF0000"/>
                </a:solidFill>
              </a:endParaRPr>
            </a:p>
          </p:txBody>
        </p:sp>
        <p:sp>
          <p:nvSpPr>
            <p:cNvPr id="19" name="Szövegdoboz 18"/>
            <p:cNvSpPr txBox="1"/>
            <p:nvPr/>
          </p:nvSpPr>
          <p:spPr>
            <a:xfrm>
              <a:off x="455553" y="30337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0" name="Szövegdoboz 19"/>
            <p:cNvSpPr txBox="1"/>
            <p:nvPr/>
          </p:nvSpPr>
          <p:spPr>
            <a:xfrm>
              <a:off x="446153" y="34102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1" name="Szövegdoboz 20"/>
            <p:cNvSpPr txBox="1"/>
            <p:nvPr/>
          </p:nvSpPr>
          <p:spPr>
            <a:xfrm>
              <a:off x="455561" y="37980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2" name="Szövegdoboz 21"/>
            <p:cNvSpPr txBox="1"/>
            <p:nvPr/>
          </p:nvSpPr>
          <p:spPr>
            <a:xfrm>
              <a:off x="1580570" y="18951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>
                  <a:solidFill>
                    <a:srgbClr val="FF0000"/>
                  </a:solidFill>
                </a:rPr>
                <a:t>0</a:t>
              </a:r>
              <a:endParaRPr lang="hu-HU">
                <a:solidFill>
                  <a:srgbClr val="FF0000"/>
                </a:solidFill>
              </a:endParaRPr>
            </a:p>
          </p:txBody>
        </p:sp>
        <p:sp>
          <p:nvSpPr>
            <p:cNvPr id="23" name="Szövegdoboz 22"/>
            <p:cNvSpPr txBox="1"/>
            <p:nvPr/>
          </p:nvSpPr>
          <p:spPr>
            <a:xfrm>
              <a:off x="2849532" y="18951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>
                  <a:solidFill>
                    <a:srgbClr val="FF0000"/>
                  </a:solidFill>
                </a:rPr>
                <a:t>1</a:t>
              </a:r>
              <a:endParaRPr lang="hu-HU">
                <a:solidFill>
                  <a:srgbClr val="FF0000"/>
                </a:solidFill>
              </a:endParaRPr>
            </a:p>
          </p:txBody>
        </p:sp>
        <p:sp>
          <p:nvSpPr>
            <p:cNvPr id="24" name="Szövegdoboz 23"/>
            <p:cNvSpPr txBox="1"/>
            <p:nvPr/>
          </p:nvSpPr>
          <p:spPr>
            <a:xfrm>
              <a:off x="4106832" y="18951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>
                  <a:solidFill>
                    <a:srgbClr val="FF0000"/>
                  </a:solidFill>
                </a:rPr>
                <a:t>2</a:t>
              </a:r>
              <a:endParaRPr lang="hu-HU">
                <a:solidFill>
                  <a:srgbClr val="FF0000"/>
                </a:solidFill>
              </a:endParaRPr>
            </a:p>
          </p:txBody>
        </p:sp>
      </p:grpSp>
      <p:sp>
        <p:nvSpPr>
          <p:cNvPr id="25" name="Szövegdoboz 24"/>
          <p:cNvSpPr txBox="1"/>
          <p:nvPr/>
        </p:nvSpPr>
        <p:spPr>
          <a:xfrm>
            <a:off x="536006" y="4930868"/>
            <a:ext cx="287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c.grid(column=0,rowspan=4)</a:t>
            </a:r>
          </a:p>
        </p:txBody>
      </p:sp>
      <p:cxnSp>
        <p:nvCxnSpPr>
          <p:cNvPr id="28" name="Egyenes összekötő nyíllal 27"/>
          <p:cNvCxnSpPr>
            <a:stCxn id="25" idx="0"/>
          </p:cNvCxnSpPr>
          <p:nvPr/>
        </p:nvCxnSpPr>
        <p:spPr>
          <a:xfrm flipV="1">
            <a:off x="1972617" y="2830668"/>
            <a:ext cx="0" cy="2100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églalap 29"/>
          <p:cNvSpPr/>
          <p:nvPr/>
        </p:nvSpPr>
        <p:spPr>
          <a:xfrm>
            <a:off x="5906442" y="2627135"/>
            <a:ext cx="3823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/>
              <a:t>r.grid(row=0,column=1,columnspan=2)</a:t>
            </a:r>
          </a:p>
        </p:txBody>
      </p:sp>
      <p:cxnSp>
        <p:nvCxnSpPr>
          <p:cNvPr id="31" name="Egyenes összekötő nyíllal 30"/>
          <p:cNvCxnSpPr>
            <a:stCxn id="30" idx="1"/>
          </p:cNvCxnSpPr>
          <p:nvPr/>
        </p:nvCxnSpPr>
        <p:spPr>
          <a:xfrm flipH="1">
            <a:off x="5040923" y="2811801"/>
            <a:ext cx="86551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églalap 35"/>
          <p:cNvSpPr/>
          <p:nvPr/>
        </p:nvSpPr>
        <p:spPr>
          <a:xfrm>
            <a:off x="5906442" y="4930868"/>
            <a:ext cx="2333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/>
              <a:t>.grid(row=3,column=2)</a:t>
            </a:r>
          </a:p>
        </p:txBody>
      </p:sp>
      <p:cxnSp>
        <p:nvCxnSpPr>
          <p:cNvPr id="37" name="Egyenes összekötő nyíllal 36"/>
          <p:cNvCxnSpPr/>
          <p:nvPr/>
        </p:nvCxnSpPr>
        <p:spPr>
          <a:xfrm flipH="1" flipV="1">
            <a:off x="4888523" y="3982698"/>
            <a:ext cx="975010" cy="1132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zövegdoboz 38"/>
          <p:cNvSpPr txBox="1"/>
          <p:nvPr/>
        </p:nvSpPr>
        <p:spPr>
          <a:xfrm>
            <a:off x="1359140" y="5947966"/>
            <a:ext cx="933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Ha a következő sorba/oszlopba szeretnénk elhelyezni az elemet, elhagyhatjuk a sor/oszlopszámot.</a:t>
            </a:r>
          </a:p>
        </p:txBody>
      </p:sp>
    </p:spTree>
    <p:extLst>
      <p:ext uri="{BB962C8B-B14F-4D97-AF65-F5344CB8AC3E}">
        <p14:creationId xmlns:p14="http://schemas.microsoft.com/office/powerpoint/2010/main" val="1054825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2" y="1816205"/>
            <a:ext cx="3474402" cy="301432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99" y="3399691"/>
            <a:ext cx="3474402" cy="380756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Ablak elkészítése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3184225" y="3935216"/>
            <a:ext cx="111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kever</a:t>
            </a:r>
            <a:r>
              <a:rPr lang="hu-HU" smtClean="0"/>
              <a:t>.pyw</a:t>
            </a:r>
            <a:endParaRPr lang="hu-HU" smtClean="0"/>
          </a:p>
        </p:txBody>
      </p:sp>
      <p:sp>
        <p:nvSpPr>
          <p:cNvPr id="18" name="Szövegdoboz 17"/>
          <p:cNvSpPr txBox="1"/>
          <p:nvPr/>
        </p:nvSpPr>
        <p:spPr>
          <a:xfrm>
            <a:off x="4476725" y="2882183"/>
            <a:ext cx="53714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Nem méretezhető át (vízszintesen, függőlegesen).</a:t>
            </a:r>
            <a:endParaRPr lang="hu-HU" sz="2000" smtClean="0"/>
          </a:p>
          <a:p>
            <a:r>
              <a:rPr lang="hu-HU" sz="2000" smtClean="0"/>
              <a:t>Próba!</a:t>
            </a:r>
            <a:endParaRPr lang="hu-HU" sz="200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17636"/>
            <a:ext cx="3464601" cy="128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642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2" y="1816205"/>
            <a:ext cx="3474402" cy="301432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2" y="5101018"/>
            <a:ext cx="3474402" cy="380756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Színes címke </a:t>
            </a:r>
            <a:r>
              <a:rPr lang="hu-HU" smtClean="0"/>
              <a:t>elkészítése</a:t>
            </a:r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7767521" y="3849485"/>
            <a:ext cx="2039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Induláskor fekete.</a:t>
            </a:r>
          </a:p>
          <a:p>
            <a:r>
              <a:rPr lang="hu-HU" sz="2000" smtClean="0"/>
              <a:t>Négy sornyi.</a:t>
            </a:r>
            <a:endParaRPr lang="hu-HU" sz="2000"/>
          </a:p>
        </p:txBody>
      </p:sp>
      <p:sp>
        <p:nvSpPr>
          <p:cNvPr id="12" name="Szövegdoboz 11"/>
          <p:cNvSpPr txBox="1"/>
          <p:nvPr/>
        </p:nvSpPr>
        <p:spPr>
          <a:xfrm>
            <a:off x="838199" y="5595221"/>
            <a:ext cx="120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meret.pyw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17636"/>
            <a:ext cx="3464601" cy="1282055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3603952"/>
            <a:ext cx="6689810" cy="119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710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98" y="2933551"/>
            <a:ext cx="7319365" cy="3280562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98" y="6308633"/>
            <a:ext cx="3511652" cy="38483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958862" y="365125"/>
            <a:ext cx="6394938" cy="1325563"/>
          </a:xfrm>
        </p:spPr>
        <p:txBody>
          <a:bodyPr/>
          <a:lstStyle/>
          <a:p>
            <a:pPr algn="r"/>
            <a:r>
              <a:rPr lang="hu-HU" smtClean="0"/>
              <a:t>Csúszkák </a:t>
            </a:r>
            <a:r>
              <a:rPr lang="hu-HU" smtClean="0"/>
              <a:t>elkészítése 1.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6946472" y="6214113"/>
            <a:ext cx="120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meret.pyw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8424927" y="5198450"/>
            <a:ext cx="3531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/>
              <a:t>A csúszkák a szinez függvényt hívják, amelyet még el kell készítenünk.</a:t>
            </a:r>
            <a:endParaRPr lang="hu-HU" sz="2000"/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98" y="153513"/>
            <a:ext cx="3474402" cy="301432"/>
          </a:xfrm>
          <a:prstGeom prst="rect">
            <a:avLst/>
          </a:prstGeom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398" y="453235"/>
            <a:ext cx="3464601" cy="1282055"/>
          </a:xfrm>
          <a:prstGeom prst="rect">
            <a:avLst/>
          </a:prstGeom>
        </p:spPr>
      </p:pic>
      <p:pic>
        <p:nvPicPr>
          <p:cNvPr id="16" name="Kép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399" y="1735290"/>
            <a:ext cx="6158555" cy="110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757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98" y="2333770"/>
            <a:ext cx="10823230" cy="111281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Csúszkák elkészítése 2.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10450337" y="3446581"/>
            <a:ext cx="120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meret.pyw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442936" y="4096162"/>
            <a:ext cx="3531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smtClean="0"/>
              <a:t>#RRGGBB pl. #CCFFAA</a:t>
            </a:r>
            <a:endParaRPr lang="hu-HU" sz="2000"/>
          </a:p>
        </p:txBody>
      </p:sp>
      <p:cxnSp>
        <p:nvCxnSpPr>
          <p:cNvPr id="8" name="Egyenes összekötő nyíllal 7"/>
          <p:cNvCxnSpPr/>
          <p:nvPr/>
        </p:nvCxnSpPr>
        <p:spPr>
          <a:xfrm flipV="1">
            <a:off x="5208866" y="3183406"/>
            <a:ext cx="0" cy="8322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Kép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98" y="1964438"/>
            <a:ext cx="3474402" cy="301432"/>
          </a:xfrm>
          <a:prstGeom prst="rect">
            <a:avLst/>
          </a:prstGeom>
        </p:spPr>
      </p:pic>
      <p:sp>
        <p:nvSpPr>
          <p:cNvPr id="17" name="Szövegdoboz 16"/>
          <p:cNvSpPr txBox="1"/>
          <p:nvPr/>
        </p:nvSpPr>
        <p:spPr>
          <a:xfrm>
            <a:off x="828398" y="3488072"/>
            <a:ext cx="33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/>
              <a:t>…</a:t>
            </a:r>
            <a:endParaRPr lang="hu-HU"/>
          </a:p>
        </p:txBody>
      </p:sp>
      <p:sp>
        <p:nvSpPr>
          <p:cNvPr id="18" name="Szövegdoboz 17"/>
          <p:cNvSpPr txBox="1"/>
          <p:nvPr/>
        </p:nvSpPr>
        <p:spPr>
          <a:xfrm>
            <a:off x="7194320" y="4096162"/>
            <a:ext cx="3531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smtClean="0"/>
              <a:t>Csúszkák értékei</a:t>
            </a:r>
            <a:endParaRPr lang="hu-HU" sz="2000"/>
          </a:p>
        </p:txBody>
      </p:sp>
      <p:cxnSp>
        <p:nvCxnSpPr>
          <p:cNvPr id="19" name="Egyenes összekötő nyíllal 18"/>
          <p:cNvCxnSpPr/>
          <p:nvPr/>
        </p:nvCxnSpPr>
        <p:spPr>
          <a:xfrm flipV="1">
            <a:off x="8960250" y="3183406"/>
            <a:ext cx="0" cy="8322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zövegdoboz 22"/>
          <p:cNvSpPr txBox="1"/>
          <p:nvPr/>
        </p:nvSpPr>
        <p:spPr>
          <a:xfrm>
            <a:off x="10772156" y="4096162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2000" smtClean="0"/>
              <a:t>Próba</a:t>
            </a:r>
            <a:r>
              <a:rPr lang="hu-HU" sz="2000" smtClean="0"/>
              <a:t>!</a:t>
            </a:r>
            <a:endParaRPr lang="hu-HU" sz="2000"/>
          </a:p>
        </p:txBody>
      </p:sp>
    </p:spTree>
    <p:extLst>
      <p:ext uri="{BB962C8B-B14F-4D97-AF65-F5344CB8AC3E}">
        <p14:creationId xmlns:p14="http://schemas.microsoft.com/office/powerpoint/2010/main" val="33138198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Színkód elkészítése</a:t>
            </a:r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6154188" y="4053707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2000" smtClean="0"/>
              <a:t>Próba</a:t>
            </a:r>
            <a:r>
              <a:rPr lang="hu-HU" sz="2000" smtClean="0"/>
              <a:t>!</a:t>
            </a:r>
            <a:endParaRPr lang="hu-HU" sz="2000"/>
          </a:p>
        </p:txBody>
      </p:sp>
      <p:sp>
        <p:nvSpPr>
          <p:cNvPr id="12" name="Szövegdoboz 11"/>
          <p:cNvSpPr txBox="1"/>
          <p:nvPr/>
        </p:nvSpPr>
        <p:spPr>
          <a:xfrm>
            <a:off x="6154188" y="1396714"/>
            <a:ext cx="120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meret.pyw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838200" y="340190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…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9131"/>
            <a:ext cx="10398538" cy="1362062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98" y="1539972"/>
            <a:ext cx="3474402" cy="301432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98" y="5532595"/>
            <a:ext cx="3511652" cy="384838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398" y="4055657"/>
            <a:ext cx="3936967" cy="1384941"/>
          </a:xfrm>
          <a:prstGeom prst="rect">
            <a:avLst/>
          </a:prstGeom>
        </p:spPr>
      </p:pic>
      <p:cxnSp>
        <p:nvCxnSpPr>
          <p:cNvPr id="14" name="Egyenes összekötő nyíllal 13"/>
          <p:cNvCxnSpPr/>
          <p:nvPr/>
        </p:nvCxnSpPr>
        <p:spPr>
          <a:xfrm flipH="1" flipV="1">
            <a:off x="4765365" y="3071446"/>
            <a:ext cx="185817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8945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7025"/>
            <a:ext cx="9507474" cy="309794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88" y="5078105"/>
            <a:ext cx="9527009" cy="1301177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Véletlen gomb elkészítése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9201906" y="1132711"/>
            <a:ext cx="120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meret.pyw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876188" y="45936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…</a:t>
            </a:r>
            <a:endParaRPr lang="hu-HU"/>
          </a:p>
        </p:txBody>
      </p:sp>
      <p:sp>
        <p:nvSpPr>
          <p:cNvPr id="4" name="Téglalap 3"/>
          <p:cNvSpPr/>
          <p:nvPr/>
        </p:nvSpPr>
        <p:spPr>
          <a:xfrm>
            <a:off x="852742" y="1758749"/>
            <a:ext cx="1695236" cy="261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838199" y="3528934"/>
            <a:ext cx="4097215" cy="1086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10714465" y="5979172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2000" smtClean="0"/>
              <a:t>Próba</a:t>
            </a:r>
            <a:r>
              <a:rPr lang="hu-HU" sz="2000" smtClean="0"/>
              <a:t>!</a:t>
            </a:r>
            <a:endParaRPr lang="hu-HU" sz="2000"/>
          </a:p>
        </p:txBody>
      </p:sp>
    </p:spTree>
    <p:extLst>
      <p:ext uri="{BB962C8B-B14F-4D97-AF65-F5344CB8AC3E}">
        <p14:creationId xmlns:p14="http://schemas.microsoft.com/office/powerpoint/2010/main" val="4495782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2046</TotalTime>
  <Words>183</Words>
  <Application>Microsoft Office PowerPoint</Application>
  <PresentationFormat>Szélesvásznú</PresentationFormat>
  <Paragraphs>48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Színkeverés</vt:lpstr>
      <vt:lpstr>Feladat</vt:lpstr>
      <vt:lpstr>Elemek elhelyezése a .grid() metódussal</vt:lpstr>
      <vt:lpstr>Ablak elkészítése</vt:lpstr>
      <vt:lpstr>Színes címke elkészítése</vt:lpstr>
      <vt:lpstr>Csúszkák elkészítése 1.</vt:lpstr>
      <vt:lpstr>Csúszkák elkészítése 2.</vt:lpstr>
      <vt:lpstr>Színkód elkészítése</vt:lpstr>
      <vt:lpstr>Véletlen gomb elkészítése</vt:lpstr>
      <vt:lpstr>PowerPoint bemutató</vt:lpstr>
      <vt:lpstr>Kérdések</vt:lpstr>
    </vt:vector>
  </TitlesOfParts>
  <Company>Otthon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Objektumok 1.</dc:title>
  <dc:creator>Tóth József</dc:creator>
  <cp:lastModifiedBy>Tóth József</cp:lastModifiedBy>
  <cp:revision>245</cp:revision>
  <dcterms:created xsi:type="dcterms:W3CDTF">2015-02-10T18:31:48Z</dcterms:created>
  <dcterms:modified xsi:type="dcterms:W3CDTF">2015-10-27T15:03:19Z</dcterms:modified>
</cp:coreProperties>
</file>