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7"/>
  </p:notesMasterIdLst>
  <p:sldIdLst>
    <p:sldId id="256" r:id="rId2"/>
    <p:sldId id="359" r:id="rId3"/>
    <p:sldId id="376" r:id="rId4"/>
    <p:sldId id="360" r:id="rId5"/>
    <p:sldId id="378" r:id="rId6"/>
    <p:sldId id="379" r:id="rId7"/>
    <p:sldId id="385" r:id="rId8"/>
    <p:sldId id="375" r:id="rId9"/>
    <p:sldId id="380" r:id="rId10"/>
    <p:sldId id="381" r:id="rId11"/>
    <p:sldId id="382" r:id="rId12"/>
    <p:sldId id="383" r:id="rId13"/>
    <p:sldId id="384" r:id="rId14"/>
    <p:sldId id="386" r:id="rId15"/>
    <p:sldId id="387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6233" autoAdjust="0"/>
  </p:normalViewPr>
  <p:slideViewPr>
    <p:cSldViewPr snapToGrid="0">
      <p:cViewPr varScale="1">
        <p:scale>
          <a:sx n="82" d="100"/>
          <a:sy n="82" d="100"/>
        </p:scale>
        <p:origin x="102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Kő-papír-olló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Játék készítése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15074" y="365125"/>
            <a:ext cx="5038725" cy="1325563"/>
          </a:xfrm>
        </p:spPr>
        <p:txBody>
          <a:bodyPr/>
          <a:lstStyle/>
          <a:p>
            <a:pPr algn="r"/>
            <a:r>
              <a:rPr lang="hu-HU" smtClean="0"/>
              <a:t>Gép lépése 1.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009650" y="5748012"/>
            <a:ext cx="2304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A játékos lépése elé.</a:t>
            </a:r>
            <a:endParaRPr lang="hu-HU" sz="200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551849"/>
            <a:ext cx="2393156" cy="440531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1009650" y="6314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081484"/>
            <a:ext cx="4283869" cy="450056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130977" y="5181937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2675603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játék értékelése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4527030" y="1690688"/>
            <a:ext cx="6826770" cy="4486275"/>
          </a:xfrm>
        </p:spPr>
        <p:txBody>
          <a:bodyPr/>
          <a:lstStyle/>
          <a:p>
            <a:r>
              <a:rPr lang="hu-HU" smtClean="0"/>
              <a:t>Döntetlen: pp, kk, oo</a:t>
            </a:r>
          </a:p>
          <a:p>
            <a:r>
              <a:rPr lang="hu-HU" smtClean="0"/>
              <a:t>Játékos nyert: pk, … ?</a:t>
            </a:r>
          </a:p>
          <a:p>
            <a:r>
              <a:rPr lang="hu-HU" smtClean="0"/>
              <a:t>Gép nyert: kp, …?</a:t>
            </a:r>
            <a:endParaRPr lang="hu-HU"/>
          </a:p>
        </p:txBody>
      </p:sp>
      <p:pic>
        <p:nvPicPr>
          <p:cNvPr id="3" name="Picture 6" descr="ko_papir_o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496158" cy="27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9004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játék értékelése – megoldás 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4527030" y="1690688"/>
            <a:ext cx="6826770" cy="4486275"/>
          </a:xfrm>
        </p:spPr>
        <p:txBody>
          <a:bodyPr/>
          <a:lstStyle/>
          <a:p>
            <a:r>
              <a:rPr lang="hu-HU" smtClean="0"/>
              <a:t>Döntetlen: pp, kk, oo</a:t>
            </a:r>
          </a:p>
          <a:p>
            <a:r>
              <a:rPr lang="hu-HU" smtClean="0"/>
              <a:t>Játékos nyert: pk, ko, op</a:t>
            </a:r>
          </a:p>
          <a:p>
            <a:r>
              <a:rPr lang="hu-HU" smtClean="0"/>
              <a:t>Gép nyert: kp, ok, po</a:t>
            </a:r>
            <a:endParaRPr lang="hu-HU"/>
          </a:p>
        </p:txBody>
      </p:sp>
      <p:pic>
        <p:nvPicPr>
          <p:cNvPr id="3" name="Picture 6" descr="ko_papir_o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496158" cy="27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9205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41036" y="365125"/>
            <a:ext cx="5312764" cy="1325563"/>
          </a:xfrm>
        </p:spPr>
        <p:txBody>
          <a:bodyPr/>
          <a:lstStyle/>
          <a:p>
            <a:pPr algn="r"/>
            <a:r>
              <a:rPr lang="hu-HU" smtClean="0"/>
              <a:t>Értékelés elkészítése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1428"/>
            <a:ext cx="5984081" cy="343376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6740"/>
            <a:ext cx="2909341" cy="305650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61837" y="3301428"/>
            <a:ext cx="30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A gep() függvény folytatása.</a:t>
            </a:r>
          </a:p>
          <a:p>
            <a:r>
              <a:rPr lang="hu-HU" sz="2000" smtClean="0"/>
              <a:t>Próba!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590090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38525" cy="496252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0"/>
            <a:ext cx="2181225" cy="30575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3176587"/>
            <a:ext cx="4133850" cy="35433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50" y="3057525"/>
            <a:ext cx="4362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414462"/>
            <a:ext cx="4362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381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693816" cy="4351338"/>
          </a:xfrm>
        </p:spPr>
        <p:txBody>
          <a:bodyPr/>
          <a:lstStyle/>
          <a:p>
            <a:r>
              <a:rPr lang="hu-HU" smtClean="0"/>
              <a:t>Készítsd el a kő-papír-olló játékot a jobb oldali minta alapján!</a:t>
            </a:r>
          </a:p>
          <a:p>
            <a:r>
              <a:rPr lang="hu-HU" smtClean="0"/>
              <a:t>A játékos a jobb oldali három gomb közül választhat.</a:t>
            </a:r>
          </a:p>
          <a:p>
            <a:r>
              <a:rPr lang="hu-HU" smtClean="0"/>
              <a:t>A gép véletlenszerűen választ.</a:t>
            </a:r>
          </a:p>
          <a:p>
            <a:r>
              <a:rPr lang="hu-HU" smtClean="0"/>
              <a:t>A bal oldali kép a számítógép lépését, a jobb oldali pedig a játékosét mutatja.</a:t>
            </a:r>
          </a:p>
          <a:p>
            <a:r>
              <a:rPr lang="hu-HU" smtClean="0"/>
              <a:t>A jobb oldali gombok alatt a kör értékelése, a képek alatt pedig a játék állása látható.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1690688"/>
            <a:ext cx="3486150" cy="1771650"/>
          </a:xfrm>
          <a:prstGeom prst="rect">
            <a:avLst/>
          </a:prstGeom>
        </p:spPr>
      </p:pic>
      <p:pic>
        <p:nvPicPr>
          <p:cNvPr id="6" name="Picture 6" descr="ko_papir_ol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3732213"/>
            <a:ext cx="3496158" cy="27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Elemek elhelyezése a .grid() metódussal</a:t>
            </a:r>
            <a:endParaRPr lang="hu-HU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2876550" y="2438121"/>
            <a:ext cx="4597335" cy="2591079"/>
            <a:chOff x="838200" y="1895196"/>
            <a:chExt cx="4597335" cy="2591079"/>
          </a:xfrm>
        </p:grpSpPr>
        <p:pic>
          <p:nvPicPr>
            <p:cNvPr id="27" name="Kép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691" y="2465678"/>
              <a:ext cx="3486150" cy="1771650"/>
            </a:xfrm>
            <a:prstGeom prst="rect">
              <a:avLst/>
            </a:prstGeom>
          </p:spPr>
        </p:pic>
        <p:cxnSp>
          <p:nvCxnSpPr>
            <p:cNvPr id="5" name="Egyenes összekötő 4"/>
            <p:cNvCxnSpPr/>
            <p:nvPr/>
          </p:nvCxnSpPr>
          <p:spPr>
            <a:xfrm>
              <a:off x="2753514" y="1994876"/>
              <a:ext cx="10258" cy="24913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5"/>
            <p:cNvCxnSpPr/>
            <p:nvPr/>
          </p:nvCxnSpPr>
          <p:spPr>
            <a:xfrm flipH="1">
              <a:off x="4021072" y="1985351"/>
              <a:ext cx="2167" cy="25009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>
            <a:xfrm flipH="1">
              <a:off x="1158810" y="3000375"/>
              <a:ext cx="4276725" cy="14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>
            <a:xfrm flipH="1">
              <a:off x="1154048" y="3378496"/>
              <a:ext cx="4276725" cy="14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H="1">
              <a:off x="1154048" y="3719849"/>
              <a:ext cx="4276725" cy="14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zövegdoboz 17"/>
            <p:cNvSpPr txBox="1"/>
            <p:nvPr/>
          </p:nvSpPr>
          <p:spPr>
            <a:xfrm>
              <a:off x="852362" y="26460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rgbClr val="FF0000"/>
                  </a:solidFill>
                </a:rPr>
                <a:t>0</a:t>
              </a:r>
              <a:endParaRPr lang="hu-HU">
                <a:solidFill>
                  <a:srgbClr val="FF0000"/>
                </a:solidFill>
              </a:endParaRPr>
            </a:p>
          </p:txBody>
        </p:sp>
        <p:sp>
          <p:nvSpPr>
            <p:cNvPr id="19" name="Szövegdoboz 18"/>
            <p:cNvSpPr txBox="1"/>
            <p:nvPr/>
          </p:nvSpPr>
          <p:spPr>
            <a:xfrm>
              <a:off x="847600" y="30337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838200" y="34102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Szövegdoboz 20"/>
            <p:cNvSpPr txBox="1"/>
            <p:nvPr/>
          </p:nvSpPr>
          <p:spPr>
            <a:xfrm>
              <a:off x="847600" y="36680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1972617" y="1895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rgbClr val="FF0000"/>
                  </a:solidFill>
                </a:rPr>
                <a:t>0</a:t>
              </a:r>
              <a:endParaRPr lang="hu-HU">
                <a:solidFill>
                  <a:srgbClr val="FF0000"/>
                </a:solidFill>
              </a:endParaRPr>
            </a:p>
          </p:txBody>
        </p:sp>
        <p:sp>
          <p:nvSpPr>
            <p:cNvPr id="23" name="Szövegdoboz 22"/>
            <p:cNvSpPr txBox="1"/>
            <p:nvPr/>
          </p:nvSpPr>
          <p:spPr>
            <a:xfrm>
              <a:off x="3241579" y="1895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rgbClr val="FF0000"/>
                  </a:solidFill>
                </a:rPr>
                <a:t>1</a:t>
              </a:r>
              <a:endParaRPr lang="hu-HU">
                <a:solidFill>
                  <a:srgbClr val="FF0000"/>
                </a:solidFill>
              </a:endParaRPr>
            </a:p>
          </p:txBody>
        </p:sp>
        <p:sp>
          <p:nvSpPr>
            <p:cNvPr id="24" name="Szövegdoboz 23"/>
            <p:cNvSpPr txBox="1"/>
            <p:nvPr/>
          </p:nvSpPr>
          <p:spPr>
            <a:xfrm>
              <a:off x="4498879" y="1895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rgbClr val="FF0000"/>
                  </a:solidFill>
                </a:rPr>
                <a:t>2</a:t>
              </a:r>
              <a:endParaRPr lang="hu-HU">
                <a:solidFill>
                  <a:srgbClr val="FF0000"/>
                </a:solidFill>
              </a:endParaRPr>
            </a:p>
          </p:txBody>
        </p:sp>
        <p:cxnSp>
          <p:nvCxnSpPr>
            <p:cNvPr id="32" name="Egyenes összekötő 31"/>
            <p:cNvCxnSpPr/>
            <p:nvPr/>
          </p:nvCxnSpPr>
          <p:spPr>
            <a:xfrm flipH="1">
              <a:off x="1139886" y="3925770"/>
              <a:ext cx="4276725" cy="14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Szövegdoboz 32"/>
            <p:cNvSpPr txBox="1"/>
            <p:nvPr/>
          </p:nvSpPr>
          <p:spPr>
            <a:xfrm>
              <a:off x="838200" y="39045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82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61001"/>
            <a:ext cx="3474402" cy="38075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elkészítése és képek beolvasása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634609" y="6266713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KPO.pyw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7795946" y="2315040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1427"/>
            <a:ext cx="3376914" cy="62162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5040"/>
            <a:ext cx="5817394" cy="38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6295120"/>
            <a:ext cx="2607469" cy="2857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53200" y="133510"/>
            <a:ext cx="4800600" cy="1325563"/>
          </a:xfrm>
        </p:spPr>
        <p:txBody>
          <a:bodyPr/>
          <a:lstStyle/>
          <a:p>
            <a:pPr algn="r"/>
            <a:r>
              <a:rPr lang="hu-HU" smtClean="0"/>
              <a:t>Képek elhelyezése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113451" y="6281904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KPO.pyw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10305400" y="5360547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76027"/>
            <a:ext cx="2393156" cy="44053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095710"/>
            <a:ext cx="4155281" cy="277415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38" y="3949018"/>
            <a:ext cx="7234238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445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66570"/>
            <a:ext cx="2607469" cy="2857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Gombok elhelyezése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113451" y="642038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KPO.pyw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9031236" y="3632224"/>
            <a:ext cx="2616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El kell készíteni a ko, a papír és az ollo függvényeket.</a:t>
            </a:r>
          </a:p>
          <a:p>
            <a:r>
              <a:rPr lang="hu-HU" sz="2000" smtClean="0"/>
              <a:t>Mi lesz ezek feladata? </a:t>
            </a:r>
            <a:endParaRPr lang="hu-HU" sz="20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8910"/>
            <a:ext cx="5167313" cy="161925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32224"/>
            <a:ext cx="7684294" cy="2767013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38200" y="15022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97242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Címkék elhelyezése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071"/>
            <a:ext cx="6950869" cy="328374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62323"/>
            <a:ext cx="2607469" cy="28575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38200" y="15022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6768084" y="5478741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KPO.pyw</a:t>
            </a:r>
          </a:p>
        </p:txBody>
      </p:sp>
    </p:spTree>
    <p:extLst>
      <p:ext uri="{BB962C8B-B14F-4D97-AF65-F5344CB8AC3E}">
        <p14:creationId xmlns:p14="http://schemas.microsoft.com/office/powerpoint/2010/main" val="22167883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15074" y="365125"/>
            <a:ext cx="5038725" cy="1325563"/>
          </a:xfrm>
        </p:spPr>
        <p:txBody>
          <a:bodyPr/>
          <a:lstStyle/>
          <a:p>
            <a:pPr algn="r"/>
            <a:r>
              <a:rPr lang="hu-HU" smtClean="0"/>
              <a:t>Játékos lépése 1.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5365774" y="5791549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027906"/>
            <a:ext cx="3800475" cy="525065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51849"/>
            <a:ext cx="2393156" cy="440531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1009650" y="6314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578182" y="2503357"/>
            <a:ext cx="895195" cy="29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1578182" y="4257567"/>
            <a:ext cx="895195" cy="29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1565299" y="5891855"/>
            <a:ext cx="895195" cy="29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971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15074" y="365125"/>
            <a:ext cx="5038725" cy="1325563"/>
          </a:xfrm>
        </p:spPr>
        <p:txBody>
          <a:bodyPr/>
          <a:lstStyle/>
          <a:p>
            <a:pPr algn="r"/>
            <a:r>
              <a:rPr lang="hu-HU" smtClean="0"/>
              <a:t>Játékos lépése 2.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5494728" y="5878452"/>
            <a:ext cx="518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El kell készíteni a gép lépését a gep függvénnyel.</a:t>
            </a:r>
            <a:endParaRPr lang="hu-HU" sz="20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027906"/>
            <a:ext cx="3800475" cy="525065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51849"/>
            <a:ext cx="2393156" cy="440531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1009650" y="6314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6829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2158</TotalTime>
  <Words>218</Words>
  <Application>Microsoft Office PowerPoint</Application>
  <PresentationFormat>Szélesvásznú</PresentationFormat>
  <Paragraphs>53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Kő-papír-olló</vt:lpstr>
      <vt:lpstr>Feladat</vt:lpstr>
      <vt:lpstr>Elemek elhelyezése a .grid() metódussal</vt:lpstr>
      <vt:lpstr>Ablak elkészítése és képek beolvasása</vt:lpstr>
      <vt:lpstr>Képek elhelyezése</vt:lpstr>
      <vt:lpstr>Gombok elhelyezése</vt:lpstr>
      <vt:lpstr>Címkék elhelyezése</vt:lpstr>
      <vt:lpstr>Játékos lépése 1.</vt:lpstr>
      <vt:lpstr>Játékos lépése 2.</vt:lpstr>
      <vt:lpstr>Gép lépése 1.</vt:lpstr>
      <vt:lpstr>A játék értékelése</vt:lpstr>
      <vt:lpstr>A játék értékelése – megoldás </vt:lpstr>
      <vt:lpstr>Értékelés elkészítése</vt:lpstr>
      <vt:lpstr>PowerPoint bemutató</vt:lpstr>
      <vt:lpstr>PowerPoint bemutató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259</cp:revision>
  <dcterms:created xsi:type="dcterms:W3CDTF">2015-02-10T18:31:48Z</dcterms:created>
  <dcterms:modified xsi:type="dcterms:W3CDTF">2015-10-28T10:49:54Z</dcterms:modified>
</cp:coreProperties>
</file>