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6"/>
  </p:notesMasterIdLst>
  <p:sldIdLst>
    <p:sldId id="256" r:id="rId2"/>
    <p:sldId id="359" r:id="rId3"/>
    <p:sldId id="376" r:id="rId4"/>
    <p:sldId id="360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86" r:id="rId14"/>
    <p:sldId id="396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Hetes játék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Párbeszédablakok, ablakkezelő üzenetei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Párbeszédablakok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showinfo: értesítés</a:t>
            </a:r>
          </a:p>
          <a:p>
            <a:r>
              <a:rPr lang="hu-HU"/>
              <a:t>showwarning: figyelmeztetés</a:t>
            </a:r>
          </a:p>
          <a:p>
            <a:r>
              <a:rPr lang="hu-HU"/>
              <a:t>showerror</a:t>
            </a:r>
            <a:r>
              <a:rPr lang="hu-HU"/>
              <a:t>: </a:t>
            </a:r>
            <a:r>
              <a:rPr lang="hu-HU" smtClean="0"/>
              <a:t>hiba</a:t>
            </a:r>
          </a:p>
          <a:p>
            <a:endParaRPr lang="hu-HU"/>
          </a:p>
          <a:p>
            <a:r>
              <a:rPr lang="hu-HU" smtClean="0"/>
              <a:t>askokcancel</a:t>
            </a:r>
            <a:r>
              <a:rPr lang="hu-HU"/>
              <a:t>: ok vagy mégse</a:t>
            </a:r>
          </a:p>
          <a:p>
            <a:r>
              <a:rPr lang="hu-HU" smtClean="0"/>
              <a:t>askyesnocancel: igen vagy nem vagy mégse</a:t>
            </a:r>
            <a:endParaRPr lang="hu-HU"/>
          </a:p>
          <a:p>
            <a:r>
              <a:rPr lang="hu-HU" smtClean="0"/>
              <a:t>askretrycancel: újra vagy mégse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5" y="1815494"/>
            <a:ext cx="1981200" cy="15049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52" y="3795355"/>
            <a:ext cx="22955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61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Ablakkezelő üzenetei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WM_TAKE_FOCUS:		ablak </a:t>
            </a:r>
            <a:r>
              <a:rPr lang="hu-HU"/>
              <a:t>kiválasztása</a:t>
            </a:r>
          </a:p>
          <a:p>
            <a:r>
              <a:rPr lang="hu-HU" smtClean="0"/>
              <a:t>WM_SAVE_YOURSELF:		operációs rendszer </a:t>
            </a:r>
            <a:r>
              <a:rPr lang="hu-HU"/>
              <a:t>leállítása</a:t>
            </a:r>
          </a:p>
          <a:p>
            <a:r>
              <a:rPr lang="hu-HU"/>
              <a:t>WM_DELETE_WINDOW</a:t>
            </a:r>
            <a:r>
              <a:rPr lang="hu-HU"/>
              <a:t>: </a:t>
            </a:r>
            <a:r>
              <a:rPr lang="hu-HU" smtClean="0"/>
              <a:t>	ablak bezárása</a:t>
            </a:r>
          </a:p>
          <a:p>
            <a:endParaRPr lang="hu-HU"/>
          </a:p>
          <a:p>
            <a:pPr marL="0" indent="0">
              <a:buNone/>
            </a:pPr>
            <a:r>
              <a:rPr lang="hu-HU" smtClean="0"/>
              <a:t>Melyiket használjuk, ha a kilépésre szeretnénk rákérdezni?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9838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Kilépés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244"/>
            <a:ext cx="7667625" cy="110013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4674"/>
            <a:ext cx="5584031" cy="85010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1789724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A forgat() függvény után:</a:t>
            </a:r>
            <a:endParaRPr lang="hu-HU" sz="2000"/>
          </a:p>
        </p:txBody>
      </p:sp>
      <p:sp>
        <p:nvSpPr>
          <p:cNvPr id="6" name="Szövegdoboz 5"/>
          <p:cNvSpPr txBox="1"/>
          <p:nvPr/>
        </p:nvSpPr>
        <p:spPr>
          <a:xfrm>
            <a:off x="9906000" y="2196244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</a:t>
            </a:r>
            <a:r>
              <a:rPr lang="hu-HU" sz="2000" smtClean="0"/>
              <a:t>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778926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5128" cy="41361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17" y="3902011"/>
            <a:ext cx="7137083" cy="29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állíthatjuk az elemek igazítását a grid-ben?</a:t>
            </a:r>
          </a:p>
          <a:p>
            <a:r>
              <a:rPr lang="hu-HU" smtClean="0"/>
              <a:t>Hogyan használhatunk párbeszédablakokat?</a:t>
            </a:r>
          </a:p>
          <a:p>
            <a:r>
              <a:rPr lang="hu-HU" smtClean="0"/>
              <a:t>Honnan „tudja” a program, hogy a felhasználó be akarja zárni?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29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hu-HU" smtClean="0"/>
              <a:t>Készíts játékprogramot, amely három számot forgat!</a:t>
            </a:r>
            <a:endParaRPr lang="hu-HU" smtClean="0"/>
          </a:p>
          <a:p>
            <a:r>
              <a:rPr lang="hu-HU" smtClean="0"/>
              <a:t>Ha a kapott számok között van 7-es, a játékos nyert.</a:t>
            </a:r>
          </a:p>
          <a:p>
            <a:r>
              <a:rPr lang="hu-HU" smtClean="0"/>
              <a:t>Erről kapjon üzenetet egy külön párbeszédablakban! (2 vagy 3 db hetesnél legyen más az üzenet!)</a:t>
            </a:r>
          </a:p>
          <a:p>
            <a:r>
              <a:rPr lang="hu-HU" smtClean="0"/>
              <a:t>Az ablak bezárása előtt kérdezze meg, hogy tényleg ki szeretnél-e lépni!</a:t>
            </a:r>
            <a:endParaRPr lang="hu-HU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90" y="969846"/>
            <a:ext cx="2076450" cy="10382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615" y="2662120"/>
            <a:ext cx="1981200" cy="1504950"/>
          </a:xfrm>
          <a:prstGeom prst="rect">
            <a:avLst/>
          </a:prstGeom>
        </p:spPr>
      </p:pic>
      <p:cxnSp>
        <p:nvCxnSpPr>
          <p:cNvPr id="9" name="Egyenes összekötő nyíllal 8"/>
          <p:cNvCxnSpPr>
            <a:endCxn id="7" idx="0"/>
          </p:cNvCxnSpPr>
          <p:nvPr/>
        </p:nvCxnSpPr>
        <p:spPr>
          <a:xfrm>
            <a:off x="9097109" y="1606067"/>
            <a:ext cx="715106" cy="1056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615" y="4815263"/>
            <a:ext cx="22955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Kép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15" y="2338509"/>
            <a:ext cx="3807715" cy="190385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</a:t>
            </a:r>
            <a:r>
              <a:rPr lang="hu-HU" smtClean="0"/>
              <a:t>grid-en</a:t>
            </a:r>
            <a:endParaRPr lang="hu-HU"/>
          </a:p>
        </p:txBody>
      </p:sp>
      <p:cxnSp>
        <p:nvCxnSpPr>
          <p:cNvPr id="5" name="Egyenes összekötő 4"/>
          <p:cNvCxnSpPr/>
          <p:nvPr/>
        </p:nvCxnSpPr>
        <p:spPr>
          <a:xfrm>
            <a:off x="4795910" y="1929578"/>
            <a:ext cx="0" cy="2650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6065634" y="1924816"/>
            <a:ext cx="0" cy="265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 flipH="1">
            <a:off x="3197160" y="3543300"/>
            <a:ext cx="4276725" cy="14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2991457" y="300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2991457" y="369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4022630" y="186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288525" y="186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6541058" y="186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9869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</a:t>
            </a:r>
            <a:r>
              <a:rPr lang="hu-HU" smtClean="0"/>
              <a:t>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253397" y="211207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hetes.pyw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5253397" y="4219869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2070"/>
            <a:ext cx="3376914" cy="62162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4805"/>
            <a:ext cx="4324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62405"/>
            <a:ext cx="3128963" cy="3429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Címkék készítése a számokhoz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10259030" y="4801882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hetes.pyw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10393746" y="1896626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5333"/>
            <a:ext cx="3243263" cy="84296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9427"/>
            <a:ext cx="10668000" cy="17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2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relief (domborítás)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5570"/>
            <a:ext cx="5988278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33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5" y="5315086"/>
            <a:ext cx="3128963" cy="3429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5" y="4301608"/>
            <a:ext cx="10434638" cy="8167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Gomb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5" y="5773221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hetes.pyw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6240200" y="5408541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1203"/>
            <a:ext cx="3243263" cy="84296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04166"/>
            <a:ext cx="9144000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Igazítás/nyújtás</a:t>
            </a:r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7322173" y="4103725"/>
            <a:ext cx="1205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sticky='ew'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25159"/>
            <a:ext cx="2085975" cy="10191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78804"/>
            <a:ext cx="2085975" cy="10191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33" y="2225159"/>
            <a:ext cx="2085975" cy="10191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233" y="3778805"/>
            <a:ext cx="2085975" cy="1019175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7322173" y="2550080"/>
            <a:ext cx="109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sticky</a:t>
            </a:r>
            <a:r>
              <a:rPr lang="hu-HU"/>
              <a:t>=</a:t>
            </a:r>
            <a:r>
              <a:rPr lang="hu-HU" smtClean="0"/>
              <a:t>'w</a:t>
            </a:r>
            <a:r>
              <a:rPr lang="hu-HU"/>
              <a:t>'</a:t>
            </a:r>
          </a:p>
        </p:txBody>
      </p:sp>
      <p:sp>
        <p:nvSpPr>
          <p:cNvPr id="10" name="Téglalap 9"/>
          <p:cNvSpPr/>
          <p:nvPr/>
        </p:nvSpPr>
        <p:spPr>
          <a:xfrm>
            <a:off x="3201139" y="4104091"/>
            <a:ext cx="104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sticky</a:t>
            </a:r>
            <a:r>
              <a:rPr lang="hu-HU"/>
              <a:t>=</a:t>
            </a:r>
            <a:r>
              <a:rPr lang="hu-HU" smtClean="0"/>
              <a:t>'e'</a:t>
            </a:r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9275731" y="2158542"/>
            <a:ext cx="229088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smtClean="0"/>
              <a:t>Irányok: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smtClean="0"/>
              <a:t>e (east – jobbra),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smtClean="0"/>
              <a:t>w (west – balra),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smtClean="0"/>
              <a:t>n (north – fel),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smtClean="0"/>
              <a:t>s (south – le)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591080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forgat() függvény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704"/>
            <a:ext cx="7400925" cy="498395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768862" y="6119550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</a:t>
            </a:r>
            <a:r>
              <a:rPr lang="hu-HU" sz="2000" smtClean="0"/>
              <a:t>!</a:t>
            </a:r>
            <a:endParaRPr lang="hu-HU" sz="2000"/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5849815" y="1969477"/>
            <a:ext cx="2919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8769899" y="1769422"/>
            <a:ext cx="205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párbeszédablakok</a:t>
            </a:r>
            <a:endParaRPr lang="hu-HU" sz="2000"/>
          </a:p>
        </p:txBody>
      </p:sp>
      <p:sp>
        <p:nvSpPr>
          <p:cNvPr id="11" name="Szövegdoboz 10"/>
          <p:cNvSpPr txBox="1"/>
          <p:nvPr/>
        </p:nvSpPr>
        <p:spPr>
          <a:xfrm>
            <a:off x="8768862" y="4846773"/>
            <a:ext cx="202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információs ablak</a:t>
            </a:r>
            <a:endParaRPr lang="hu-HU" sz="2000"/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8112369" y="5046828"/>
            <a:ext cx="6564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11" idx="1"/>
          </p:cNvCxnSpPr>
          <p:nvPr/>
        </p:nvCxnSpPr>
        <p:spPr>
          <a:xfrm flipH="1">
            <a:off x="7877908" y="5046828"/>
            <a:ext cx="890954" cy="627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11" idx="1"/>
          </p:cNvCxnSpPr>
          <p:nvPr/>
        </p:nvCxnSpPr>
        <p:spPr>
          <a:xfrm flipH="1">
            <a:off x="7974258" y="5046828"/>
            <a:ext cx="794604" cy="1170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47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2272</TotalTime>
  <Words>207</Words>
  <Application>Microsoft Office PowerPoint</Application>
  <PresentationFormat>Szélesvásznú</PresentationFormat>
  <Paragraphs>58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Hetes játék</vt:lpstr>
      <vt:lpstr>Feladat</vt:lpstr>
      <vt:lpstr>Elemek elhelyezése a grid-en</vt:lpstr>
      <vt:lpstr>Ablak elkészítése</vt:lpstr>
      <vt:lpstr>Címkék készítése a számokhoz</vt:lpstr>
      <vt:lpstr>relief (domborítás)</vt:lpstr>
      <vt:lpstr>Gomb elkészítése</vt:lpstr>
      <vt:lpstr>Igazítás/nyújtás</vt:lpstr>
      <vt:lpstr>forgat() függvény</vt:lpstr>
      <vt:lpstr>Párbeszédablakok</vt:lpstr>
      <vt:lpstr>Ablakkezelő üzenetei</vt:lpstr>
      <vt:lpstr>Kilépés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276</cp:revision>
  <dcterms:created xsi:type="dcterms:W3CDTF">2015-02-10T18:31:48Z</dcterms:created>
  <dcterms:modified xsi:type="dcterms:W3CDTF">2015-10-28T16:33:23Z</dcterms:modified>
</cp:coreProperties>
</file>