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9"/>
  </p:notesMasterIdLst>
  <p:sldIdLst>
    <p:sldId id="256" r:id="rId2"/>
    <p:sldId id="359" r:id="rId3"/>
    <p:sldId id="376" r:id="rId4"/>
    <p:sldId id="360" r:id="rId5"/>
    <p:sldId id="388" r:id="rId6"/>
    <p:sldId id="397" r:id="rId7"/>
    <p:sldId id="398" r:id="rId8"/>
    <p:sldId id="401" r:id="rId9"/>
    <p:sldId id="402" r:id="rId10"/>
    <p:sldId id="399" r:id="rId11"/>
    <p:sldId id="400" r:id="rId12"/>
    <p:sldId id="403" r:id="rId13"/>
    <p:sldId id="404" r:id="rId14"/>
    <p:sldId id="405" r:id="rId15"/>
    <p:sldId id="406" r:id="rId16"/>
    <p:sldId id="386" r:id="rId17"/>
    <p:sldId id="396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6233" autoAdjust="0"/>
  </p:normalViewPr>
  <p:slideViewPr>
    <p:cSldViewPr snapToGrid="0">
      <p:cViewPr>
        <p:scale>
          <a:sx n="70" d="100"/>
          <a:sy n="70" d="100"/>
        </p:scale>
        <p:origin x="540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2015.10.29.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Szorzótábla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Beviteli mező, fókusz, billentyű hozzárendelése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Beviteli mező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Mező beolvasása:</a:t>
            </a:r>
            <a:br>
              <a:rPr lang="hu-HU" smtClean="0"/>
            </a:br>
            <a:r>
              <a:rPr lang="hu-HU" smtClean="0">
                <a:latin typeface="Courier New" panose="02070309020205020404" pitchFamily="49" charset="0"/>
                <a:cs typeface="Courier New" panose="02070309020205020404" pitchFamily="49" charset="0"/>
              </a:rPr>
              <a:t>megoldas = int(be.get())</a:t>
            </a:r>
          </a:p>
          <a:p>
            <a:r>
              <a:rPr lang="hu-HU" smtClean="0"/>
              <a:t>Beszúrás:</a:t>
            </a:r>
            <a:br>
              <a:rPr lang="hu-HU" smtClean="0"/>
            </a:br>
            <a:r>
              <a:rPr lang="hu-HU" smtClean="0">
                <a:latin typeface="Courier New" panose="02070309020205020404" pitchFamily="49" charset="0"/>
                <a:cs typeface="Courier New" panose="02070309020205020404" pitchFamily="49" charset="0"/>
              </a:rPr>
              <a:t>be.insert(0,str(eredmeny))</a:t>
            </a:r>
          </a:p>
          <a:p>
            <a:r>
              <a:rPr lang="hu-HU" smtClean="0"/>
              <a:t>Törlés: </a:t>
            </a:r>
            <a:br>
              <a:rPr lang="hu-HU" smtClean="0"/>
            </a:br>
            <a:r>
              <a:rPr lang="hu-HU" smtClean="0">
                <a:latin typeface="Courier New" panose="02070309020205020404" pitchFamily="49" charset="0"/>
                <a:cs typeface="Courier New" panose="02070309020205020404" pitchFamily="49" charset="0"/>
              </a:rPr>
              <a:t>be.delete(0,END)</a:t>
            </a:r>
            <a:r>
              <a:rPr lang="hu-HU" smtClean="0"/>
              <a:t> – a teljes szöveg törlése a mezőből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489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Hibakezelés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mtClean="0"/>
              <a:t>try:</a:t>
            </a:r>
            <a:br>
              <a:rPr lang="hu-HU" smtClean="0"/>
            </a:br>
            <a:r>
              <a:rPr lang="hu-HU" smtClean="0"/>
              <a:t>	olyan utasítás, amely hibát okozhat</a:t>
            </a:r>
            <a:br>
              <a:rPr lang="hu-HU" smtClean="0"/>
            </a:br>
            <a:r>
              <a:rPr lang="hu-HU" smtClean="0"/>
              <a:t>except:</a:t>
            </a:r>
            <a:br>
              <a:rPr lang="hu-HU" smtClean="0"/>
            </a:br>
            <a:r>
              <a:rPr lang="hu-HU" smtClean="0"/>
              <a:t>	mit tegyen hiba esetén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 smtClean="0"/>
              <a:t>Szám beolvasásánál fogjuk használni, hogy ne álljon le a program, ha nem számot írnak be.</a:t>
            </a:r>
          </a:p>
        </p:txBody>
      </p:sp>
    </p:spTree>
    <p:extLst>
      <p:ext uri="{BB962C8B-B14F-4D97-AF65-F5344CB8AC3E}">
        <p14:creationId xmlns:p14="http://schemas.microsoft.com/office/powerpoint/2010/main" val="38381570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84059" cy="925793"/>
          </a:xfrm>
        </p:spPr>
        <p:txBody>
          <a:bodyPr/>
          <a:lstStyle/>
          <a:p>
            <a:r>
              <a:rPr lang="hu-HU" smtClean="0"/>
              <a:t>gomb() függvény 1.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95718"/>
            <a:ext cx="10515600" cy="4581245"/>
          </a:xfrm>
        </p:spPr>
        <p:txBody>
          <a:bodyPr>
            <a:normAutofit lnSpcReduction="10000"/>
          </a:bodyPr>
          <a:lstStyle/>
          <a:p>
            <a:r>
              <a:rPr lang="hu-HU" smtClean="0"/>
              <a:t>Ha Kész felirat van, akkor</a:t>
            </a:r>
          </a:p>
          <a:p>
            <a:pPr lvl="1"/>
            <a:r>
              <a:rPr lang="hu-HU" smtClean="0"/>
              <a:t>Megpróbálja beolvasni az eredményt</a:t>
            </a:r>
          </a:p>
          <a:p>
            <a:pPr lvl="2"/>
            <a:r>
              <a:rPr lang="hu-HU" smtClean="0"/>
              <a:t>Ha jó, akkor</a:t>
            </a:r>
          </a:p>
          <a:p>
            <a:pPr lvl="3"/>
            <a:r>
              <a:rPr lang="hu-HU" smtClean="0"/>
              <a:t>Helyes kiírása</a:t>
            </a:r>
          </a:p>
          <a:p>
            <a:pPr lvl="3"/>
            <a:r>
              <a:rPr lang="hu-HU" smtClean="0"/>
              <a:t>pont növelése</a:t>
            </a:r>
          </a:p>
          <a:p>
            <a:pPr lvl="2"/>
            <a:r>
              <a:rPr lang="hu-HU" smtClean="0"/>
              <a:t>Ha nem jó, akkor</a:t>
            </a:r>
          </a:p>
          <a:p>
            <a:pPr lvl="3"/>
            <a:r>
              <a:rPr lang="hu-HU" smtClean="0"/>
              <a:t>Megoldás kiírása</a:t>
            </a:r>
          </a:p>
          <a:p>
            <a:pPr lvl="3"/>
            <a:r>
              <a:rPr lang="hu-HU" smtClean="0"/>
              <a:t>Hibás kiírása</a:t>
            </a:r>
          </a:p>
          <a:p>
            <a:pPr lvl="3"/>
            <a:r>
              <a:rPr lang="hu-HU" smtClean="0"/>
              <a:t>pont csökkentése</a:t>
            </a:r>
          </a:p>
          <a:p>
            <a:pPr lvl="1"/>
            <a:r>
              <a:rPr lang="hu-HU" smtClean="0"/>
              <a:t>Ha nem sikerült</a:t>
            </a:r>
          </a:p>
          <a:p>
            <a:pPr lvl="2"/>
            <a:r>
              <a:rPr lang="hu-HU" smtClean="0"/>
              <a:t>várjon</a:t>
            </a:r>
          </a:p>
          <a:p>
            <a:r>
              <a:rPr lang="hu-HU" smtClean="0"/>
              <a:t>Tovább esetén</a:t>
            </a:r>
          </a:p>
          <a:p>
            <a:pPr lvl="1"/>
            <a:r>
              <a:rPr lang="hu-HU" smtClean="0"/>
              <a:t>Következő feladat előkészítése</a:t>
            </a:r>
          </a:p>
        </p:txBody>
      </p:sp>
    </p:spTree>
    <p:extLst>
      <p:ext uri="{BB962C8B-B14F-4D97-AF65-F5344CB8AC3E}">
        <p14:creationId xmlns:p14="http://schemas.microsoft.com/office/powerpoint/2010/main" val="511755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gomb</a:t>
            </a:r>
            <a:r>
              <a:rPr lang="hu-HU"/>
              <a:t>() </a:t>
            </a:r>
            <a:r>
              <a:rPr lang="hu-HU" smtClean="0"/>
              <a:t>függvény 2.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2726604" y="1811720"/>
            <a:ext cx="267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000" smtClean="0"/>
              <a:t>feladat() függvény után:</a:t>
            </a:r>
            <a:endParaRPr lang="hu-HU" sz="200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38" y="244093"/>
            <a:ext cx="6333759" cy="6466635"/>
          </a:xfrm>
          <a:prstGeom prst="rect">
            <a:avLst/>
          </a:prstGeom>
        </p:spPr>
      </p:pic>
      <p:cxnSp>
        <p:nvCxnSpPr>
          <p:cNvPr id="8" name="Egyenes összekötő 7"/>
          <p:cNvCxnSpPr/>
          <p:nvPr/>
        </p:nvCxnSpPr>
        <p:spPr>
          <a:xfrm>
            <a:off x="6682155" y="1066800"/>
            <a:ext cx="18405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6708"/>
            <a:ext cx="3819525" cy="3048000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4517287" y="6298717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3518793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Fókusz a beviteli mezőre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35569" cy="161207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838199" y="2483075"/>
            <a:ext cx="4361597" cy="42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38199" y="3596460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520967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Enter használata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35569" cy="161207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38200" y="3753135"/>
            <a:ext cx="7200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Az enter megnyomásakor végrehajtja a gomb függvényt.</a:t>
            </a:r>
            <a:endParaRPr lang="hu-HU" sz="2400"/>
          </a:p>
        </p:txBody>
      </p:sp>
      <p:sp>
        <p:nvSpPr>
          <p:cNvPr id="6" name="Szövegdoboz 5"/>
          <p:cNvSpPr txBox="1"/>
          <p:nvPr/>
        </p:nvSpPr>
        <p:spPr>
          <a:xfrm>
            <a:off x="838200" y="4428266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3852289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-5933"/>
            <a:ext cx="4899546" cy="686393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68" y="0"/>
            <a:ext cx="4747999" cy="68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Milyen elemmel tudunk beolvastatni adatokat?</a:t>
            </a:r>
            <a:endParaRPr lang="hu-HU" smtClean="0"/>
          </a:p>
          <a:p>
            <a:r>
              <a:rPr lang="hu-HU" smtClean="0"/>
              <a:t>Hogyan </a:t>
            </a:r>
            <a:r>
              <a:rPr lang="hu-HU" smtClean="0"/>
              <a:t>szerkeszthetjük a beviteli mezőt?</a:t>
            </a:r>
            <a:endParaRPr lang="hu-HU" smtClean="0"/>
          </a:p>
          <a:p>
            <a:r>
              <a:rPr lang="hu-HU" smtClean="0"/>
              <a:t>Hogyan tudjuk lekérdezni egy paraméter értékét?</a:t>
            </a:r>
          </a:p>
          <a:p>
            <a:r>
              <a:rPr lang="hu-HU" smtClean="0"/>
              <a:t>Hogyan vihetjük egy elemre a kurzort?</a:t>
            </a:r>
          </a:p>
          <a:p>
            <a:r>
              <a:rPr lang="hu-HU" smtClean="0"/>
              <a:t>Hogyan adhatjuk meg, hogy egy billentyű lenyomásakor hajtson végre egy függvényt?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52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0176" y="1825625"/>
            <a:ext cx="6321609" cy="4351338"/>
          </a:xfrm>
        </p:spPr>
        <p:txBody>
          <a:bodyPr/>
          <a:lstStyle/>
          <a:p>
            <a:r>
              <a:rPr lang="hu-HU" smtClean="0"/>
              <a:t>Készíts </a:t>
            </a:r>
            <a:r>
              <a:rPr lang="hu-HU" smtClean="0"/>
              <a:t>programot</a:t>
            </a:r>
            <a:r>
              <a:rPr lang="hu-HU" smtClean="0"/>
              <a:t>, </a:t>
            </a:r>
            <a:r>
              <a:rPr lang="hu-HU" smtClean="0"/>
              <a:t>amely a szorzótábla gyakorlásában segít!</a:t>
            </a:r>
          </a:p>
          <a:p>
            <a:r>
              <a:rPr lang="hu-HU" smtClean="0"/>
              <a:t>A program formáját a jobb oldali ábrák mutatják.</a:t>
            </a:r>
          </a:p>
          <a:p>
            <a:r>
              <a:rPr lang="hu-HU" smtClean="0"/>
              <a:t>A válasz beírása után a Kész gombot megnyomva jelenjen meg egy értékelés, és a gomb felirata változzon Tovább-ra!</a:t>
            </a:r>
          </a:p>
          <a:p>
            <a:r>
              <a:rPr lang="hu-HU" smtClean="0"/>
              <a:t>A helyes válaszok eggyel növeljék, a hibásak eggyel csökkentsék a pontszámot!</a:t>
            </a:r>
            <a:endParaRPr lang="hu-HU" smtClean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34" y="2951040"/>
            <a:ext cx="4200525" cy="162877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35" y="4818550"/>
            <a:ext cx="4200525" cy="162877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33" y="1083530"/>
            <a:ext cx="4200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66" y="2550864"/>
            <a:ext cx="4200525" cy="162877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Elemek elhelyezése a grid-en</a:t>
            </a:r>
            <a:endParaRPr lang="hu-HU"/>
          </a:p>
        </p:txBody>
      </p:sp>
      <p:cxnSp>
        <p:nvCxnSpPr>
          <p:cNvPr id="5" name="Egyenes összekötő 4"/>
          <p:cNvCxnSpPr/>
          <p:nvPr/>
        </p:nvCxnSpPr>
        <p:spPr>
          <a:xfrm>
            <a:off x="4444221" y="2070254"/>
            <a:ext cx="0" cy="2650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>
            <a:off x="5110845" y="2070254"/>
            <a:ext cx="0" cy="2655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 flipH="1">
            <a:off x="1980162" y="3518584"/>
            <a:ext cx="4594134" cy="14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1678475" y="3032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1664265" y="367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3159751" y="200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4632175" y="200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5228076" y="200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15" name="Egyenes összekötő 14"/>
          <p:cNvCxnSpPr/>
          <p:nvPr/>
        </p:nvCxnSpPr>
        <p:spPr>
          <a:xfrm>
            <a:off x="5650107" y="2070254"/>
            <a:ext cx="0" cy="2655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5862956" y="200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2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19869"/>
            <a:ext cx="3474402" cy="38075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38200" y="4786207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szorzo</a:t>
            </a:r>
            <a:r>
              <a:rPr lang="hu-HU" smtClean="0"/>
              <a:t>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5253397" y="4219869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2070"/>
            <a:ext cx="3376914" cy="62162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4" y="2914804"/>
            <a:ext cx="3243629" cy="11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Kép és a f</a:t>
            </a:r>
            <a:r>
              <a:rPr lang="hu-HU" smtClean="0"/>
              <a:t>eladat kiírása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7697439" y="3502018"/>
            <a:ext cx="4015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El kell készíteni a feladat() függvényt.</a:t>
            </a:r>
            <a:endParaRPr lang="hu-HU" sz="200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6155381"/>
            <a:ext cx="3474402" cy="380756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416472" y="1585815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szorzo</a:t>
            </a:r>
            <a:r>
              <a:rPr lang="hu-HU" smtClean="0"/>
              <a:t>.pyw</a:t>
            </a:r>
            <a:endParaRPr lang="hu-HU" smtClean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1585815"/>
            <a:ext cx="3376914" cy="621621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4" y="2277529"/>
            <a:ext cx="3243629" cy="111948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68" y="3502018"/>
            <a:ext cx="5915344" cy="132556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68" y="4827585"/>
            <a:ext cx="8073504" cy="11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2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feladat() függvény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7005778" y="2280382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  <a:endParaRPr lang="hu-HU" sz="2000"/>
          </a:p>
        </p:txBody>
      </p:sp>
      <p:sp>
        <p:nvSpPr>
          <p:cNvPr id="9" name="Szövegdoboz 8"/>
          <p:cNvSpPr txBox="1"/>
          <p:nvPr/>
        </p:nvSpPr>
        <p:spPr>
          <a:xfrm>
            <a:off x="4878615" y="1585815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szorzo</a:t>
            </a:r>
            <a:r>
              <a:rPr lang="hu-HU" smtClean="0"/>
              <a:t>.pyw</a:t>
            </a:r>
            <a:endParaRPr lang="hu-HU" smtClean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585815"/>
            <a:ext cx="3376914" cy="621621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17407"/>
            <a:ext cx="3389132" cy="1169701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280382"/>
            <a:ext cx="5260163" cy="1764079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47724" y="55450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218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b</a:t>
            </a:r>
            <a:r>
              <a:rPr lang="hu-HU" smtClean="0"/>
              <a:t>eviteli mező és a gomb elkészítése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6881447" y="5048616"/>
            <a:ext cx="3883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El kell készíteni a gomb() függvényt.</a:t>
            </a:r>
            <a:endParaRPr lang="hu-HU" sz="200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3" y="4607514"/>
            <a:ext cx="3474402" cy="380756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750687" y="5079394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szorzo</a:t>
            </a:r>
            <a:r>
              <a:rPr lang="hu-HU" smtClean="0"/>
              <a:t>.pyw</a:t>
            </a:r>
            <a:endParaRPr lang="hu-HU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325079"/>
            <a:ext cx="6931008" cy="105615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38200" y="18874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2" y="3381232"/>
            <a:ext cx="7315121" cy="11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5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Értékelés</a:t>
            </a:r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3" y="4433697"/>
            <a:ext cx="3474402" cy="380756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750687" y="5079394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szorzo</a:t>
            </a:r>
            <a:r>
              <a:rPr lang="hu-HU" smtClean="0"/>
              <a:t>.pyw</a:t>
            </a:r>
            <a:endParaRPr lang="hu-HU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838200" y="18874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3" y="2347872"/>
            <a:ext cx="6150955" cy="95193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2" y="3299805"/>
            <a:ext cx="4896350" cy="11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7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Pontszám</a:t>
            </a:r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3" y="5603577"/>
            <a:ext cx="3474402" cy="380756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750687" y="6169637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szorzo</a:t>
            </a:r>
            <a:r>
              <a:rPr lang="hu-HU" smtClean="0"/>
              <a:t>.pyw</a:t>
            </a:r>
            <a:endParaRPr lang="hu-HU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838200" y="18874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3" y="2347872"/>
            <a:ext cx="6150955" cy="95193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3" y="3393420"/>
            <a:ext cx="3964644" cy="91812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2" y="4311547"/>
            <a:ext cx="4602854" cy="12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29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2457</TotalTime>
  <Words>246</Words>
  <Application>Microsoft Office PowerPoint</Application>
  <PresentationFormat>Szélesvásznú</PresentationFormat>
  <Paragraphs>71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Szorzótábla</vt:lpstr>
      <vt:lpstr>Feladat</vt:lpstr>
      <vt:lpstr>Elemek elhelyezése a grid-en</vt:lpstr>
      <vt:lpstr>Ablak elkészítése</vt:lpstr>
      <vt:lpstr>Kép és a feladat kiírása</vt:lpstr>
      <vt:lpstr>feladat() függvény</vt:lpstr>
      <vt:lpstr>A beviteli mező és a gomb elkészítése</vt:lpstr>
      <vt:lpstr>Értékelés</vt:lpstr>
      <vt:lpstr>Pontszám</vt:lpstr>
      <vt:lpstr>Beviteli mező szerkesztése</vt:lpstr>
      <vt:lpstr>Hibakezelés</vt:lpstr>
      <vt:lpstr>gomb() függvény 1.</vt:lpstr>
      <vt:lpstr>gomb() függvény 2.</vt:lpstr>
      <vt:lpstr>Fókusz a beviteli mezőre</vt:lpstr>
      <vt:lpstr>Enter használata</vt:lpstr>
      <vt:lpstr>PowerPoint bemutató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298</cp:revision>
  <dcterms:created xsi:type="dcterms:W3CDTF">2015-02-10T18:31:48Z</dcterms:created>
  <dcterms:modified xsi:type="dcterms:W3CDTF">2015-10-29T16:26:39Z</dcterms:modified>
</cp:coreProperties>
</file>