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8"/>
  </p:notesMasterIdLst>
  <p:sldIdLst>
    <p:sldId id="256" r:id="rId2"/>
    <p:sldId id="359" r:id="rId3"/>
    <p:sldId id="376" r:id="rId4"/>
    <p:sldId id="360" r:id="rId5"/>
    <p:sldId id="407" r:id="rId6"/>
    <p:sldId id="408" r:id="rId7"/>
    <p:sldId id="409" r:id="rId8"/>
    <p:sldId id="415" r:id="rId9"/>
    <p:sldId id="411" r:id="rId10"/>
    <p:sldId id="410" r:id="rId11"/>
    <p:sldId id="412" r:id="rId12"/>
    <p:sldId id="414" r:id="rId13"/>
    <p:sldId id="413" r:id="rId14"/>
    <p:sldId id="416" r:id="rId15"/>
    <p:sldId id="386" r:id="rId16"/>
    <p:sldId id="396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3" autoAdjust="0"/>
    <p:restoredTop sz="96233" autoAdjust="0"/>
  </p:normalViewPr>
  <p:slideViewPr>
    <p:cSldViewPr snapToGrid="0">
      <p:cViewPr varScale="1">
        <p:scale>
          <a:sx n="82" d="100"/>
          <a:sy n="82" d="100"/>
        </p:scale>
        <p:origin x="102" y="7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2015.11.28.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Átlag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Igazítás, események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806953"/>
            <a:ext cx="3440723" cy="37706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Új gomb elkészítése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3088" y="5834999"/>
            <a:ext cx="10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atlag.pyw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8488968" y="3979470"/>
            <a:ext cx="359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El kell készíteni az uj() függvényt.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838200" y="14067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31340"/>
            <a:ext cx="5890847" cy="173739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654146"/>
            <a:ext cx="7512920" cy="10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224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uj() függvény elkészítése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38200" y="4103273"/>
            <a:ext cx="10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atlag.pyw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5312014" y="3577069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  <p:sp>
        <p:nvSpPr>
          <p:cNvPr id="9" name="Szövegdoboz 8"/>
          <p:cNvSpPr txBox="1"/>
          <p:nvPr/>
        </p:nvSpPr>
        <p:spPr>
          <a:xfrm>
            <a:off x="5312014" y="2613535"/>
            <a:ext cx="359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Mit csinál ez a függvény?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863311" y="36078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1437"/>
            <a:ext cx="3431909" cy="44233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11" y="2145428"/>
            <a:ext cx="3444749" cy="13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256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891553"/>
            <a:ext cx="3440723" cy="37706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Kilép gomb elkészítése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38199" y="4421314"/>
            <a:ext cx="10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atlag.pyw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8078659" y="3057798"/>
            <a:ext cx="382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El kell készíteni a kilep() függvényt.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838200" y="14067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34115"/>
            <a:ext cx="6019801" cy="84193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761786"/>
            <a:ext cx="7005999" cy="99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850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kilep() függvény elkészítése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38200" y="5134909"/>
            <a:ext cx="10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atlag.pyw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5312014" y="4447199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  <p:sp>
        <p:nvSpPr>
          <p:cNvPr id="9" name="Szövegdoboz 8"/>
          <p:cNvSpPr txBox="1"/>
          <p:nvPr/>
        </p:nvSpPr>
        <p:spPr>
          <a:xfrm>
            <a:off x="5312014" y="3812078"/>
            <a:ext cx="359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Mit csinál ez a függvény?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863311" y="46088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1437"/>
            <a:ext cx="3431909" cy="44233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11" y="2145428"/>
            <a:ext cx="3444749" cy="1336325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11" y="3577068"/>
            <a:ext cx="3442692" cy="87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919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Billentyűk hozzárendelése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38199" y="4027522"/>
            <a:ext cx="10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atlag.pyw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5634519" y="4027522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  <p:sp>
        <p:nvSpPr>
          <p:cNvPr id="9" name="Szövegdoboz 8"/>
          <p:cNvSpPr txBox="1"/>
          <p:nvPr/>
        </p:nvSpPr>
        <p:spPr>
          <a:xfrm>
            <a:off x="5634519" y="2571663"/>
            <a:ext cx="359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Enter -&gt; uj függvény</a:t>
            </a:r>
          </a:p>
          <a:p>
            <a:r>
              <a:rPr lang="hu-HU" sz="2000" smtClean="0"/>
              <a:t>Escape -&gt; kilep függvény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838200" y="16906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68714"/>
            <a:ext cx="4506729" cy="174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188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23" y="518160"/>
            <a:ext cx="5658803" cy="584454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71" y="22860"/>
            <a:ext cx="5881688" cy="68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951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Kérdések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Hogyan rendelhetünk hozzá egy függvényt egy tetszőleges billentyű felengedéséhez?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752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30176" y="1690688"/>
            <a:ext cx="6321609" cy="5014911"/>
          </a:xfrm>
        </p:spPr>
        <p:txBody>
          <a:bodyPr>
            <a:normAutofit/>
          </a:bodyPr>
          <a:lstStyle/>
          <a:p>
            <a:r>
              <a:rPr lang="hu-HU" smtClean="0"/>
              <a:t>Készíts programot, amely a beírt jegyek átlagát számítja ki!</a:t>
            </a:r>
          </a:p>
          <a:p>
            <a:r>
              <a:rPr lang="hu-HU" smtClean="0"/>
              <a:t>A program formáját a jobb oldali ábra mutatja.</a:t>
            </a:r>
          </a:p>
          <a:p>
            <a:r>
              <a:rPr lang="hu-HU" smtClean="0"/>
              <a:t>A jegyek közé tetszőleges más karaktereket vagy érvénytelen jegyet is be lehessen írni, de ezeket ne vegye figyelembe!</a:t>
            </a:r>
          </a:p>
          <a:p>
            <a:r>
              <a:rPr lang="hu-HU" smtClean="0"/>
              <a:t>Az Új gomb vagy az Enter megnyomásakor a jegyek törlődjenek!</a:t>
            </a:r>
          </a:p>
          <a:p>
            <a:r>
              <a:rPr lang="hu-HU" smtClean="0"/>
              <a:t>Az Esc billentyűvel is ki lehessen lépni!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031" y="1825625"/>
            <a:ext cx="3311769" cy="16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101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Kép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576" y="2750507"/>
            <a:ext cx="3311769" cy="168196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Elemek elhelyezése a grid-en</a:t>
            </a:r>
            <a:endParaRPr lang="hu-HU"/>
          </a:p>
        </p:txBody>
      </p:sp>
      <p:cxnSp>
        <p:nvCxnSpPr>
          <p:cNvPr id="5" name="Egyenes összekötő 4"/>
          <p:cNvCxnSpPr/>
          <p:nvPr/>
        </p:nvCxnSpPr>
        <p:spPr>
          <a:xfrm>
            <a:off x="3494655" y="2128869"/>
            <a:ext cx="0" cy="26506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/>
          <p:cNvCxnSpPr/>
          <p:nvPr/>
        </p:nvCxnSpPr>
        <p:spPr>
          <a:xfrm flipH="1">
            <a:off x="1711814" y="3447070"/>
            <a:ext cx="4594134" cy="142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1890008" y="2993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1894584" y="3493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2937354" y="2065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23" name="Szövegdoboz 22"/>
          <p:cNvSpPr txBox="1"/>
          <p:nvPr/>
        </p:nvSpPr>
        <p:spPr>
          <a:xfrm>
            <a:off x="3977545" y="2065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24" name="Szövegdoboz 23"/>
          <p:cNvSpPr txBox="1"/>
          <p:nvPr/>
        </p:nvSpPr>
        <p:spPr>
          <a:xfrm>
            <a:off x="5183431" y="2065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2</a:t>
            </a:r>
            <a:endParaRPr lang="hu-HU">
              <a:solidFill>
                <a:srgbClr val="FF0000"/>
              </a:solidFill>
            </a:endParaRPr>
          </a:p>
        </p:txBody>
      </p:sp>
      <p:cxnSp>
        <p:nvCxnSpPr>
          <p:cNvPr id="15" name="Egyenes összekötő 14"/>
          <p:cNvCxnSpPr/>
          <p:nvPr/>
        </p:nvCxnSpPr>
        <p:spPr>
          <a:xfrm>
            <a:off x="4759157" y="2128869"/>
            <a:ext cx="0" cy="26554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/>
          <p:nvPr/>
        </p:nvCxnSpPr>
        <p:spPr>
          <a:xfrm flipH="1">
            <a:off x="1711814" y="3914871"/>
            <a:ext cx="4594134" cy="142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/>
          <p:cNvSpPr txBox="1"/>
          <p:nvPr/>
        </p:nvSpPr>
        <p:spPr>
          <a:xfrm>
            <a:off x="1890008" y="3997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2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2741235" y="5001089"/>
            <a:ext cx="3354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Hogyan igazítsuk az elemeket?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1054825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56" y="3583945"/>
            <a:ext cx="3474402" cy="380756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Ablak elkészítése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38200" y="4096782"/>
            <a:ext cx="10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atlag.pyw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5124444" y="1945856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56" y="2388191"/>
            <a:ext cx="3449290" cy="119575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45856"/>
            <a:ext cx="3431909" cy="44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64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56" y="4966052"/>
            <a:ext cx="3474402" cy="380756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Címkék elkészítése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3088" y="5335947"/>
            <a:ext cx="10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atlag.pyw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8500690" y="4898619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56" y="2388191"/>
            <a:ext cx="3449290" cy="119575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46" y="1945856"/>
            <a:ext cx="3431909" cy="44233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658" y="3640517"/>
            <a:ext cx="7424355" cy="1258102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8500690" y="3915625"/>
            <a:ext cx="3145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Következő sor első cellájába,</a:t>
            </a:r>
          </a:p>
          <a:p>
            <a:r>
              <a:rPr lang="hu-HU" sz="2000" smtClean="0"/>
              <a:t>jobbra igazítva.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11903447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67085"/>
            <a:ext cx="3440723" cy="37706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Beviteli mező elkészítése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3088" y="5335947"/>
            <a:ext cx="10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atlag.pyw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88" y="1834264"/>
            <a:ext cx="6713032" cy="1137564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8254506" y="3300071"/>
            <a:ext cx="37030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30 karakter széles, </a:t>
            </a:r>
            <a:br>
              <a:rPr lang="hu-HU" sz="2000" smtClean="0"/>
            </a:br>
            <a:r>
              <a:rPr lang="hu-HU" sz="2000" smtClean="0"/>
              <a:t>induláskor </a:t>
            </a:r>
            <a:r>
              <a:rPr lang="hu-HU" sz="2000"/>
              <a:t>benne lesz a kurzor.</a:t>
            </a:r>
          </a:p>
          <a:p>
            <a:r>
              <a:rPr lang="hu-HU" sz="2000" smtClean="0"/>
              <a:t>Bármely billentyű felengedésekor meghívja a szamol() függvényt.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87" y="3115403"/>
            <a:ext cx="7109647" cy="1508107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838200" y="14067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  <p:cxnSp>
        <p:nvCxnSpPr>
          <p:cNvPr id="10" name="Egyenes összekötő 9"/>
          <p:cNvCxnSpPr/>
          <p:nvPr/>
        </p:nvCxnSpPr>
        <p:spPr>
          <a:xfrm>
            <a:off x="813087" y="4232031"/>
            <a:ext cx="4204390" cy="117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2033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372521"/>
            <a:ext cx="3440723" cy="37706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Darab és átlag kiírása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3088" y="5834999"/>
            <a:ext cx="10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atlag.pyw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8277952" y="3596124"/>
            <a:ext cx="359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Merre igazítja a címkéket?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88" y="1804909"/>
            <a:ext cx="6713033" cy="1423977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838200" y="14067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314299"/>
            <a:ext cx="6689054" cy="197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172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Beviteli mező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Mező beolvasása:</a:t>
            </a:r>
            <a:br>
              <a:rPr lang="hu-HU" smtClean="0"/>
            </a:br>
            <a:r>
              <a:rPr lang="hu-HU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hu-HU" smtClean="0">
                <a:latin typeface="Courier New" panose="02070309020205020404" pitchFamily="49" charset="0"/>
                <a:cs typeface="Courier New" panose="02070309020205020404" pitchFamily="49" charset="0"/>
              </a:rPr>
              <a:t> = be.get()</a:t>
            </a:r>
          </a:p>
          <a:p>
            <a:r>
              <a:rPr lang="hu-HU" smtClean="0"/>
              <a:t>Beszúrás:</a:t>
            </a:r>
            <a:br>
              <a:rPr lang="hu-HU" smtClean="0"/>
            </a:br>
            <a:r>
              <a:rPr lang="hu-HU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c.insert(0,str(X))</a:t>
            </a:r>
            <a:endParaRPr lang="hu-HU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mtClean="0"/>
              <a:t>Törlés: </a:t>
            </a:r>
            <a:br>
              <a:rPr lang="hu-HU" smtClean="0"/>
            </a:br>
            <a:r>
              <a:rPr lang="hu-HU" smtClean="0">
                <a:latin typeface="Courier New" panose="02070309020205020404" pitchFamily="49" charset="0"/>
                <a:cs typeface="Courier New" panose="02070309020205020404" pitchFamily="49" charset="0"/>
              </a:rPr>
              <a:t>c.delete(0,END)</a:t>
            </a:r>
            <a:r>
              <a:rPr lang="hu-HU" smtClean="0"/>
              <a:t> – a teljes szöveg törlése a mezőből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06487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szamol() függvény elkészítése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38200" y="5894337"/>
            <a:ext cx="10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atlag.pyw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8453798" y="5141143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  <p:sp>
        <p:nvSpPr>
          <p:cNvPr id="7" name="Szövegdoboz 6"/>
          <p:cNvSpPr txBox="1"/>
          <p:nvPr/>
        </p:nvSpPr>
        <p:spPr>
          <a:xfrm>
            <a:off x="863312" y="55250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0050"/>
            <a:ext cx="6858393" cy="3421203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1437"/>
            <a:ext cx="3431909" cy="44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837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2603</TotalTime>
  <Words>215</Words>
  <Application>Microsoft Office PowerPoint</Application>
  <PresentationFormat>Szélesvásznú</PresentationFormat>
  <Paragraphs>68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Átlag</vt:lpstr>
      <vt:lpstr>Feladat</vt:lpstr>
      <vt:lpstr>Elemek elhelyezése a grid-en</vt:lpstr>
      <vt:lpstr>Ablak elkészítése</vt:lpstr>
      <vt:lpstr>Címkék elkészítése</vt:lpstr>
      <vt:lpstr>Beviteli mező elkészítése</vt:lpstr>
      <vt:lpstr>Darab és átlag kiírása</vt:lpstr>
      <vt:lpstr>Beviteli mező szerkesztése</vt:lpstr>
      <vt:lpstr>szamol() függvény elkészítése</vt:lpstr>
      <vt:lpstr>Új gomb elkészítése</vt:lpstr>
      <vt:lpstr>uj() függvény elkészítése</vt:lpstr>
      <vt:lpstr>Kilép gomb elkészítése</vt:lpstr>
      <vt:lpstr>kilep() függvény elkészítése</vt:lpstr>
      <vt:lpstr>Billentyűk hozzárendelése</vt:lpstr>
      <vt:lpstr>PowerPoint bemutató</vt:lpstr>
      <vt:lpstr>Kérdések</vt:lpstr>
    </vt:vector>
  </TitlesOfParts>
  <Company>Otthon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314</cp:revision>
  <dcterms:created xsi:type="dcterms:W3CDTF">2015-02-10T18:31:48Z</dcterms:created>
  <dcterms:modified xsi:type="dcterms:W3CDTF">2015-11-28T09:00:11Z</dcterms:modified>
</cp:coreProperties>
</file>