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5"/>
  </p:notesMasterIdLst>
  <p:sldIdLst>
    <p:sldId id="256" r:id="rId2"/>
    <p:sldId id="417" r:id="rId3"/>
    <p:sldId id="359" r:id="rId4"/>
    <p:sldId id="360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386" r:id="rId13"/>
    <p:sldId id="396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3" autoAdjust="0"/>
    <p:restoredTop sz="96233" autoAdjust="0"/>
  </p:normalViewPr>
  <p:slideViewPr>
    <p:cSldViewPr snapToGrid="0">
      <p:cViewPr varScale="1">
        <p:scale>
          <a:sx n="82" d="100"/>
          <a:sy n="82" d="100"/>
        </p:scale>
        <p:origin x="102" y="7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Pomodoro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Időzítés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szamol() függvény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199" y="6254813"/>
            <a:ext cx="16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000000"/>
                </a:solidFill>
              </a:rPr>
              <a:t>pomodoro.pyw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6865299" y="4223016"/>
            <a:ext cx="38223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>
                <a:solidFill>
                  <a:srgbClr val="000000"/>
                </a:solidFill>
              </a:rPr>
              <a:t>Eggyel kisebbre állítja a csúszkát.</a:t>
            </a:r>
          </a:p>
          <a:p>
            <a:r>
              <a:rPr lang="hu-HU" sz="2000" smtClean="0">
                <a:solidFill>
                  <a:srgbClr val="000000"/>
                </a:solidFill>
              </a:rPr>
              <a:t>Ha még nem telt le az idő, akkor</a:t>
            </a:r>
          </a:p>
          <a:p>
            <a:r>
              <a:rPr lang="hu-HU" sz="2000">
                <a:solidFill>
                  <a:srgbClr val="000000"/>
                </a:solidFill>
              </a:rPr>
              <a:t> </a:t>
            </a:r>
            <a:r>
              <a:rPr lang="hu-HU" sz="2000" smtClean="0">
                <a:solidFill>
                  <a:srgbClr val="000000"/>
                </a:solidFill>
              </a:rPr>
              <a:t> 1 perc múlva meghívja magát,</a:t>
            </a:r>
          </a:p>
          <a:p>
            <a:r>
              <a:rPr lang="hu-HU" sz="2000" smtClean="0">
                <a:solidFill>
                  <a:srgbClr val="000000"/>
                </a:solidFill>
              </a:rPr>
              <a:t>egyébként</a:t>
            </a:r>
          </a:p>
          <a:p>
            <a:r>
              <a:rPr lang="hu-HU" sz="2000">
                <a:solidFill>
                  <a:srgbClr val="000000"/>
                </a:solidFill>
              </a:rPr>
              <a:t> </a:t>
            </a:r>
            <a:r>
              <a:rPr lang="hu-HU" sz="2000" smtClean="0">
                <a:solidFill>
                  <a:srgbClr val="000000"/>
                </a:solidFill>
              </a:rPr>
              <a:t> értesít. (Ezt még ell kell készíteni.)</a:t>
            </a:r>
            <a:endParaRPr lang="hu-HU" sz="2000">
              <a:solidFill>
                <a:srgbClr val="000000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83914"/>
            <a:ext cx="3300875" cy="233852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873425"/>
            <a:ext cx="5550877" cy="233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406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ertesit() függvény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198" y="5579397"/>
            <a:ext cx="16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000000"/>
                </a:solidFill>
              </a:rPr>
              <a:t>pomodoro.pyw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9819514" y="3986793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>
                <a:solidFill>
                  <a:srgbClr val="000000"/>
                </a:solidFill>
              </a:rPr>
              <a:t>Próba!</a:t>
            </a:r>
            <a:endParaRPr lang="hu-HU" sz="2000">
              <a:solidFill>
                <a:srgbClr val="000000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690687"/>
            <a:ext cx="4238298" cy="177934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555513"/>
            <a:ext cx="8891251" cy="20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325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098" y="569470"/>
            <a:ext cx="6722872" cy="563974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4" y="164854"/>
            <a:ext cx="4556613" cy="64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95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Kérdések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Hogyan </a:t>
            </a:r>
            <a:r>
              <a:rPr lang="hu-HU" smtClean="0"/>
              <a:t>lehet a képernyő szélére helyezni az ablakot?</a:t>
            </a:r>
          </a:p>
          <a:p>
            <a:r>
              <a:rPr lang="hu-HU" smtClean="0"/>
              <a:t>Hogyan lehet időzítést készíteni?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752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Pomodoro technika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Időgazdálkodási technika</a:t>
            </a:r>
          </a:p>
          <a:p>
            <a:r>
              <a:rPr lang="hu-HU" smtClean="0"/>
              <a:t>25 perc munka (csak erre figyelve) + 5 perc pihenés</a:t>
            </a:r>
          </a:p>
          <a:p>
            <a:r>
              <a:rPr lang="hu-HU" smtClean="0"/>
              <a:t>Ismétlés 4x</a:t>
            </a:r>
          </a:p>
          <a:p>
            <a:r>
              <a:rPr lang="hu-HU" smtClean="0"/>
              <a:t>Utána 15-20 perc szünet</a:t>
            </a:r>
          </a:p>
        </p:txBody>
      </p:sp>
      <p:pic>
        <p:nvPicPr>
          <p:cNvPr id="1028" name="Picture 4" descr="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128962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9026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0176" y="1690688"/>
            <a:ext cx="6321609" cy="5014911"/>
          </a:xfrm>
        </p:spPr>
        <p:txBody>
          <a:bodyPr>
            <a:normAutofit/>
          </a:bodyPr>
          <a:lstStyle/>
          <a:p>
            <a:r>
              <a:rPr lang="hu-HU" smtClean="0"/>
              <a:t>Készíts programot, amely </a:t>
            </a:r>
            <a:r>
              <a:rPr lang="hu-HU" smtClean="0"/>
              <a:t>segít a Pomodoro technika alkalmazásában!</a:t>
            </a:r>
          </a:p>
          <a:p>
            <a:r>
              <a:rPr lang="hu-HU" smtClean="0"/>
              <a:t>Az eltelt időt egy csúszka mutassa, amelyen lehet módosítani is!</a:t>
            </a:r>
          </a:p>
          <a:p>
            <a:r>
              <a:rPr lang="hu-HU" smtClean="0"/>
              <a:t>A háttér munka közben piros, szünet közben zöld legyen!</a:t>
            </a:r>
          </a:p>
          <a:p>
            <a:r>
              <a:rPr lang="hu-HU" smtClean="0"/>
              <a:t>A munka és a szünet végén is kérdezzen rá a folytatásra!</a:t>
            </a:r>
          </a:p>
          <a:p>
            <a:r>
              <a:rPr lang="hu-HU" smtClean="0"/>
              <a:t>A címsorban számolja, hányadik munkánál vagy szünetnél járunk!</a:t>
            </a:r>
          </a:p>
          <a:p>
            <a:endParaRPr lang="hu-HU" smtClean="0"/>
          </a:p>
          <a:p>
            <a:endParaRPr lang="hu-HU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9" y="1195388"/>
            <a:ext cx="3067050" cy="7715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510" y="2190750"/>
            <a:ext cx="2295525" cy="154305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49" y="3957637"/>
            <a:ext cx="3067050" cy="77152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511" y="4952999"/>
            <a:ext cx="22955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101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Importálás, állandók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5295177" y="1321356"/>
            <a:ext cx="16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pomodoro.pyw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7187706" y="2499580"/>
            <a:ext cx="47359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A tesztelés idejére írd át a HOSSZ-t 1000-re</a:t>
            </a:r>
            <a:r>
              <a:rPr lang="hu-HU" sz="2000" smtClean="0"/>
              <a:t>!</a:t>
            </a:r>
          </a:p>
          <a:p>
            <a:r>
              <a:rPr lang="hu-HU" sz="2000" smtClean="0"/>
              <a:t>Így 1 perc csak 1 másodpercig fog tartani.</a:t>
            </a:r>
          </a:p>
          <a:p>
            <a:r>
              <a:rPr lang="hu-HU" sz="2000" smtClean="0"/>
              <a:t>A végén ne felejtsd el visszaállítani!</a:t>
            </a:r>
            <a:endParaRPr lang="hu-HU" sz="200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081975" cy="18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64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Globális változók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5295177" y="1321356"/>
            <a:ext cx="16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pomodoro.pyw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7182081" y="4052910"/>
            <a:ext cx="4955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Az allapot értéke 'Szünet'‚ vagy 'Munka' lehet.</a:t>
            </a:r>
          </a:p>
          <a:p>
            <a:r>
              <a:rPr lang="hu-HU" sz="2000" smtClean="0"/>
              <a:t>A db a munkákat számolja.</a:t>
            </a:r>
            <a:endParaRPr lang="hu-HU" sz="200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081975" cy="181451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35933"/>
            <a:ext cx="6081975" cy="10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214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Ablak létrehozása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5295177" y="1321356"/>
            <a:ext cx="16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pomodoro.pyw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7006235" y="4919008"/>
            <a:ext cx="4693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Az ablak a jobb alsó sarokba kerül (a tálca helyét kihagyjuk).</a:t>
            </a:r>
          </a:p>
          <a:p>
            <a:r>
              <a:rPr lang="hu-HU" sz="2000" smtClean="0"/>
              <a:t>Az ablak 10%-ban átlátszó lesz.</a:t>
            </a:r>
          </a:p>
          <a:p>
            <a:r>
              <a:rPr lang="hu-HU" sz="2000" smtClean="0"/>
              <a:t>A bal felső sarokban a tomato.ico-ban lévő kép fog megjelenni. </a:t>
            </a:r>
          </a:p>
          <a:p>
            <a:r>
              <a:rPr lang="hu-HU" sz="2000" smtClean="0"/>
              <a:t>Próba!</a:t>
            </a:r>
            <a:endParaRPr lang="hu-HU" sz="200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081975" cy="181451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40478"/>
            <a:ext cx="6081975" cy="102486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600619"/>
            <a:ext cx="6080334" cy="22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365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Csúszka létrehozása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5295177" y="1321356"/>
            <a:ext cx="16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pomodoro.pyw</a:t>
            </a:r>
            <a:endParaRPr lang="hu-HU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081975" cy="102486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715551"/>
            <a:ext cx="6080334" cy="223393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5008101"/>
            <a:ext cx="8985157" cy="1326223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7076418" y="4457361"/>
            <a:ext cx="129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22814038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Indítás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5295177" y="1180680"/>
            <a:ext cx="16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pomodoro.pyw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3410328" y="6366799"/>
            <a:ext cx="3837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El kell készíteni a start() függvényt.</a:t>
            </a:r>
            <a:endParaRPr lang="hu-HU" sz="200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50012"/>
            <a:ext cx="6081975" cy="102486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574875"/>
            <a:ext cx="6080334" cy="223393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55" y="4808809"/>
            <a:ext cx="8985157" cy="132622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54" y="6135032"/>
            <a:ext cx="2513175" cy="7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899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start() függvény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4226092" y="1312198"/>
            <a:ext cx="16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000000"/>
                </a:solidFill>
              </a:rPr>
              <a:t>pomodoro.pyw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5986327" y="4801777"/>
            <a:ext cx="47933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>
                <a:solidFill>
                  <a:srgbClr val="000000"/>
                </a:solidFill>
              </a:rPr>
              <a:t>Beállítja:</a:t>
            </a:r>
          </a:p>
          <a:p>
            <a:r>
              <a:rPr lang="hu-HU" sz="2000" smtClean="0">
                <a:solidFill>
                  <a:srgbClr val="000000"/>
                </a:solidFill>
              </a:rPr>
              <a:t>- az állapotot,</a:t>
            </a:r>
          </a:p>
          <a:p>
            <a:r>
              <a:rPr lang="hu-HU" sz="2000" smtClean="0">
                <a:solidFill>
                  <a:srgbClr val="000000"/>
                </a:solidFill>
              </a:rPr>
              <a:t>- az ablak hátterét,</a:t>
            </a:r>
          </a:p>
          <a:p>
            <a:r>
              <a:rPr lang="hu-HU" sz="2000" smtClean="0">
                <a:solidFill>
                  <a:srgbClr val="000000"/>
                </a:solidFill>
              </a:rPr>
              <a:t>- a csúszkát,</a:t>
            </a:r>
          </a:p>
          <a:p>
            <a:r>
              <a:rPr lang="hu-HU" sz="2000" smtClean="0">
                <a:solidFill>
                  <a:srgbClr val="000000"/>
                </a:solidFill>
              </a:rPr>
              <a:t>- a címsort.</a:t>
            </a:r>
          </a:p>
          <a:p>
            <a:r>
              <a:rPr lang="hu-HU" sz="2000" smtClean="0">
                <a:solidFill>
                  <a:srgbClr val="000000"/>
                </a:solidFill>
              </a:rPr>
              <a:t>1 perc múlva meghívja a szamol() függvényt.</a:t>
            </a:r>
            <a:endParaRPr lang="hu-HU" sz="2000">
              <a:solidFill>
                <a:srgbClr val="000000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023338" cy="149867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9364"/>
            <a:ext cx="5012889" cy="355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729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2808</TotalTime>
  <Words>276</Words>
  <Application>Microsoft Office PowerPoint</Application>
  <PresentationFormat>Szélesvásznú</PresentationFormat>
  <Paragraphs>56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Pomodoro</vt:lpstr>
      <vt:lpstr>A Pomodoro technika</vt:lpstr>
      <vt:lpstr>Feladat</vt:lpstr>
      <vt:lpstr>Importálás, állandók</vt:lpstr>
      <vt:lpstr>Globális változók</vt:lpstr>
      <vt:lpstr>Ablak létrehozása</vt:lpstr>
      <vt:lpstr>Csúszka létrehozása</vt:lpstr>
      <vt:lpstr>Indítás</vt:lpstr>
      <vt:lpstr>start() függvény</vt:lpstr>
      <vt:lpstr>szamol() függvény</vt:lpstr>
      <vt:lpstr>ertesit() függvény</vt:lpstr>
      <vt:lpstr>PowerPoint bemutató</vt:lpstr>
      <vt:lpstr>Kérdések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326</cp:revision>
  <dcterms:created xsi:type="dcterms:W3CDTF">2015-02-10T18:31:48Z</dcterms:created>
  <dcterms:modified xsi:type="dcterms:W3CDTF">2015-11-28T12:28:23Z</dcterms:modified>
</cp:coreProperties>
</file>