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359" r:id="rId3"/>
    <p:sldId id="376" r:id="rId4"/>
    <p:sldId id="360" r:id="rId5"/>
    <p:sldId id="418" r:id="rId6"/>
    <p:sldId id="420" r:id="rId7"/>
    <p:sldId id="419" r:id="rId8"/>
    <p:sldId id="417" r:id="rId9"/>
    <p:sldId id="421" r:id="rId10"/>
    <p:sldId id="422" r:id="rId11"/>
    <p:sldId id="423" r:id="rId12"/>
    <p:sldId id="424" r:id="rId13"/>
    <p:sldId id="425" r:id="rId14"/>
    <p:sldId id="386" r:id="rId15"/>
    <p:sldId id="396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Számológép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Vágólap használata, ablak mindig felül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Másolás a vágólapra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8534400" y="2810128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Először letörli a vágólapot. Utána rámásolja a ki címke szövegét, levágva az első két karaktert (= ).</a:t>
            </a:r>
          </a:p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0" name="Szövegdoboz 9"/>
          <p:cNvSpPr txBox="1"/>
          <p:nvPr/>
        </p:nvSpPr>
        <p:spPr>
          <a:xfrm>
            <a:off x="4636477" y="161462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627"/>
            <a:ext cx="2804593" cy="111015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0128"/>
            <a:ext cx="7629367" cy="1213763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154705"/>
            <a:ext cx="2751211" cy="30150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79389"/>
            <a:ext cx="2936631" cy="533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683661"/>
            <a:ext cx="5107934" cy="3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8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mindig felül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6309549" y="4277398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0" name="Szövegdoboz 9"/>
          <p:cNvSpPr txBox="1"/>
          <p:nvPr/>
        </p:nvSpPr>
        <p:spPr>
          <a:xfrm>
            <a:off x="5946134" y="1546663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1843" cy="75120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4912"/>
            <a:ext cx="2751211" cy="30150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389"/>
            <a:ext cx="2936631" cy="533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068930"/>
            <a:ext cx="3358662" cy="25628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523172"/>
            <a:ext cx="5246945" cy="239081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665184"/>
            <a:ext cx="4770619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66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Kilépés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5946134" y="3445208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0" name="Szövegdoboz 9"/>
          <p:cNvSpPr txBox="1"/>
          <p:nvPr/>
        </p:nvSpPr>
        <p:spPr>
          <a:xfrm>
            <a:off x="5946134" y="1546663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54912"/>
            <a:ext cx="2751211" cy="30150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6715"/>
            <a:ext cx="2936631" cy="533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68930"/>
            <a:ext cx="3358662" cy="25628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46663"/>
            <a:ext cx="3886200" cy="177077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826135"/>
            <a:ext cx="3358662" cy="24279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376321"/>
            <a:ext cx="4811347" cy="66211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374532"/>
            <a:ext cx="5238809" cy="3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6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Súgó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690338" y="2157859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10" name="Szövegdoboz 9"/>
          <p:cNvSpPr txBox="1"/>
          <p:nvPr/>
        </p:nvSpPr>
        <p:spPr>
          <a:xfrm>
            <a:off x="5105601" y="1580798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38" y="6425016"/>
            <a:ext cx="2751211" cy="30150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38" y="4519496"/>
            <a:ext cx="2936631" cy="533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38" y="6182221"/>
            <a:ext cx="3358662" cy="2562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338" y="5939426"/>
            <a:ext cx="3358662" cy="24279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33685"/>
            <a:ext cx="4144107" cy="57029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338" y="5711037"/>
            <a:ext cx="3358662" cy="22838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157859"/>
            <a:ext cx="6570959" cy="296039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338" y="5253156"/>
            <a:ext cx="4252382" cy="3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7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7339" cy="566224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65" y="0"/>
            <a:ext cx="4325815" cy="588021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95" y="4444512"/>
            <a:ext cx="5004120" cy="2307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állíthatjuk be, hogy egy ablak mindig felül maradjon?</a:t>
            </a:r>
          </a:p>
          <a:p>
            <a:r>
              <a:rPr lang="hu-HU" smtClean="0"/>
              <a:t>Hogyan használhatjuk a vágólapot a programból?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56297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Készíts számológép programot a minta alapján!</a:t>
            </a:r>
          </a:p>
          <a:p>
            <a:r>
              <a:rPr lang="hu-HU" smtClean="0"/>
              <a:t>A kifejezés beírásakor vagy módosításakor a jobb oldalon azonnal jelenjen meg az eredmény!</a:t>
            </a:r>
          </a:p>
          <a:p>
            <a:r>
              <a:rPr lang="hu-HU" smtClean="0"/>
              <a:t>Ha nem lehet kiszámítani az eredményt, maradjon üres a jobb oldal!</a:t>
            </a:r>
          </a:p>
          <a:p>
            <a:r>
              <a:rPr lang="hu-HU" smtClean="0"/>
              <a:t>Az Esc billentyű törölje az egész kifejezést!</a:t>
            </a:r>
          </a:p>
          <a:p>
            <a:r>
              <a:rPr lang="hu-HU" smtClean="0"/>
              <a:t>Az F1 megnyomásakor jelenjen meg a súgó, az F4 pedig lépjen ki a programból!</a:t>
            </a:r>
          </a:p>
          <a:p>
            <a:r>
              <a:rPr lang="hu-HU" smtClean="0"/>
              <a:t>Az F5 megnyomása után a program ablaka kerüljön a többi fölé, és maradjon is ott az F5 újbóli megnyomásáig! Ezt a cím előtti felkiáltójel jelezze!</a:t>
            </a:r>
          </a:p>
          <a:p>
            <a:r>
              <a:rPr lang="hu-HU" smtClean="0"/>
              <a:t>A Ctrl+y megnyomásakor másolja az eredményt a vágólapra!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44" y="535903"/>
            <a:ext cx="7138680" cy="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43" y="2641385"/>
            <a:ext cx="7138680" cy="69502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grid-en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963882" y="296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3683634" y="218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7374190" y="2185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5" name="Egyenes összekötő 14"/>
          <p:cNvCxnSpPr/>
          <p:nvPr/>
        </p:nvCxnSpPr>
        <p:spPr>
          <a:xfrm>
            <a:off x="5896293" y="2262876"/>
            <a:ext cx="0" cy="1453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Importálás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543751" y="1338970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302"/>
            <a:ext cx="5695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6219906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951"/>
            <a:ext cx="3626123" cy="65488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74122"/>
            <a:ext cx="4819650" cy="356235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096000" y="5819796"/>
            <a:ext cx="2308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</a:p>
          <a:p>
            <a:r>
              <a:rPr lang="hu-HU" sz="2000" smtClean="0"/>
              <a:t>Hová kerül az ablak?</a:t>
            </a:r>
            <a:endParaRPr lang="hu-HU" sz="20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781758"/>
            <a:ext cx="3998095" cy="4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2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beviteli mező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362901" y="6081711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951"/>
            <a:ext cx="3626123" cy="65488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4122"/>
            <a:ext cx="2751211" cy="203350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821002" y="4869697"/>
            <a:ext cx="2509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Még el kell készíteni a </a:t>
            </a:r>
          </a:p>
          <a:p>
            <a:r>
              <a:rPr lang="hu-HU" sz="2000" smtClean="0"/>
              <a:t>szamol() függvényt.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2911"/>
            <a:ext cx="6515100" cy="18288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6126996"/>
            <a:ext cx="2751211" cy="3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5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Az eredmény megjelenítése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6126996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375"/>
            <a:ext cx="2751211" cy="203350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2779"/>
            <a:ext cx="3257550" cy="9144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57670"/>
            <a:ext cx="6800850" cy="11620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800210"/>
            <a:ext cx="2751211" cy="3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szamol() függvény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838200" y="4617678"/>
            <a:ext cx="72390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Beolvasáskor a tizedespontokat tizedesvesszővel helyettesíti.</a:t>
            </a:r>
          </a:p>
          <a:p>
            <a:r>
              <a:rPr lang="hu-HU" sz="2000" smtClean="0"/>
              <a:t>Az eval() függvény kiértékeli a kifejezést (a Python szabályai szerint).</a:t>
            </a:r>
          </a:p>
          <a:p>
            <a:r>
              <a:rPr lang="hu-HU" sz="2000" smtClean="0"/>
              <a:t>Kiíráskor a tizedespontokat tizedesvesszőkkel helyettesíti.</a:t>
            </a:r>
          </a:p>
          <a:p>
            <a:r>
              <a:rPr lang="hu-HU" sz="2000" smtClean="0"/>
              <a:t>Ha nem sikerült a kiértékelés, üres lesz a kimenet.</a:t>
            </a:r>
          </a:p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519"/>
            <a:ext cx="8247527" cy="194468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4627"/>
            <a:ext cx="3626123" cy="65488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4636477" y="161462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</p:spTree>
    <p:extLst>
      <p:ext uri="{BB962C8B-B14F-4D97-AF65-F5344CB8AC3E}">
        <p14:creationId xmlns:p14="http://schemas.microsoft.com/office/powerpoint/2010/main" val="4189784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Törlés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6151463" y="5506335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59836" cy="121663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096000" y="1690688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calc.pyw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016251"/>
            <a:ext cx="3642793" cy="144193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6082629"/>
            <a:ext cx="2751211" cy="30150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5375395"/>
            <a:ext cx="3640945" cy="6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6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</TotalTime>
  <Words>249</Words>
  <Application>Microsoft Office PowerPoint</Application>
  <PresentationFormat>Szélesvásznú</PresentationFormat>
  <Paragraphs>53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Számológép</vt:lpstr>
      <vt:lpstr>Feladat</vt:lpstr>
      <vt:lpstr>Elemek elhelyezése a grid-en</vt:lpstr>
      <vt:lpstr>Importálás</vt:lpstr>
      <vt:lpstr>Ablak elkészítése</vt:lpstr>
      <vt:lpstr>A beviteli mező</vt:lpstr>
      <vt:lpstr>Az eredmény megjelenítése</vt:lpstr>
      <vt:lpstr>A szamol() függvény</vt:lpstr>
      <vt:lpstr>Törlés</vt:lpstr>
      <vt:lpstr>Másolás a vágólapra</vt:lpstr>
      <vt:lpstr>Ablak mindig felül</vt:lpstr>
      <vt:lpstr>Kilépés</vt:lpstr>
      <vt:lpstr>Súgó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331</cp:revision>
  <dcterms:created xsi:type="dcterms:W3CDTF">2015-02-10T18:31:48Z</dcterms:created>
  <dcterms:modified xsi:type="dcterms:W3CDTF">2015-12-05T09:00:34Z</dcterms:modified>
</cp:coreProperties>
</file>