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4"/>
  </p:notesMasterIdLst>
  <p:sldIdLst>
    <p:sldId id="256" r:id="rId2"/>
    <p:sldId id="359" r:id="rId3"/>
    <p:sldId id="376" r:id="rId4"/>
    <p:sldId id="360" r:id="rId5"/>
    <p:sldId id="426" r:id="rId6"/>
    <p:sldId id="427" r:id="rId7"/>
    <p:sldId id="428" r:id="rId8"/>
    <p:sldId id="429" r:id="rId9"/>
    <p:sldId id="430" r:id="rId10"/>
    <p:sldId id="431" r:id="rId11"/>
    <p:sldId id="386" r:id="rId12"/>
    <p:sldId id="43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102" y="7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2015.12.05.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Lámpák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Logikai játék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Új játék kezdése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4482992" y="6257479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381723" y="4549913"/>
            <a:ext cx="420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Próba!</a:t>
            </a:r>
          </a:p>
          <a:p>
            <a:r>
              <a:rPr lang="hu-HU" sz="2000" smtClean="0"/>
              <a:t>Hogyan lehet megoldani a feladatot?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3627520"/>
            <a:ext cx="4931594" cy="163027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62525" cy="18573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28697"/>
            <a:ext cx="1880937" cy="657563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62263" y="53372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…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614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0"/>
            <a:ext cx="5979695" cy="68469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68" y="288758"/>
            <a:ext cx="5317958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Önálló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Alakítsd át a programot úgy, hogy ne 7, hanem 10 lámpa legyen benne!</a:t>
            </a:r>
          </a:p>
          <a:p>
            <a:r>
              <a:rPr lang="hu-HU" smtClean="0"/>
              <a:t>Próbáld ki!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30347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7"/>
            <a:ext cx="4988169" cy="4956297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Készíts játékprogramot a minta alapján!</a:t>
            </a:r>
          </a:p>
          <a:p>
            <a:r>
              <a:rPr lang="hu-HU" smtClean="0"/>
              <a:t>Induláskor véletlenszerűen legyen felkapcsolva néhány lámpa!</a:t>
            </a:r>
          </a:p>
          <a:p>
            <a:r>
              <a:rPr lang="hu-HU" smtClean="0"/>
              <a:t>Egy lámpára kattintáskor változzon ellentétesre a lámpa és két szomszédjának állapota!</a:t>
            </a:r>
          </a:p>
          <a:p>
            <a:r>
              <a:rPr lang="hu-HU" smtClean="0"/>
              <a:t>A két szélső lámpa is legyen szomszédos!</a:t>
            </a:r>
          </a:p>
          <a:p>
            <a:r>
              <a:rPr lang="hu-HU" smtClean="0"/>
              <a:t>Cél: az összes lámpa lekapcsolása.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57" y="5149849"/>
            <a:ext cx="5753100" cy="11239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57" y="188181"/>
            <a:ext cx="5753100" cy="11239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557" y="1425697"/>
            <a:ext cx="5753100" cy="11239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557" y="2663213"/>
            <a:ext cx="5753100" cy="112395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557" y="3909645"/>
            <a:ext cx="5753100" cy="11239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94" y="5240215"/>
            <a:ext cx="2257425" cy="1524000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527323" y="53511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233139" y="175042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8053754" y="298134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1324492" y="422398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8610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9" y="2589764"/>
            <a:ext cx="5753100" cy="11239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Elemek elhelyezése a grid-en</a:t>
            </a:r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963882" y="296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1613576" y="2190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2444195" y="2185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5" name="Egyenes összekötő 14"/>
          <p:cNvCxnSpPr/>
          <p:nvPr/>
        </p:nvCxnSpPr>
        <p:spPr>
          <a:xfrm>
            <a:off x="2168769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01108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3817135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4644951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5468401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>
            <a:off x="6281260" y="2185489"/>
            <a:ext cx="11309" cy="1692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3265225" y="218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4095196" y="218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4899871" y="218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5739375" y="218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6556180" y="2182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rgbClr val="FF0000"/>
                </a:solidFill>
              </a:rPr>
              <a:t>6</a:t>
            </a:r>
            <a:endParaRPr 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Importálás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4678264" y="1486297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9" y="1855629"/>
            <a:ext cx="515778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6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Ablak elkészítése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4678264" y="1486297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9" y="1855629"/>
            <a:ext cx="5157788" cy="7858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383"/>
            <a:ext cx="5125982" cy="158514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6467"/>
            <a:ext cx="3998095" cy="43814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589294" y="4594505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Próba!</a:t>
            </a:r>
          </a:p>
        </p:txBody>
      </p:sp>
    </p:spTree>
    <p:extLst>
      <p:ext uri="{BB962C8B-B14F-4D97-AF65-F5344CB8AC3E}">
        <p14:creationId xmlns:p14="http://schemas.microsoft.com/office/powerpoint/2010/main" val="1778134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Lampa objektum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4678264" y="1486297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297"/>
            <a:ext cx="3438525" cy="5238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1973"/>
            <a:ext cx="2371725" cy="7334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04870"/>
            <a:ext cx="2085975" cy="228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48113"/>
            <a:ext cx="6775455" cy="2535919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720599" y="4776516"/>
            <a:ext cx="7492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A Lampa egy olyan címke, amely fekete, 10x5-ös méretű, van egy száma(i), kattintáskor meghívja az f függvényt, és valt() metódusa ellentétesre állítja a színét (fekete &lt;-&gt; sárga).</a:t>
            </a:r>
          </a:p>
        </p:txBody>
      </p:sp>
    </p:spTree>
    <p:extLst>
      <p:ext uri="{BB962C8B-B14F-4D97-AF65-F5344CB8AC3E}">
        <p14:creationId xmlns:p14="http://schemas.microsoft.com/office/powerpoint/2010/main" val="3713114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lampak lista létrehozása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731896" y="6488668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8741"/>
            <a:ext cx="2371725" cy="7334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50464"/>
            <a:ext cx="2085975" cy="228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211"/>
            <a:ext cx="4962525" cy="185737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318810" y="4852372"/>
            <a:ext cx="3351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El kell készíteni a kapcsol() eseménykezelő függvényt.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371770"/>
            <a:ext cx="6830905" cy="16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0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kapcsol() </a:t>
            </a:r>
            <a:r>
              <a:rPr lang="hu-HU" smtClean="0"/>
              <a:t>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5929538" y="6380384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2341"/>
            <a:ext cx="4962525" cy="185737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068932" y="1490633"/>
            <a:ext cx="3159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e: esemény</a:t>
            </a:r>
          </a:p>
          <a:p>
            <a:r>
              <a:rPr lang="hu-HU" sz="2000" smtClean="0"/>
              <a:t>e.widget: amire kattintottak</a:t>
            </a:r>
          </a:p>
          <a:p>
            <a:endParaRPr lang="hu-HU" sz="200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287"/>
            <a:ext cx="7105182" cy="3383420"/>
          </a:xfrm>
          <a:prstGeom prst="rect">
            <a:avLst/>
          </a:prstGeom>
        </p:spPr>
      </p:pic>
      <p:grpSp>
        <p:nvGrpSpPr>
          <p:cNvPr id="8" name="Csoportba foglalás 7"/>
          <p:cNvGrpSpPr>
            <a:grpSpLocks noChangeAspect="1"/>
          </p:cNvGrpSpPr>
          <p:nvPr/>
        </p:nvGrpSpPr>
        <p:grpSpPr>
          <a:xfrm>
            <a:off x="8068932" y="2411451"/>
            <a:ext cx="3521456" cy="1447092"/>
            <a:chOff x="6220557" y="3909645"/>
            <a:chExt cx="5753100" cy="2364154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0557" y="5149849"/>
              <a:ext cx="5753100" cy="1123950"/>
            </a:xfrm>
            <a:prstGeom prst="rect">
              <a:avLst/>
            </a:prstGeom>
          </p:spPr>
        </p:pic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0557" y="3909645"/>
              <a:ext cx="5753100" cy="1123950"/>
            </a:xfrm>
            <a:prstGeom prst="rect">
              <a:avLst/>
            </a:prstGeom>
          </p:spPr>
        </p:pic>
        <p:sp>
          <p:nvSpPr>
            <p:cNvPr id="13" name="Szövegdoboz 12"/>
            <p:cNvSpPr txBox="1"/>
            <p:nvPr/>
          </p:nvSpPr>
          <p:spPr>
            <a:xfrm>
              <a:off x="11285180" y="4223989"/>
              <a:ext cx="579294" cy="754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b="1">
                  <a:solidFill>
                    <a:srgbClr val="FF0000"/>
                  </a:solidFill>
                </a:rPr>
                <a:t>X</a:t>
              </a:r>
            </a:p>
          </p:txBody>
        </p:sp>
      </p:grpSp>
      <p:pic>
        <p:nvPicPr>
          <p:cNvPr id="14" name="Kép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932" y="4121656"/>
            <a:ext cx="2257425" cy="1524000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8019832" y="5821028"/>
            <a:ext cx="372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El kell készíteni a kesz() függvényt.</a:t>
            </a:r>
          </a:p>
        </p:txBody>
      </p:sp>
    </p:spTree>
    <p:extLst>
      <p:ext uri="{BB962C8B-B14F-4D97-AF65-F5344CB8AC3E}">
        <p14:creationId xmlns:p14="http://schemas.microsoft.com/office/powerpoint/2010/main" val="620981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kesz() függvény</a:t>
            </a:r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731896" y="6257479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lampak.pyw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369691" y="2694213"/>
            <a:ext cx="3363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smtClean="0"/>
              <a:t>Ha egy sárga is van, hamis az eredmény, egyébként igaz.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6" y="2245000"/>
            <a:ext cx="5365417" cy="160631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6" y="3959021"/>
            <a:ext cx="4600575" cy="21907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6" y="1613417"/>
            <a:ext cx="3438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6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194</Words>
  <Application>Microsoft Office PowerPoint</Application>
  <PresentationFormat>Szélesvásznú</PresentationFormat>
  <Paragraphs>50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Lámpák</vt:lpstr>
      <vt:lpstr>Feladat</vt:lpstr>
      <vt:lpstr>Elemek elhelyezése a grid-en</vt:lpstr>
      <vt:lpstr>Importálás</vt:lpstr>
      <vt:lpstr>Ablak elkészítése</vt:lpstr>
      <vt:lpstr>Lampa objektum</vt:lpstr>
      <vt:lpstr>lampak lista létrehozása</vt:lpstr>
      <vt:lpstr>kapcsol() függvény</vt:lpstr>
      <vt:lpstr>kesz() függvény</vt:lpstr>
      <vt:lpstr>Új játék kezdése</vt:lpstr>
      <vt:lpstr>PowerPoint bemutató</vt:lpstr>
      <vt:lpstr>Önálló feladat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352</cp:revision>
  <dcterms:created xsi:type="dcterms:W3CDTF">2015-02-10T18:31:48Z</dcterms:created>
  <dcterms:modified xsi:type="dcterms:W3CDTF">2015-12-05T11:19:28Z</dcterms:modified>
</cp:coreProperties>
</file>