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5"/>
  </p:notesMasterIdLst>
  <p:sldIdLst>
    <p:sldId id="256" r:id="rId2"/>
    <p:sldId id="359" r:id="rId3"/>
    <p:sldId id="360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396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3" autoAdjust="0"/>
    <p:restoredTop sz="96233" autoAdjust="0"/>
  </p:normalViewPr>
  <p:slideViewPr>
    <p:cSldViewPr snapToGrid="0">
      <p:cViewPr varScale="1">
        <p:scale>
          <a:sx n="82" d="100"/>
          <a:sy n="82" d="100"/>
        </p:scale>
        <p:origin x="102" y="7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Jegyzettömb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Görgetett szöveg, menü, fájlablakok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uj() függvény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38200" y="6343362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jegyzet.pyw</a:t>
            </a:r>
            <a:endParaRPr lang="hu-HU" smtClean="0"/>
          </a:p>
        </p:txBody>
      </p:sp>
      <p:sp>
        <p:nvSpPr>
          <p:cNvPr id="18" name="Szövegdoboz 17"/>
          <p:cNvSpPr txBox="1"/>
          <p:nvPr/>
        </p:nvSpPr>
        <p:spPr>
          <a:xfrm>
            <a:off x="838199" y="4815034"/>
            <a:ext cx="6945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Az új szöveg kezdése előtt felajánlja a mentést, ha szükséges.</a:t>
            </a:r>
          </a:p>
          <a:p>
            <a:endParaRPr lang="hu-HU" sz="2000"/>
          </a:p>
          <a:p>
            <a:r>
              <a:rPr lang="hu-HU" sz="2000" smtClean="0"/>
              <a:t>Próba!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376224" cy="284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271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megnyitás</a:t>
            </a:r>
            <a:r>
              <a:rPr lang="hu-HU" smtClean="0"/>
              <a:t>() függvény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9683262" y="1690688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jegyzet.pyw</a:t>
            </a:r>
            <a:endParaRPr lang="hu-HU" smtClean="0"/>
          </a:p>
        </p:txBody>
      </p:sp>
      <p:sp>
        <p:nvSpPr>
          <p:cNvPr id="18" name="Szövegdoboz 17"/>
          <p:cNvSpPr txBox="1"/>
          <p:nvPr/>
        </p:nvSpPr>
        <p:spPr>
          <a:xfrm>
            <a:off x="9683262" y="2751707"/>
            <a:ext cx="2332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A megnyitás előtt felajánlja a mentést, ha szükséges (másolás!).</a:t>
            </a:r>
            <a:endParaRPr lang="hu-HU" sz="2000" smtClean="0"/>
          </a:p>
          <a:p>
            <a:endParaRPr lang="hu-HU" sz="2000"/>
          </a:p>
          <a:p>
            <a:r>
              <a:rPr lang="hu-HU" sz="2000" smtClean="0"/>
              <a:t>Próba!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03" y="1690688"/>
            <a:ext cx="9129971" cy="44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172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kilepes</a:t>
            </a:r>
            <a:r>
              <a:rPr lang="hu-HU" smtClean="0"/>
              <a:t>() függvény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10062036" y="3638278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jegyzet.pyw</a:t>
            </a:r>
            <a:endParaRPr lang="hu-HU" smtClean="0"/>
          </a:p>
        </p:txBody>
      </p:sp>
      <p:sp>
        <p:nvSpPr>
          <p:cNvPr id="18" name="Szövegdoboz 17"/>
          <p:cNvSpPr txBox="1"/>
          <p:nvPr/>
        </p:nvSpPr>
        <p:spPr>
          <a:xfrm>
            <a:off x="8182708" y="4293088"/>
            <a:ext cx="31710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A kilépés előtt felajánlja a mentést, ha szükséges (másolás!).</a:t>
            </a:r>
          </a:p>
          <a:p>
            <a:endParaRPr lang="hu-HU" sz="2000"/>
          </a:p>
          <a:p>
            <a:r>
              <a:rPr lang="hu-HU" sz="2000" smtClean="0"/>
              <a:t>Próba!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690687"/>
            <a:ext cx="10529644" cy="182623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293088"/>
            <a:ext cx="6639507" cy="7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261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Kérdések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Milyen objektumot használhatunk hosszú szövegek szerkesztéséhez?</a:t>
            </a:r>
            <a:endParaRPr lang="hu-HU" smtClean="0"/>
          </a:p>
          <a:p>
            <a:r>
              <a:rPr lang="hu-HU" smtClean="0"/>
              <a:t>Hogyan </a:t>
            </a:r>
            <a:r>
              <a:rPr lang="hu-HU" smtClean="0"/>
              <a:t>választhatjuk ki a megnyitandó vagy elmentendő fájl nevét?</a:t>
            </a:r>
          </a:p>
          <a:p>
            <a:r>
              <a:rPr lang="hu-HU" smtClean="0"/>
              <a:t>Hogyan készíthetünk menüt?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752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30176" y="1690688"/>
            <a:ext cx="6321609" cy="5014911"/>
          </a:xfrm>
        </p:spPr>
        <p:txBody>
          <a:bodyPr>
            <a:normAutofit/>
          </a:bodyPr>
          <a:lstStyle/>
          <a:p>
            <a:r>
              <a:rPr lang="hu-HU" smtClean="0"/>
              <a:t>Készíts </a:t>
            </a:r>
            <a:r>
              <a:rPr lang="hu-HU" smtClean="0"/>
              <a:t>Jegyzettömb programot!</a:t>
            </a:r>
          </a:p>
          <a:p>
            <a:r>
              <a:rPr lang="hu-HU" smtClean="0"/>
              <a:t>A szerkesztett szövegben működjenek a szokásos műveletek (másolás, visszavonás) és a görgetősáv!</a:t>
            </a:r>
          </a:p>
          <a:p>
            <a:r>
              <a:rPr lang="hu-HU" smtClean="0"/>
              <a:t>A menüben látható parancsok is működjenek!</a:t>
            </a:r>
            <a:endParaRPr lang="hu-HU" smtClean="0"/>
          </a:p>
          <a:p>
            <a:r>
              <a:rPr lang="hu-HU" smtClean="0"/>
              <a:t>A megnyitáshoz és a mentéshez a Windows párbeszédablakait használja!</a:t>
            </a:r>
            <a:endParaRPr lang="hu-HU" smtClean="0"/>
          </a:p>
          <a:p>
            <a:endParaRPr lang="hu-HU" smtClean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242" y="1690688"/>
            <a:ext cx="4391025" cy="309562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070" y="3892061"/>
            <a:ext cx="3402160" cy="269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101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Importálás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38200" y="2839549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jegyzet.pyw</a:t>
            </a:r>
            <a:endParaRPr lang="hu-HU" smtClean="0"/>
          </a:p>
        </p:txBody>
      </p:sp>
      <p:sp>
        <p:nvSpPr>
          <p:cNvPr id="18" name="Szövegdoboz 17"/>
          <p:cNvSpPr txBox="1"/>
          <p:nvPr/>
        </p:nvSpPr>
        <p:spPr>
          <a:xfrm>
            <a:off x="6202967" y="2105652"/>
            <a:ext cx="5259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scrolledtext: szövegdoboz görgetősávval</a:t>
            </a:r>
          </a:p>
          <a:p>
            <a:r>
              <a:rPr lang="hu-HU" sz="2000" smtClean="0"/>
              <a:t>filedialog: megnyitás és mentés másként ablakok</a:t>
            </a:r>
            <a:endParaRPr lang="hu-HU" sz="200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59254" cy="11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64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Ablak létrehozása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38199" y="6246808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jegyzet.pyw</a:t>
            </a:r>
            <a:endParaRPr lang="hu-HU" smtClean="0"/>
          </a:p>
        </p:txBody>
      </p:sp>
      <p:sp>
        <p:nvSpPr>
          <p:cNvPr id="18" name="Szövegdoboz 17"/>
          <p:cNvSpPr txBox="1"/>
          <p:nvPr/>
        </p:nvSpPr>
        <p:spPr>
          <a:xfrm>
            <a:off x="6308474" y="4656345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59254" cy="112285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16250"/>
            <a:ext cx="4959255" cy="148184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700811"/>
            <a:ext cx="4959255" cy="3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338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Szöveg görgetősávval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38199" y="6340593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jegyzet.pyw</a:t>
            </a:r>
            <a:endParaRPr lang="hu-HU" smtClean="0"/>
          </a:p>
        </p:txBody>
      </p:sp>
      <p:sp>
        <p:nvSpPr>
          <p:cNvPr id="18" name="Szövegdoboz 17"/>
          <p:cNvSpPr txBox="1"/>
          <p:nvPr/>
        </p:nvSpPr>
        <p:spPr>
          <a:xfrm>
            <a:off x="7491045" y="1545831"/>
            <a:ext cx="43844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80 karakter széles, 20 magas, </a:t>
            </a:r>
            <a:br>
              <a:rPr lang="hu-HU" sz="2000" smtClean="0"/>
            </a:br>
            <a:r>
              <a:rPr lang="hu-HU" sz="2000" smtClean="0"/>
              <a:t>de az ablakkal átméretezhető.</a:t>
            </a:r>
          </a:p>
          <a:p>
            <a:r>
              <a:rPr lang="hu-HU" sz="2000" smtClean="0"/>
              <a:t>A hosszú sorokat a szavaknál tördeli.</a:t>
            </a:r>
          </a:p>
          <a:p>
            <a:r>
              <a:rPr lang="hu-HU" sz="2000" smtClean="0"/>
              <a:t>12 pontos Consolas betűtípust használ.</a:t>
            </a:r>
          </a:p>
          <a:p>
            <a:r>
              <a:rPr lang="hu-HU" sz="2000" smtClean="0"/>
              <a:t>Görgetés, kurzormozgatás, kijelölés,</a:t>
            </a:r>
          </a:p>
          <a:p>
            <a:r>
              <a:rPr lang="hu-HU" sz="2000" smtClean="0"/>
              <a:t>Ctrl+A,X,C,V,Z,Y működik.</a:t>
            </a:r>
          </a:p>
          <a:p>
            <a:r>
              <a:rPr lang="hu-HU" sz="2000" smtClean="0"/>
              <a:t>Próba!</a:t>
            </a:r>
            <a:endParaRPr lang="hu-HU" sz="200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545831"/>
            <a:ext cx="4959254" cy="112285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773468"/>
            <a:ext cx="3851033" cy="115070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5345899"/>
            <a:ext cx="4959255" cy="35564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4006412"/>
            <a:ext cx="8046400" cy="12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4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Menü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38199" y="6340593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jegyzet.pyw</a:t>
            </a:r>
            <a:endParaRPr lang="hu-HU" smtClean="0"/>
          </a:p>
        </p:txBody>
      </p:sp>
      <p:sp>
        <p:nvSpPr>
          <p:cNvPr id="18" name="Szövegdoboz 17"/>
          <p:cNvSpPr txBox="1"/>
          <p:nvPr/>
        </p:nvSpPr>
        <p:spPr>
          <a:xfrm>
            <a:off x="7455876" y="4899767"/>
            <a:ext cx="45133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label: címke</a:t>
            </a:r>
          </a:p>
          <a:p>
            <a:r>
              <a:rPr lang="hu-HU" sz="2000" smtClean="0"/>
              <a:t>underline: aláhúzott betű indexe</a:t>
            </a:r>
          </a:p>
          <a:p>
            <a:r>
              <a:rPr lang="hu-HU" sz="2000" smtClean="0"/>
              <a:t>command: kiválasztáskor ezt futtatja</a:t>
            </a:r>
          </a:p>
          <a:p>
            <a:r>
              <a:rPr lang="hu-HU" sz="2000" smtClean="0"/>
              <a:t>El kell készíteni a függvényeket.</a:t>
            </a:r>
            <a:endParaRPr lang="hu-HU" sz="200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545831"/>
            <a:ext cx="3851033" cy="115070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5947036"/>
            <a:ext cx="3851033" cy="27617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4846525"/>
            <a:ext cx="6394496" cy="99914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7" y="2772949"/>
            <a:ext cx="9891602" cy="197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503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Üres függvények a próbához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469921" y="6384645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jegyzet.pyw</a:t>
            </a:r>
            <a:endParaRPr lang="hu-HU" smtClean="0"/>
          </a:p>
        </p:txBody>
      </p:sp>
      <p:sp>
        <p:nvSpPr>
          <p:cNvPr id="18" name="Szövegdoboz 17"/>
          <p:cNvSpPr txBox="1"/>
          <p:nvPr/>
        </p:nvSpPr>
        <p:spPr>
          <a:xfrm>
            <a:off x="3956536" y="2154379"/>
            <a:ext cx="4964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pass: nem csinál semmit</a:t>
            </a:r>
          </a:p>
          <a:p>
            <a:endParaRPr lang="hu-HU" sz="2000"/>
          </a:p>
          <a:p>
            <a:r>
              <a:rPr lang="hu-HU" sz="2000" smtClean="0"/>
              <a:t>Próba!</a:t>
            </a:r>
          </a:p>
          <a:p>
            <a:r>
              <a:rPr lang="hu-HU" sz="2000" smtClean="0"/>
              <a:t>Hogyan tudod kiválasztani a menüpontokat?</a:t>
            </a:r>
            <a:endParaRPr lang="hu-HU" sz="200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4332041"/>
            <a:ext cx="2878018" cy="85996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5264949"/>
            <a:ext cx="7468226" cy="148902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1446926"/>
            <a:ext cx="2209803" cy="28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052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mentesmaskent() függvény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38200" y="6343362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jegyzet.pyw</a:t>
            </a:r>
            <a:endParaRPr lang="hu-HU" smtClean="0"/>
          </a:p>
        </p:txBody>
      </p:sp>
      <p:sp>
        <p:nvSpPr>
          <p:cNvPr id="18" name="Szövegdoboz 17"/>
          <p:cNvSpPr txBox="1"/>
          <p:nvPr/>
        </p:nvSpPr>
        <p:spPr>
          <a:xfrm>
            <a:off x="8133879" y="1661757"/>
            <a:ext cx="34954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.txt alapértelmezett</a:t>
            </a:r>
          </a:p>
          <a:p>
            <a:r>
              <a:rPr lang="hu-HU" sz="2000" smtClean="0"/>
              <a:t>edit_modified: kell-e menteni?</a:t>
            </a:r>
          </a:p>
          <a:p>
            <a:r>
              <a:rPr lang="hu-HU" sz="2000" smtClean="0"/>
              <a:t>visszadott érték: mentettünk-e?</a:t>
            </a:r>
          </a:p>
          <a:p>
            <a:endParaRPr lang="hu-HU" sz="2000" smtClean="0"/>
          </a:p>
          <a:p>
            <a:r>
              <a:rPr lang="hu-HU" sz="2000" smtClean="0"/>
              <a:t>Próba!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84" y="1661757"/>
            <a:ext cx="7018252" cy="37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599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mentes() függvény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38200" y="6343362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jegyzet.pyw</a:t>
            </a:r>
            <a:endParaRPr lang="hu-HU" smtClean="0"/>
          </a:p>
        </p:txBody>
      </p:sp>
      <p:sp>
        <p:nvSpPr>
          <p:cNvPr id="18" name="Szövegdoboz 17"/>
          <p:cNvSpPr txBox="1"/>
          <p:nvPr/>
        </p:nvSpPr>
        <p:spPr>
          <a:xfrm>
            <a:off x="7688403" y="1690688"/>
            <a:ext cx="34954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Ha még nem volt mentve, meghívja a mentesmaskent() függvényt.</a:t>
            </a:r>
          </a:p>
          <a:p>
            <a:endParaRPr lang="hu-HU" sz="2000" smtClean="0"/>
          </a:p>
          <a:p>
            <a:r>
              <a:rPr lang="hu-HU" sz="2000" smtClean="0"/>
              <a:t>Próba!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1757"/>
            <a:ext cx="5887073" cy="37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65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3061</TotalTime>
  <Words>230</Words>
  <Application>Microsoft Office PowerPoint</Application>
  <PresentationFormat>Szélesvásznú</PresentationFormat>
  <Paragraphs>66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Jegyzettömb</vt:lpstr>
      <vt:lpstr>Feladat</vt:lpstr>
      <vt:lpstr>Importálás</vt:lpstr>
      <vt:lpstr>Ablak létrehozása</vt:lpstr>
      <vt:lpstr>Szöveg görgetősávval</vt:lpstr>
      <vt:lpstr>Menü</vt:lpstr>
      <vt:lpstr>Üres függvények a próbához</vt:lpstr>
      <vt:lpstr>mentesmaskent() függvény</vt:lpstr>
      <vt:lpstr>mentes() függvény</vt:lpstr>
      <vt:lpstr>uj() függvény</vt:lpstr>
      <vt:lpstr>megnyitás() függvény</vt:lpstr>
      <vt:lpstr>kilepes() függvény</vt:lpstr>
      <vt:lpstr>Kérdések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343</cp:revision>
  <dcterms:created xsi:type="dcterms:W3CDTF">2015-02-10T18:31:48Z</dcterms:created>
  <dcterms:modified xsi:type="dcterms:W3CDTF">2015-12-06T14:46:50Z</dcterms:modified>
</cp:coreProperties>
</file>