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1444397-09D4-49D5-8D2C-5834876C409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EE94500-F1D9-4646-A10B-DD9FF408CA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DOOM:</a:t>
            </a:r>
            <a:br>
              <a:rPr lang="en-US" dirty="0" smtClean="0"/>
            </a:br>
            <a:r>
              <a:rPr lang="en-US" dirty="0" smtClean="0"/>
              <a:t>The Tribute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6096000"/>
            <a:ext cx="6400800" cy="17526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/>
              <a:t>Muntean</a:t>
            </a:r>
            <a:r>
              <a:rPr lang="en-US" dirty="0" smtClean="0"/>
              <a:t> </a:t>
            </a:r>
            <a:r>
              <a:rPr lang="en-US" dirty="0" err="1" smtClean="0"/>
              <a:t>Ioan</a:t>
            </a:r>
            <a:r>
              <a:rPr lang="en-US" dirty="0" smtClean="0"/>
              <a:t> </a:t>
            </a:r>
            <a:r>
              <a:rPr lang="en-US" dirty="0" err="1" smtClean="0"/>
              <a:t>Horia</a:t>
            </a:r>
            <a:r>
              <a:rPr lang="en-US" dirty="0" smtClean="0"/>
              <a:t> </a:t>
            </a:r>
            <a:r>
              <a:rPr lang="en-US" dirty="0" err="1" smtClean="0"/>
              <a:t>Mihai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81400"/>
            <a:ext cx="4974671" cy="2824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199"/>
            <a:ext cx="4482193" cy="99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44715"/>
            <a:ext cx="8610600" cy="3941685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MULTUMESC PENTRU ATENTIE!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190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Proiectarea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Scena</a:t>
            </a:r>
            <a:r>
              <a:rPr lang="en-US" dirty="0" smtClean="0"/>
              <a:t> de </a:t>
            </a:r>
            <a:r>
              <a:rPr lang="en-US" dirty="0" err="1" smtClean="0"/>
              <a:t>obiecte</a:t>
            </a:r>
            <a:r>
              <a:rPr lang="en-US" dirty="0" smtClean="0"/>
              <a:t> 3D</a:t>
            </a:r>
          </a:p>
          <a:p>
            <a:r>
              <a:rPr lang="en-US" dirty="0" err="1" smtClean="0"/>
              <a:t>Strategia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endParaRPr lang="en-US" dirty="0" smtClean="0"/>
          </a:p>
          <a:p>
            <a:r>
              <a:rPr lang="en-US" dirty="0" err="1" smtClean="0"/>
              <a:t>Tehnici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metafore</a:t>
            </a:r>
            <a:r>
              <a:rPr lang="en-US" dirty="0" smtClean="0"/>
              <a:t> de </a:t>
            </a:r>
            <a:r>
              <a:rPr lang="en-US" dirty="0" err="1" smtClean="0"/>
              <a:t>interactiune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Scena</a:t>
            </a:r>
            <a:r>
              <a:rPr lang="en-US" dirty="0" smtClean="0"/>
              <a:t> de </a:t>
            </a:r>
            <a:r>
              <a:rPr lang="en-US" dirty="0" err="1" smtClean="0"/>
              <a:t>obiecte</a:t>
            </a:r>
            <a:r>
              <a:rPr lang="en-US" dirty="0" smtClean="0"/>
              <a:t>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categorii</a:t>
            </a:r>
            <a:endParaRPr lang="en-US" dirty="0" smtClean="0"/>
          </a:p>
          <a:p>
            <a:pPr lvl="1"/>
            <a:r>
              <a:rPr lang="en-US" dirty="0" err="1" smtClean="0"/>
              <a:t>Luate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internet</a:t>
            </a:r>
          </a:p>
          <a:p>
            <a:pPr lvl="1"/>
            <a:r>
              <a:rPr lang="en-US" dirty="0" smtClean="0"/>
              <a:t>Create/</a:t>
            </a:r>
            <a:r>
              <a:rPr lang="en-US" dirty="0" err="1" smtClean="0"/>
              <a:t>implementate</a:t>
            </a:r>
            <a:r>
              <a:rPr lang="en-US" dirty="0" smtClean="0"/>
              <a:t> in Unity</a:t>
            </a:r>
          </a:p>
          <a:p>
            <a:r>
              <a:rPr lang="en-US" dirty="0" err="1" smtClean="0"/>
              <a:t>Obiectele</a:t>
            </a:r>
            <a:r>
              <a:rPr lang="en-US" dirty="0" smtClean="0"/>
              <a:t> </a:t>
            </a:r>
            <a:r>
              <a:rPr lang="en-US" dirty="0" err="1" smtClean="0"/>
              <a:t>luate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net</a:t>
            </a:r>
          </a:p>
          <a:p>
            <a:pPr lvl="1"/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ridicata</a:t>
            </a:r>
            <a:endParaRPr lang="en-US" dirty="0" smtClean="0"/>
          </a:p>
          <a:p>
            <a:pPr lvl="1"/>
            <a:r>
              <a:rPr lang="en-US" dirty="0" err="1" smtClean="0"/>
              <a:t>Modificari</a:t>
            </a:r>
            <a:r>
              <a:rPr lang="en-US" dirty="0" smtClean="0"/>
              <a:t>: </a:t>
            </a:r>
            <a:r>
              <a:rPr lang="en-US" dirty="0" err="1" smtClean="0"/>
              <a:t>culoare</a:t>
            </a:r>
            <a:r>
              <a:rPr lang="en-US" dirty="0" smtClean="0"/>
              <a:t>, </a:t>
            </a:r>
            <a:r>
              <a:rPr lang="en-US" dirty="0" err="1" smtClean="0"/>
              <a:t>textura</a:t>
            </a:r>
            <a:endParaRPr lang="en-US" dirty="0"/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inamicii</a:t>
            </a:r>
            <a:r>
              <a:rPr lang="en-US" dirty="0" smtClean="0"/>
              <a:t>/</a:t>
            </a:r>
            <a:r>
              <a:rPr lang="en-US" dirty="0" err="1" smtClean="0"/>
              <a:t>demonii</a:t>
            </a:r>
            <a:r>
              <a:rPr lang="en-US" dirty="0" smtClean="0"/>
              <a:t>, </a:t>
            </a:r>
            <a:r>
              <a:rPr lang="en-US" dirty="0" err="1" smtClean="0"/>
              <a:t>caracterul</a:t>
            </a:r>
            <a:r>
              <a:rPr lang="en-US" dirty="0" smtClean="0"/>
              <a:t> principal</a:t>
            </a:r>
          </a:p>
          <a:p>
            <a:r>
              <a:rPr lang="en-US" dirty="0" err="1" smtClean="0"/>
              <a:t>Obiectele</a:t>
            </a:r>
            <a:r>
              <a:rPr lang="en-US" dirty="0" smtClean="0"/>
              <a:t> create/</a:t>
            </a:r>
            <a:r>
              <a:rPr lang="en-US" dirty="0" err="1" smtClean="0"/>
              <a:t>implementata</a:t>
            </a:r>
            <a:r>
              <a:rPr lang="en-US" dirty="0" smtClean="0"/>
              <a:t> in Unity</a:t>
            </a:r>
          </a:p>
          <a:p>
            <a:pPr lvl="1"/>
            <a:r>
              <a:rPr lang="en-US" dirty="0" err="1" smtClean="0"/>
              <a:t>Complexitate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redusa</a:t>
            </a:r>
            <a:endParaRPr lang="en-US" dirty="0" smtClean="0"/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usile</a:t>
            </a:r>
            <a:r>
              <a:rPr lang="en-US" dirty="0" smtClean="0"/>
              <a:t>, </a:t>
            </a:r>
            <a:r>
              <a:rPr lang="en-US" dirty="0" err="1" smtClean="0"/>
              <a:t>resursele</a:t>
            </a:r>
            <a:r>
              <a:rPr lang="en-US" dirty="0" smtClean="0"/>
              <a:t>/</a:t>
            </a:r>
            <a:r>
              <a:rPr lang="en-US" dirty="0" err="1" smtClean="0"/>
              <a:t>echipamentele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26283" cy="4153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2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Strategia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Obiectiv</a:t>
            </a:r>
            <a:r>
              <a:rPr lang="en-US" dirty="0" smtClean="0"/>
              <a:t> principal</a:t>
            </a:r>
          </a:p>
          <a:p>
            <a:pPr lvl="1"/>
            <a:r>
              <a:rPr lang="en-US" dirty="0" err="1" smtClean="0"/>
              <a:t>Gasirea</a:t>
            </a:r>
            <a:r>
              <a:rPr lang="en-US" dirty="0" smtClean="0"/>
              <a:t> </a:t>
            </a:r>
            <a:r>
              <a:rPr lang="en-US" dirty="0" err="1" smtClean="0"/>
              <a:t>iesirii</a:t>
            </a:r>
            <a:r>
              <a:rPr lang="en-US" dirty="0" smtClean="0"/>
              <a:t> </a:t>
            </a:r>
            <a:r>
              <a:rPr lang="en-US" dirty="0" err="1" smtClean="0"/>
              <a:t>aflata</a:t>
            </a:r>
            <a:r>
              <a:rPr lang="en-US" dirty="0" smtClean="0"/>
              <a:t> in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evitarea</a:t>
            </a:r>
            <a:r>
              <a:rPr lang="en-US" dirty="0" smtClean="0"/>
              <a:t> </a:t>
            </a:r>
            <a:r>
              <a:rPr lang="en-US" dirty="0" err="1" smtClean="0"/>
              <a:t>mortii</a:t>
            </a:r>
            <a:endParaRPr lang="en-US" dirty="0" smtClean="0"/>
          </a:p>
          <a:p>
            <a:r>
              <a:rPr lang="en-US" dirty="0" err="1" smtClean="0"/>
              <a:t>Actiuni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endParaRPr lang="en-US" dirty="0" smtClean="0"/>
          </a:p>
          <a:p>
            <a:pPr lvl="1"/>
            <a:r>
              <a:rPr lang="en-US" dirty="0" err="1" smtClean="0"/>
              <a:t>Deplasarea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endParaRPr lang="en-US" dirty="0" smtClean="0"/>
          </a:p>
          <a:p>
            <a:pPr lvl="1"/>
            <a:r>
              <a:rPr lang="en-US" dirty="0" err="1" smtClean="0"/>
              <a:t>Eliminarea</a:t>
            </a:r>
            <a:r>
              <a:rPr lang="en-US" dirty="0" smtClean="0"/>
              <a:t>/</a:t>
            </a:r>
            <a:r>
              <a:rPr lang="en-US" dirty="0" err="1" smtClean="0"/>
              <a:t>ignorarea</a:t>
            </a:r>
            <a:r>
              <a:rPr lang="en-US" dirty="0" smtClean="0"/>
              <a:t> </a:t>
            </a:r>
            <a:r>
              <a:rPr lang="en-US" dirty="0" err="1" smtClean="0"/>
              <a:t>inamicilor</a:t>
            </a:r>
            <a:r>
              <a:rPr lang="en-US" dirty="0" smtClean="0"/>
              <a:t> (</a:t>
            </a:r>
            <a:r>
              <a:rPr lang="en-US" dirty="0" err="1" smtClean="0"/>
              <a:t>razboinic</a:t>
            </a:r>
            <a:r>
              <a:rPr lang="en-US" dirty="0" smtClean="0"/>
              <a:t>/</a:t>
            </a:r>
            <a:r>
              <a:rPr lang="en-US" dirty="0" err="1" smtClean="0"/>
              <a:t>neutru</a:t>
            </a:r>
            <a:r>
              <a:rPr lang="en-US" dirty="0" smtClean="0"/>
              <a:t>/pacifist)</a:t>
            </a:r>
          </a:p>
          <a:p>
            <a:pPr lvl="1"/>
            <a:r>
              <a:rPr lang="en-US" dirty="0" err="1" smtClean="0"/>
              <a:t>Colectarea</a:t>
            </a:r>
            <a:r>
              <a:rPr lang="en-US" dirty="0" smtClean="0"/>
              <a:t> de </a:t>
            </a:r>
            <a:r>
              <a:rPr lang="en-US" dirty="0" err="1" smtClean="0"/>
              <a:t>resurse</a:t>
            </a:r>
            <a:r>
              <a:rPr lang="en-US" dirty="0" smtClean="0"/>
              <a:t>/</a:t>
            </a:r>
            <a:r>
              <a:rPr lang="en-US" dirty="0" err="1" smtClean="0"/>
              <a:t>echipamente</a:t>
            </a:r>
            <a:r>
              <a:rPr lang="en-US" dirty="0" smtClean="0"/>
              <a:t> (</a:t>
            </a:r>
            <a:r>
              <a:rPr lang="en-US" dirty="0" err="1" smtClean="0"/>
              <a:t>viata</a:t>
            </a:r>
            <a:r>
              <a:rPr lang="en-US" dirty="0" smtClean="0"/>
              <a:t>/</a:t>
            </a:r>
            <a:r>
              <a:rPr lang="en-US" dirty="0" err="1" smtClean="0"/>
              <a:t>armura</a:t>
            </a:r>
            <a:r>
              <a:rPr lang="en-US" dirty="0" smtClean="0"/>
              <a:t>/</a:t>
            </a:r>
            <a:r>
              <a:rPr lang="en-US" dirty="0" err="1" smtClean="0"/>
              <a:t>munitie</a:t>
            </a:r>
            <a:r>
              <a:rPr lang="en-US" dirty="0" smtClean="0"/>
              <a:t>/</a:t>
            </a:r>
            <a:r>
              <a:rPr lang="en-US" dirty="0" err="1" smtClean="0"/>
              <a:t>chei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Deschiderea</a:t>
            </a:r>
            <a:r>
              <a:rPr lang="en-US" dirty="0" smtClean="0"/>
              <a:t> de </a:t>
            </a:r>
            <a:r>
              <a:rPr lang="en-US" dirty="0" err="1" smtClean="0"/>
              <a:t>usi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de </a:t>
            </a:r>
            <a:r>
              <a:rPr lang="en-US" dirty="0" err="1" smtClean="0"/>
              <a:t>punctare</a:t>
            </a:r>
            <a:endParaRPr lang="en-US" dirty="0" smtClean="0"/>
          </a:p>
          <a:p>
            <a:pPr lvl="1"/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inamici</a:t>
            </a:r>
            <a:r>
              <a:rPr lang="en-US" dirty="0" smtClean="0"/>
              <a:t> </a:t>
            </a:r>
            <a:r>
              <a:rPr lang="en-US" dirty="0" err="1" smtClean="0"/>
              <a:t>ucisi</a:t>
            </a:r>
            <a:endParaRPr lang="en-US" dirty="0" smtClean="0"/>
          </a:p>
          <a:p>
            <a:pPr lvl="1"/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echipamente</a:t>
            </a:r>
            <a:r>
              <a:rPr lang="en-US" dirty="0" smtClean="0"/>
              <a:t>/</a:t>
            </a:r>
            <a:r>
              <a:rPr lang="en-US" dirty="0" err="1" smtClean="0"/>
              <a:t>resurse</a:t>
            </a:r>
            <a:r>
              <a:rPr lang="en-US" dirty="0" smtClean="0"/>
              <a:t> </a:t>
            </a:r>
            <a:r>
              <a:rPr lang="en-US" dirty="0" err="1" smtClean="0"/>
              <a:t>colectate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5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Strategia</a:t>
            </a:r>
            <a:r>
              <a:rPr lang="en-US" dirty="0"/>
              <a:t> de </a:t>
            </a:r>
            <a:r>
              <a:rPr lang="en-US" dirty="0" err="1"/>
              <a:t>Joc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Atingerea</a:t>
            </a:r>
            <a:r>
              <a:rPr lang="en-US" dirty="0" smtClean="0"/>
              <a:t> </a:t>
            </a:r>
            <a:r>
              <a:rPr lang="en-US" dirty="0" err="1" smtClean="0"/>
              <a:t>Obiectivului</a:t>
            </a:r>
            <a:endParaRPr lang="en-US" dirty="0" smtClean="0"/>
          </a:p>
          <a:p>
            <a:pPr lvl="1"/>
            <a:r>
              <a:rPr lang="en-US" dirty="0" err="1" smtClean="0"/>
              <a:t>Localizarea</a:t>
            </a:r>
            <a:r>
              <a:rPr lang="en-US" dirty="0" smtClean="0"/>
              <a:t> </a:t>
            </a:r>
            <a:r>
              <a:rPr lang="en-US" dirty="0" err="1" smtClean="0"/>
              <a:t>iesirii</a:t>
            </a:r>
            <a:r>
              <a:rPr lang="en-US" dirty="0" smtClean="0"/>
              <a:t>, </a:t>
            </a:r>
            <a:r>
              <a:rPr lang="en-US" dirty="0" err="1" smtClean="0"/>
              <a:t>marcata</a:t>
            </a:r>
            <a:r>
              <a:rPr lang="en-US" dirty="0" smtClean="0"/>
              <a:t> cu EXIT,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deplasarea</a:t>
            </a:r>
            <a:r>
              <a:rPr lang="en-US" dirty="0" smtClean="0"/>
              <a:t> </a:t>
            </a:r>
            <a:r>
              <a:rPr lang="en-US" dirty="0" err="1" smtClean="0"/>
              <a:t>caracterului</a:t>
            </a:r>
            <a:r>
              <a:rPr lang="en-US" dirty="0" smtClean="0"/>
              <a:t> in </a:t>
            </a:r>
            <a:r>
              <a:rPr lang="en-US" dirty="0" err="1" smtClean="0"/>
              <a:t>proximitatea</a:t>
            </a:r>
            <a:r>
              <a:rPr lang="en-US" dirty="0" smtClean="0"/>
              <a:t> </a:t>
            </a:r>
            <a:r>
              <a:rPr lang="en-US" dirty="0" err="1" smtClean="0"/>
              <a:t>acesteia</a:t>
            </a:r>
            <a:endParaRPr lang="en-US" dirty="0" smtClean="0"/>
          </a:p>
          <a:p>
            <a:r>
              <a:rPr lang="en-US" dirty="0" err="1" smtClean="0"/>
              <a:t>Evolutie</a:t>
            </a:r>
            <a:r>
              <a:rPr lang="en-US" dirty="0" smtClean="0"/>
              <a:t> </a:t>
            </a:r>
            <a:r>
              <a:rPr lang="en-US" dirty="0" err="1" smtClean="0"/>
              <a:t>Jucator</a:t>
            </a:r>
            <a:r>
              <a:rPr lang="en-US" dirty="0" smtClean="0"/>
              <a:t> </a:t>
            </a:r>
            <a:r>
              <a:rPr lang="en-US" dirty="0" err="1" smtClean="0"/>
              <a:t>Incepator</a:t>
            </a:r>
            <a:r>
              <a:rPr lang="en-US" dirty="0" smtClean="0"/>
              <a:t> -&gt; Expert</a:t>
            </a:r>
          </a:p>
          <a:p>
            <a:pPr lvl="1"/>
            <a:r>
              <a:rPr lang="en-US" dirty="0" err="1" smtClean="0"/>
              <a:t>Invatarea</a:t>
            </a:r>
            <a:r>
              <a:rPr lang="en-US" dirty="0" smtClean="0"/>
              <a:t> </a:t>
            </a:r>
            <a:r>
              <a:rPr lang="en-US" dirty="0" err="1" smtClean="0"/>
              <a:t>nivelului</a:t>
            </a:r>
            <a:endParaRPr lang="en-US" dirty="0" smtClean="0"/>
          </a:p>
          <a:p>
            <a:pPr lvl="1"/>
            <a:r>
              <a:rPr lang="en-US" dirty="0" err="1" smtClean="0"/>
              <a:t>Familiarizarea</a:t>
            </a:r>
            <a:r>
              <a:rPr lang="en-US" dirty="0" smtClean="0"/>
              <a:t> cu </a:t>
            </a:r>
            <a:r>
              <a:rPr lang="en-US" dirty="0" err="1" smtClean="0"/>
              <a:t>arma</a:t>
            </a:r>
            <a:endParaRPr lang="en-US" dirty="0"/>
          </a:p>
          <a:p>
            <a:pPr lvl="1"/>
            <a:r>
              <a:rPr lang="en-US" dirty="0" err="1" smtClean="0"/>
              <a:t>Familiarizarea</a:t>
            </a:r>
            <a:r>
              <a:rPr lang="en-US" dirty="0" smtClean="0"/>
              <a:t> cu </a:t>
            </a:r>
            <a:r>
              <a:rPr lang="en-US" dirty="0" err="1" smtClean="0"/>
              <a:t>comportamentul</a:t>
            </a:r>
            <a:r>
              <a:rPr lang="en-US" dirty="0" smtClean="0"/>
              <a:t> </a:t>
            </a:r>
            <a:r>
              <a:rPr lang="en-US" dirty="0" err="1" smtClean="0"/>
              <a:t>inamicilor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Tehnici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Metafore</a:t>
            </a:r>
            <a:r>
              <a:rPr lang="en-US" dirty="0" smtClean="0"/>
              <a:t> de </a:t>
            </a:r>
            <a:r>
              <a:rPr lang="en-US" dirty="0" err="1" smtClean="0"/>
              <a:t>Interactiune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620000" cy="353952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interactiune</a:t>
            </a:r>
            <a:endParaRPr lang="en-US" dirty="0" smtClean="0"/>
          </a:p>
          <a:p>
            <a:pPr lvl="1"/>
            <a:r>
              <a:rPr lang="en-US" dirty="0" err="1" smtClean="0"/>
              <a:t>Interactiune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smtClean="0"/>
              <a:t> </a:t>
            </a:r>
            <a:r>
              <a:rPr lang="en-US" dirty="0" err="1" smtClean="0"/>
              <a:t>jucator</a:t>
            </a:r>
            <a:r>
              <a:rPr lang="en-US" dirty="0" smtClean="0"/>
              <a:t> – </a:t>
            </a:r>
            <a:r>
              <a:rPr lang="en-US" dirty="0" err="1" smtClean="0"/>
              <a:t>creaturi</a:t>
            </a:r>
            <a:r>
              <a:rPr lang="en-US" dirty="0" smtClean="0"/>
              <a:t> </a:t>
            </a:r>
            <a:r>
              <a:rPr lang="en-US" dirty="0" err="1" smtClean="0"/>
              <a:t>inamice</a:t>
            </a:r>
            <a:endParaRPr lang="en-US" dirty="0" smtClean="0"/>
          </a:p>
          <a:p>
            <a:pPr lvl="1"/>
            <a:r>
              <a:rPr lang="en-US" dirty="0" err="1" smtClean="0"/>
              <a:t>Interactiune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smtClean="0"/>
              <a:t> </a:t>
            </a:r>
            <a:r>
              <a:rPr lang="en-US" dirty="0" err="1" smtClean="0"/>
              <a:t>jucator</a:t>
            </a:r>
            <a:r>
              <a:rPr lang="en-US" dirty="0" smtClean="0"/>
              <a:t> – </a:t>
            </a:r>
            <a:r>
              <a:rPr lang="en-US" dirty="0" err="1" smtClean="0"/>
              <a:t>intrari</a:t>
            </a:r>
            <a:r>
              <a:rPr lang="en-US" dirty="0" smtClean="0"/>
              <a:t>/</a:t>
            </a:r>
            <a:r>
              <a:rPr lang="en-US" dirty="0" err="1" smtClean="0"/>
              <a:t>usi</a:t>
            </a:r>
            <a:endParaRPr lang="en-US" dirty="0" smtClean="0"/>
          </a:p>
          <a:p>
            <a:pPr lvl="1"/>
            <a:r>
              <a:rPr lang="en-US" dirty="0" err="1" smtClean="0"/>
              <a:t>Interactiune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smtClean="0"/>
              <a:t> </a:t>
            </a:r>
            <a:r>
              <a:rPr lang="en-US" dirty="0" err="1" smtClean="0"/>
              <a:t>jucator</a:t>
            </a:r>
            <a:r>
              <a:rPr lang="en-US" dirty="0" smtClean="0"/>
              <a:t> – </a:t>
            </a:r>
            <a:r>
              <a:rPr lang="en-US" dirty="0" err="1" smtClean="0"/>
              <a:t>resurse</a:t>
            </a:r>
            <a:r>
              <a:rPr lang="en-US" dirty="0" smtClean="0"/>
              <a:t>/</a:t>
            </a:r>
            <a:r>
              <a:rPr lang="en-US" dirty="0" err="1" smtClean="0"/>
              <a:t>echipamente</a:t>
            </a:r>
            <a:endParaRPr lang="en-US" dirty="0" smtClean="0"/>
          </a:p>
          <a:p>
            <a:pPr lvl="1"/>
            <a:r>
              <a:rPr lang="en-US" dirty="0" err="1" smtClean="0"/>
              <a:t>Interactiune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statice</a:t>
            </a:r>
            <a:r>
              <a:rPr lang="en-US" dirty="0" smtClean="0"/>
              <a:t> – </a:t>
            </a:r>
            <a:r>
              <a:rPr lang="en-US" dirty="0" err="1" smtClean="0"/>
              <a:t>caracter</a:t>
            </a:r>
            <a:r>
              <a:rPr lang="en-US" dirty="0" smtClean="0"/>
              <a:t> </a:t>
            </a:r>
            <a:r>
              <a:rPr lang="en-US" dirty="0" err="1" smtClean="0"/>
              <a:t>jucator</a:t>
            </a:r>
            <a:r>
              <a:rPr lang="en-US" dirty="0" smtClean="0"/>
              <a:t> &amp; </a:t>
            </a:r>
            <a:r>
              <a:rPr lang="en-US" dirty="0" err="1" smtClean="0"/>
              <a:t>creaturi</a:t>
            </a:r>
            <a:r>
              <a:rPr lang="en-US" dirty="0" smtClean="0"/>
              <a:t> </a:t>
            </a:r>
            <a:r>
              <a:rPr lang="en-US" dirty="0" err="1" smtClean="0"/>
              <a:t>inamice</a:t>
            </a:r>
            <a:endParaRPr lang="en-US" dirty="0" smtClean="0"/>
          </a:p>
          <a:p>
            <a:r>
              <a:rPr lang="en-US" dirty="0" err="1" smtClean="0"/>
              <a:t>Metafore</a:t>
            </a:r>
            <a:r>
              <a:rPr lang="en-US" dirty="0" smtClean="0"/>
              <a:t> de </a:t>
            </a:r>
            <a:r>
              <a:rPr lang="en-US" dirty="0" err="1" smtClean="0"/>
              <a:t>interactiune</a:t>
            </a:r>
            <a:endParaRPr lang="en-US" dirty="0" smtClean="0"/>
          </a:p>
          <a:p>
            <a:pPr lvl="1"/>
            <a:r>
              <a:rPr lang="en-US" dirty="0" err="1" smtClean="0"/>
              <a:t>Colectare</a:t>
            </a:r>
            <a:r>
              <a:rPr lang="en-US" dirty="0" smtClean="0"/>
              <a:t> </a:t>
            </a:r>
            <a:r>
              <a:rPr lang="en-US" dirty="0" err="1" smtClean="0"/>
              <a:t>echipamente</a:t>
            </a:r>
            <a:r>
              <a:rPr lang="en-US" dirty="0" smtClean="0"/>
              <a:t>/</a:t>
            </a:r>
            <a:r>
              <a:rPr lang="en-US" dirty="0" err="1" smtClean="0"/>
              <a:t>Deplasare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 &amp; </a:t>
            </a:r>
            <a:r>
              <a:rPr lang="en-US" dirty="0" err="1" smtClean="0"/>
              <a:t>Deschiderea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usi</a:t>
            </a:r>
            <a:r>
              <a:rPr lang="en-US" dirty="0" smtClean="0"/>
              <a:t> </a:t>
            </a:r>
            <a:r>
              <a:rPr lang="en-US" dirty="0" err="1" smtClean="0"/>
              <a:t>urmate</a:t>
            </a:r>
            <a:r>
              <a:rPr lang="en-US" dirty="0" smtClean="0"/>
              <a:t> de </a:t>
            </a:r>
            <a:r>
              <a:rPr lang="en-US" dirty="0" err="1" smtClean="0"/>
              <a:t>elimararea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inamici</a:t>
            </a:r>
            <a:r>
              <a:rPr lang="en-US" dirty="0" smtClean="0"/>
              <a:t> -&gt; </a:t>
            </a:r>
            <a:r>
              <a:rPr lang="en-US" dirty="0" err="1" smtClean="0"/>
              <a:t>metafora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capcana</a:t>
            </a:r>
            <a:endParaRPr lang="en-US" dirty="0" smtClean="0"/>
          </a:p>
          <a:p>
            <a:pPr lvl="1"/>
            <a:r>
              <a:rPr lang="en-US" dirty="0" err="1" smtClean="0"/>
              <a:t>Imposibilitatea</a:t>
            </a:r>
            <a:r>
              <a:rPr lang="en-US" dirty="0" smtClean="0"/>
              <a:t> </a:t>
            </a:r>
            <a:r>
              <a:rPr lang="en-US" dirty="0" err="1" smtClean="0"/>
              <a:t>deschiderii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usi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o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 nu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colectata</a:t>
            </a:r>
            <a:r>
              <a:rPr lang="en-US" dirty="0" smtClean="0"/>
              <a:t> -&gt; </a:t>
            </a:r>
            <a:r>
              <a:rPr lang="en-US" dirty="0" err="1" smtClean="0"/>
              <a:t>metafora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descuierea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usi</a:t>
            </a:r>
            <a:r>
              <a:rPr lang="en-US" dirty="0" smtClean="0"/>
              <a:t> cu un card de </a:t>
            </a:r>
            <a:r>
              <a:rPr lang="en-US" dirty="0" err="1" smtClean="0"/>
              <a:t>acces</a:t>
            </a:r>
            <a:r>
              <a:rPr lang="en-US" dirty="0" smtClean="0"/>
              <a:t>/</a:t>
            </a:r>
            <a:r>
              <a:rPr lang="en-US" dirty="0" err="1" smtClean="0"/>
              <a:t>cheie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Galbena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8576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400550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8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Implementare</a:t>
            </a:r>
            <a:r>
              <a:rPr lang="en-US" dirty="0" smtClean="0"/>
              <a:t> &amp; </a:t>
            </a:r>
            <a:r>
              <a:rPr lang="en-US" dirty="0" err="1" smtClean="0"/>
              <a:t>Evaluare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Implementare</a:t>
            </a:r>
            <a:endParaRPr lang="en-US" dirty="0" smtClean="0"/>
          </a:p>
          <a:p>
            <a:pPr lvl="1"/>
            <a:r>
              <a:rPr lang="en-US" dirty="0" smtClean="0"/>
              <a:t>In Unity, de la 0</a:t>
            </a:r>
          </a:p>
          <a:p>
            <a:pPr lvl="1"/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scrierea</a:t>
            </a:r>
            <a:r>
              <a:rPr lang="en-US" dirty="0" smtClean="0"/>
              <a:t> a </a:t>
            </a:r>
            <a:r>
              <a:rPr lang="en-US" dirty="0" err="1" smtClean="0"/>
              <a:t>numeroase</a:t>
            </a:r>
            <a:r>
              <a:rPr lang="en-US" dirty="0" smtClean="0"/>
              <a:t> </a:t>
            </a:r>
            <a:r>
              <a:rPr lang="en-US" dirty="0" err="1" smtClean="0"/>
              <a:t>scripturi</a:t>
            </a:r>
            <a:endParaRPr lang="en-US" dirty="0" smtClean="0"/>
          </a:p>
          <a:p>
            <a:pPr lvl="1"/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dinamice</a:t>
            </a:r>
            <a:r>
              <a:rPr lang="en-US" dirty="0" smtClean="0"/>
              <a:t> in </a:t>
            </a:r>
            <a:r>
              <a:rPr lang="en-US" dirty="0" err="1" smtClean="0"/>
              <a:t>Scena</a:t>
            </a:r>
            <a:r>
              <a:rPr lang="en-US" dirty="0" smtClean="0"/>
              <a:t> 3D: </a:t>
            </a:r>
            <a:r>
              <a:rPr lang="en-US" dirty="0" err="1" smtClean="0"/>
              <a:t>caracterul</a:t>
            </a:r>
            <a:r>
              <a:rPr lang="en-US" dirty="0" smtClean="0"/>
              <a:t> </a:t>
            </a:r>
            <a:r>
              <a:rPr lang="en-US" dirty="0" err="1" smtClean="0"/>
              <a:t>jucatorului</a:t>
            </a:r>
            <a:r>
              <a:rPr lang="en-US" dirty="0" smtClean="0"/>
              <a:t>, </a:t>
            </a:r>
            <a:r>
              <a:rPr lang="en-US" dirty="0" err="1" smtClean="0"/>
              <a:t>inamicii</a:t>
            </a:r>
            <a:r>
              <a:rPr lang="en-US" dirty="0" smtClean="0"/>
              <a:t>/</a:t>
            </a:r>
            <a:r>
              <a:rPr lang="en-US" dirty="0" err="1" smtClean="0"/>
              <a:t>demonii</a:t>
            </a:r>
            <a:r>
              <a:rPr lang="en-US" dirty="0" smtClean="0"/>
              <a:t>, </a:t>
            </a:r>
            <a:r>
              <a:rPr lang="en-US" dirty="0" err="1" smtClean="0"/>
              <a:t>usile</a:t>
            </a:r>
            <a:r>
              <a:rPr lang="en-US" dirty="0" smtClean="0"/>
              <a:t> de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culori</a:t>
            </a:r>
            <a:endParaRPr lang="en-US" dirty="0" smtClean="0"/>
          </a:p>
          <a:p>
            <a:pPr lvl="1"/>
            <a:r>
              <a:rPr lang="en-US" dirty="0" err="1" smtClean="0"/>
              <a:t>Scenarii</a:t>
            </a:r>
            <a:r>
              <a:rPr lang="en-US" dirty="0" smtClean="0"/>
              <a:t> de </a:t>
            </a:r>
            <a:r>
              <a:rPr lang="en-US" dirty="0" err="1" smtClean="0"/>
              <a:t>joc</a:t>
            </a:r>
            <a:r>
              <a:rPr lang="en-US" dirty="0" smtClean="0"/>
              <a:t> </a:t>
            </a:r>
            <a:r>
              <a:rPr lang="en-US" dirty="0" err="1" smtClean="0"/>
              <a:t>implementate</a:t>
            </a:r>
            <a:r>
              <a:rPr lang="en-US" dirty="0" smtClean="0"/>
              <a:t>: </a:t>
            </a:r>
            <a:r>
              <a:rPr lang="en-US" dirty="0" err="1" smtClean="0"/>
              <a:t>aparitia</a:t>
            </a:r>
            <a:r>
              <a:rPr lang="en-US" dirty="0" smtClean="0"/>
              <a:t> </a:t>
            </a:r>
            <a:r>
              <a:rPr lang="en-US" dirty="0" err="1" smtClean="0"/>
              <a:t>creaturilor</a:t>
            </a:r>
            <a:r>
              <a:rPr lang="en-US" dirty="0" smtClean="0"/>
              <a:t> </a:t>
            </a:r>
            <a:r>
              <a:rPr lang="en-US" dirty="0" err="1" smtClean="0"/>
              <a:t>inamice</a:t>
            </a:r>
            <a:r>
              <a:rPr lang="en-US" dirty="0" smtClean="0"/>
              <a:t>, </a:t>
            </a:r>
            <a:r>
              <a:rPr lang="en-US" dirty="0" err="1" smtClean="0"/>
              <a:t>colectarea</a:t>
            </a:r>
            <a:r>
              <a:rPr lang="en-US" dirty="0" smtClean="0"/>
              <a:t> de </a:t>
            </a:r>
            <a:r>
              <a:rPr lang="en-US" dirty="0" err="1" smtClean="0"/>
              <a:t>resurse</a:t>
            </a:r>
            <a:r>
              <a:rPr lang="en-US" dirty="0" smtClean="0"/>
              <a:t>, </a:t>
            </a:r>
            <a:r>
              <a:rPr lang="en-US" dirty="0" err="1" smtClean="0"/>
              <a:t>moartea</a:t>
            </a:r>
            <a:r>
              <a:rPr lang="en-US" dirty="0" smtClean="0"/>
              <a:t> </a:t>
            </a:r>
            <a:r>
              <a:rPr lang="en-US" dirty="0" err="1" smtClean="0"/>
              <a:t>caracterului</a:t>
            </a:r>
            <a:r>
              <a:rPr lang="en-US" dirty="0" smtClean="0"/>
              <a:t> etc.</a:t>
            </a:r>
          </a:p>
          <a:p>
            <a:r>
              <a:rPr lang="en-US" dirty="0" err="1" smtClean="0"/>
              <a:t>Evaluare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efectuata</a:t>
            </a:r>
            <a:r>
              <a:rPr lang="en-US" dirty="0" smtClean="0"/>
              <a:t> </a:t>
            </a:r>
            <a:r>
              <a:rPr lang="en-US" dirty="0" err="1" smtClean="0"/>
              <a:t>atat</a:t>
            </a:r>
            <a:r>
              <a:rPr lang="en-US" dirty="0" smtClean="0"/>
              <a:t> de </a:t>
            </a:r>
            <a:r>
              <a:rPr lang="en-US" dirty="0" err="1" smtClean="0"/>
              <a:t>dezvoltator</a:t>
            </a:r>
            <a:r>
              <a:rPr lang="en-US" dirty="0" smtClean="0"/>
              <a:t>, cat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utilizatori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acesteia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propuse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aduse</a:t>
            </a:r>
            <a:r>
              <a:rPr lang="en-US" dirty="0" smtClean="0"/>
              <a:t> </a:t>
            </a:r>
            <a:r>
              <a:rPr lang="en-US" dirty="0" err="1" smtClean="0"/>
              <a:t>imbunatatiri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9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188</TotalTime>
  <Words>291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DOOM: The Tribute</vt:lpstr>
      <vt:lpstr>Proiectarea Jocului</vt:lpstr>
      <vt:lpstr>Scena de obiecte 3D</vt:lpstr>
      <vt:lpstr>PowerPoint Presentation</vt:lpstr>
      <vt:lpstr>Strategia de Joc</vt:lpstr>
      <vt:lpstr>Strategia de Joc</vt:lpstr>
      <vt:lpstr>Tehnici si Metafore de Interactiune</vt:lpstr>
      <vt:lpstr>Cheia si Usa Galbena</vt:lpstr>
      <vt:lpstr>Implementare &amp; Evaluare</vt:lpstr>
      <vt:lpstr>PowerPoint Presentation</vt:lpstr>
      <vt:lpstr>MULTUMESC PENTRU ATENTIE!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DOOM: The Tribute</dc:title>
  <dc:creator>Windows User</dc:creator>
  <cp:lastModifiedBy>Windows User</cp:lastModifiedBy>
  <cp:revision>9</cp:revision>
  <dcterms:created xsi:type="dcterms:W3CDTF">2021-06-02T14:53:36Z</dcterms:created>
  <dcterms:modified xsi:type="dcterms:W3CDTF">2021-06-02T18:01:56Z</dcterms:modified>
</cp:coreProperties>
</file>