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D68B-72CA-4CD9-AF47-E4690E716C87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2AAB-4FB2-4378-A39A-C760F3373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4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D68B-72CA-4CD9-AF47-E4690E716C87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2AAB-4FB2-4378-A39A-C760F3373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6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D68B-72CA-4CD9-AF47-E4690E716C87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2AAB-4FB2-4378-A39A-C760F3373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4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D68B-72CA-4CD9-AF47-E4690E716C87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2AAB-4FB2-4378-A39A-C760F3373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7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D68B-72CA-4CD9-AF47-E4690E716C87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2AAB-4FB2-4378-A39A-C760F3373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2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D68B-72CA-4CD9-AF47-E4690E716C87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2AAB-4FB2-4378-A39A-C760F3373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0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D68B-72CA-4CD9-AF47-E4690E716C87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2AAB-4FB2-4378-A39A-C760F3373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3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D68B-72CA-4CD9-AF47-E4690E716C87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2AAB-4FB2-4378-A39A-C760F3373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9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D68B-72CA-4CD9-AF47-E4690E716C87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2AAB-4FB2-4378-A39A-C760F3373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8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D68B-72CA-4CD9-AF47-E4690E716C87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2AAB-4FB2-4378-A39A-C760F3373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3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D68B-72CA-4CD9-AF47-E4690E716C87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2AAB-4FB2-4378-A39A-C760F3373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1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D68B-72CA-4CD9-AF47-E4690E716C87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E2AAB-4FB2-4378-A39A-C760F3373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2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3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MVC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 </a:t>
            </a:r>
            <a:r>
              <a:rPr lang="en-US" altLang="zh-CN" dirty="0" err="1" smtClean="0"/>
              <a:t>jsp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用于显示 包含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html </a:t>
            </a:r>
            <a:r>
              <a:rPr lang="zh-CN" altLang="en-US" dirty="0" smtClean="0"/>
              <a:t>代码 可以做简单的检验，如输入是否为空</a:t>
            </a:r>
            <a:endParaRPr lang="en-US" altLang="zh-CN" dirty="0" smtClean="0"/>
          </a:p>
          <a:p>
            <a:r>
              <a:rPr lang="en-US" altLang="zh-CN" dirty="0" smtClean="0"/>
              <a:t>C servlet</a:t>
            </a:r>
            <a:r>
              <a:rPr lang="zh-CN" altLang="en-US" dirty="0" smtClean="0"/>
              <a:t>用于控制，对输入进行详细检验，然后调用对应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的方法，访问数据库，再把返回值返回给</a:t>
            </a:r>
            <a:r>
              <a:rPr lang="en-US" altLang="zh-CN" dirty="0" err="1" smtClean="0"/>
              <a:t>jsp</a:t>
            </a:r>
            <a:endParaRPr lang="en-US" altLang="zh-CN" dirty="0" smtClean="0"/>
          </a:p>
          <a:p>
            <a:r>
              <a:rPr lang="en-US" altLang="zh-CN" dirty="0" smtClean="0"/>
              <a:t>M service </a:t>
            </a:r>
            <a:r>
              <a:rPr lang="en-US" altLang="zh-CN" dirty="0" err="1" smtClean="0"/>
              <a:t>dao</a:t>
            </a:r>
            <a:r>
              <a:rPr lang="en-US" altLang="zh-CN" dirty="0" smtClean="0"/>
              <a:t> Bean </a:t>
            </a:r>
            <a:r>
              <a:rPr lang="zh-CN" altLang="en-US" dirty="0" smtClean="0"/>
              <a:t>用于访问数据库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99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Jsp</a:t>
            </a:r>
            <a:r>
              <a:rPr lang="zh-CN" altLang="en-US" dirty="0" smtClean="0"/>
              <a:t>负责显示，界面，判断用户名密码是否为空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详细检验，检查密码是否大于等于</a:t>
            </a:r>
            <a:r>
              <a:rPr lang="en-US" altLang="zh-CN" dirty="0" smtClean="0"/>
              <a:t>6 </a:t>
            </a:r>
            <a:r>
              <a:rPr lang="zh-CN" altLang="en-US" dirty="0" smtClean="0"/>
              <a:t>不是纯数字等，同时根据不同情况转发到不同页面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分别调用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类判断用户名是否已经存在的方法以及插入一条数据的方法</a:t>
            </a:r>
            <a:endParaRPr lang="en-US" altLang="zh-CN" dirty="0" smtClean="0"/>
          </a:p>
          <a:p>
            <a:r>
              <a:rPr lang="en-US" altLang="zh-CN" dirty="0" smtClean="0"/>
              <a:t>Dao</a:t>
            </a:r>
            <a:r>
              <a:rPr lang="zh-CN" altLang="en-US" dirty="0" smtClean="0"/>
              <a:t>直接访问数据库，被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55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JdbcUtil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1264" y="2248758"/>
            <a:ext cx="10240304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queryRunner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.query(</a:t>
            </a: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connection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,sql,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BeanHandler&lt;&gt;(Knowledge.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),knowledgeID);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queryRunner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.query(</a:t>
            </a: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connection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,sql,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Bean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Handler&lt;&gt;(Knowledge.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),knowledgeID);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queryRunner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.query(</a:t>
            </a: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connection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,sql,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Bean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Scaler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Handler&lt;&gt;(Knowledge.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),knowledgeID);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3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个请求对应一个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89" y="1985377"/>
            <a:ext cx="9924821" cy="4316949"/>
          </a:xfrm>
        </p:spPr>
      </p:pic>
    </p:spTree>
    <p:extLst>
      <p:ext uri="{BB962C8B-B14F-4D97-AF65-F5344CB8AC3E}">
        <p14:creationId xmlns:p14="http://schemas.microsoft.com/office/powerpoint/2010/main" val="130802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标签库的使用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01" y="1592214"/>
            <a:ext cx="7029806" cy="4351338"/>
          </a:xfrm>
        </p:spPr>
      </p:pic>
    </p:spTree>
    <p:extLst>
      <p:ext uri="{BB962C8B-B14F-4D97-AF65-F5344CB8AC3E}">
        <p14:creationId xmlns:p14="http://schemas.microsoft.com/office/powerpoint/2010/main" val="314251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pageBean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6" y="547675"/>
            <a:ext cx="6907102" cy="56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5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195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Office 主题​​</vt:lpstr>
      <vt:lpstr>PowerPoint 演示文稿</vt:lpstr>
      <vt:lpstr>MVC架构</vt:lpstr>
      <vt:lpstr>注册</vt:lpstr>
      <vt:lpstr>JdbcUtil</vt:lpstr>
      <vt:lpstr>多个请求对应一个servlet</vt:lpstr>
      <vt:lpstr>标签库的使用</vt:lpstr>
      <vt:lpstr>分页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2018-07-27T05:29:02Z</dcterms:created>
  <dcterms:modified xsi:type="dcterms:W3CDTF">2018-07-27T05:38:04Z</dcterms:modified>
</cp:coreProperties>
</file>