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handoutMasterIdLst>
    <p:handoutMasterId r:id="rId50"/>
  </p:handoutMasterIdLst>
  <p:sldIdLst>
    <p:sldId id="315" r:id="rId3"/>
    <p:sldId id="258" r:id="rId4"/>
    <p:sldId id="259" r:id="rId5"/>
    <p:sldId id="318" r:id="rId6"/>
    <p:sldId id="260" r:id="rId7"/>
    <p:sldId id="319" r:id="rId8"/>
    <p:sldId id="320" r:id="rId9"/>
    <p:sldId id="321" r:id="rId10"/>
    <p:sldId id="322" r:id="rId11"/>
    <p:sldId id="323" r:id="rId12"/>
    <p:sldId id="363" r:id="rId13"/>
    <p:sldId id="364" r:id="rId14"/>
    <p:sldId id="262" r:id="rId15"/>
    <p:sldId id="324" r:id="rId16"/>
    <p:sldId id="325" r:id="rId17"/>
    <p:sldId id="326" r:id="rId18"/>
    <p:sldId id="264" r:id="rId19"/>
    <p:sldId id="265" r:id="rId20"/>
    <p:sldId id="267" r:id="rId21"/>
    <p:sldId id="268" r:id="rId22"/>
    <p:sldId id="269" r:id="rId23"/>
    <p:sldId id="270" r:id="rId24"/>
    <p:sldId id="271" r:id="rId25"/>
    <p:sldId id="274" r:id="rId26"/>
    <p:sldId id="329" r:id="rId27"/>
    <p:sldId id="328" r:id="rId28"/>
    <p:sldId id="276" r:id="rId29"/>
    <p:sldId id="280" r:id="rId30"/>
    <p:sldId id="281" r:id="rId31"/>
    <p:sldId id="282" r:id="rId32"/>
    <p:sldId id="283" r:id="rId33"/>
    <p:sldId id="284" r:id="rId34"/>
    <p:sldId id="285" r:id="rId35"/>
    <p:sldId id="286" r:id="rId36"/>
    <p:sldId id="287" r:id="rId37"/>
    <p:sldId id="288" r:id="rId38"/>
    <p:sldId id="289" r:id="rId39"/>
    <p:sldId id="296" r:id="rId40"/>
    <p:sldId id="297" r:id="rId41"/>
    <p:sldId id="298" r:id="rId42"/>
    <p:sldId id="299" r:id="rId43"/>
    <p:sldId id="316" r:id="rId44"/>
    <p:sldId id="332" r:id="rId45"/>
    <p:sldId id="317" r:id="rId46"/>
    <p:sldId id="303" r:id="rId47"/>
    <p:sldId id="257" r:id="rId49"/>
  </p:sldIdLst>
  <p:sldSz cx="9144000" cy="6858000" type="screen4x3"/>
  <p:notesSz cx="6858000" cy="9144000"/>
  <p:defaultTextStyle>
    <a:defPPr>
      <a:defRPr lang="en-GB"/>
    </a:defPPr>
    <a:lvl1pPr marL="0" lvl="0" indent="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0000FF"/>
    <a:srgbClr val="FF0000"/>
    <a:srgbClr val="FFFF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6" d="100"/>
          <a:sy n="86" d="100"/>
        </p:scale>
        <p:origin x="-96" y="-36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notesMaster" Target="notesMasters/notesMaster1.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lnSpc>
                <a:spcPct val="87000"/>
              </a:lnSpc>
              <a:buClr>
                <a:srgbClr val="FFFFFF"/>
              </a:buClr>
              <a:buSzPct val="100000"/>
              <a:buFont typeface="Arial" panose="020B0604020202020204" pitchFamily="34" charset="0"/>
              <a:buNone/>
              <a:defRPr sz="1200">
                <a:latin typeface="Arial" panose="020B0604020202020204" pitchFamily="34" charset="0"/>
                <a:cs typeface="Arial" panose="020B0604020202020204" pitchFamily="34" charset="0"/>
              </a:defRPr>
            </a:lvl1pPr>
          </a:lstStyle>
          <a:p>
            <a:pPr marL="0" marR="0" lvl="0" indent="0" algn="l" defTabSz="457200" rtl="0" eaLnBrk="1" fontAlgn="base" latinLnBrk="0" hangingPunct="1">
              <a:lnSpc>
                <a:spcPct val="87000"/>
              </a:lnSpc>
              <a:spcBef>
                <a:spcPct val="0"/>
              </a:spcBef>
              <a:spcAft>
                <a:spcPct val="0"/>
              </a:spcAft>
              <a:buClr>
                <a:srgbClr val="FFFFFF"/>
              </a:buClr>
              <a:buSzPct val="100000"/>
              <a:buFont typeface="Arial" panose="020B0604020202020204" pitchFamily="34" charset="0"/>
              <a:buNone/>
              <a:defRPr/>
            </a:pPr>
            <a:endParaRPr kumimoji="0" lang="en-IN" sz="12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lnSpc>
                <a:spcPct val="87000"/>
              </a:lnSpc>
              <a:buClr>
                <a:srgbClr val="FFFFFF"/>
              </a:buClr>
              <a:buSzPct val="100000"/>
              <a:buFont typeface="Arial" panose="020B0604020202020204" pitchFamily="34" charset="0"/>
              <a:buNone/>
              <a:defRPr sz="1200">
                <a:latin typeface="Arial" panose="020B0604020202020204" pitchFamily="34" charset="0"/>
                <a:cs typeface="Arial" panose="020B0604020202020204" pitchFamily="34" charset="0"/>
              </a:defRPr>
            </a:lvl1pPr>
          </a:lstStyle>
          <a:p>
            <a:pPr marL="0" marR="0" lvl="0" indent="0" algn="r" defTabSz="457200" rtl="0" eaLnBrk="1" fontAlgn="base" latinLnBrk="0" hangingPunct="1">
              <a:lnSpc>
                <a:spcPct val="87000"/>
              </a:lnSpc>
              <a:spcBef>
                <a:spcPct val="0"/>
              </a:spcBef>
              <a:spcAft>
                <a:spcPct val="0"/>
              </a:spcAft>
              <a:buClr>
                <a:srgbClr val="FFFFFF"/>
              </a:buClr>
              <a:buSzPct val="100000"/>
              <a:buFont typeface="Arial" panose="020B0604020202020204" pitchFamily="34" charset="0"/>
              <a:buNone/>
              <a:defRPr/>
            </a:pPr>
            <a:fld id="{D7BA90E1-CEC4-40B1-AE30-D8822836CAF3}" type="datetimeFigureOut">
              <a:rPr kumimoji="0" lang="en-US" sz="12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lnSpc>
                <a:spcPct val="87000"/>
              </a:lnSpc>
              <a:buClr>
                <a:srgbClr val="FFFFFF"/>
              </a:buClr>
              <a:buSzPct val="100000"/>
              <a:buFont typeface="Arial" panose="020B0604020202020204" pitchFamily="34" charset="0"/>
              <a:buNone/>
              <a:defRPr sz="1200">
                <a:latin typeface="Arial" panose="020B0604020202020204" pitchFamily="34" charset="0"/>
                <a:cs typeface="Arial" panose="020B0604020202020204" pitchFamily="34" charset="0"/>
              </a:defRPr>
            </a:lvl1pPr>
          </a:lstStyle>
          <a:p>
            <a:pPr marL="0" marR="0" lvl="0" indent="0" algn="l" defTabSz="457200" rtl="0" eaLnBrk="1" fontAlgn="base" latinLnBrk="0" hangingPunct="1">
              <a:lnSpc>
                <a:spcPct val="87000"/>
              </a:lnSpc>
              <a:spcBef>
                <a:spcPct val="0"/>
              </a:spcBef>
              <a:spcAft>
                <a:spcPct val="0"/>
              </a:spcAft>
              <a:buClr>
                <a:srgbClr val="FFFFFF"/>
              </a:buClr>
              <a:buSzPct val="100000"/>
              <a:buFont typeface="Arial" panose="020B0604020202020204" pitchFamily="34" charset="0"/>
              <a:buNone/>
              <a:defRPr/>
            </a:pPr>
            <a:endParaRPr kumimoji="0" lang="en-IN" sz="12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lnSpc>
                <a:spcPct val="87000"/>
              </a:lnSpc>
              <a:buClr>
                <a:srgbClr val="FFFFFF"/>
              </a:buClr>
              <a:buSzPct val="100000"/>
              <a:buNone/>
            </a:pPr>
            <a:fld id="{9A0DB2DC-4C9A-4742-B13C-FB6460FD3503}" type="slidenum">
              <a:rPr lang="en-IN" altLang="x-none" sz="1200" dirty="0"/>
            </a:fld>
            <a:endParaRPr lang="en-IN" altLang="x-none"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146" name="AutoShape 1"/>
          <p:cNvSpPr>
            <a:spLocks noChangeArrowheads="1"/>
          </p:cNvSpPr>
          <p:nvPr/>
        </p:nvSpPr>
        <p:spPr bwMode="auto">
          <a:xfrm>
            <a:off x="0" y="0"/>
            <a:ext cx="6858000" cy="9144000"/>
          </a:xfrm>
          <a:prstGeom prst="roundRect">
            <a:avLst>
              <a:gd name="adj" fmla="val 23"/>
            </a:avLst>
          </a:prstGeom>
          <a:solidFill>
            <a:srgbClr val="FFFFFF"/>
          </a:solidFill>
          <a:ln>
            <a:noFill/>
          </a:ln>
        </p:spPr>
        <p:txBody>
          <a:bodyPr wrap="none" anchor="ctr"/>
          <a:lstStyle>
            <a:lvl1pPr>
              <a:defRPr>
                <a:solidFill>
                  <a:schemeClr val="bg1"/>
                </a:solidFill>
                <a:latin typeface="Arial" panose="020B0604020202020204" pitchFamily="34" charset="0"/>
                <a:cs typeface="Arial" panose="020B0604020202020204" pitchFamily="34" charset="0"/>
              </a:defRPr>
            </a:lvl1pPr>
            <a:lvl2pPr marL="742950" indent="-285750">
              <a:defRPr>
                <a:solidFill>
                  <a:schemeClr val="bg1"/>
                </a:solidFill>
                <a:latin typeface="Arial" panose="020B0604020202020204" pitchFamily="34" charset="0"/>
                <a:cs typeface="Arial" panose="020B0604020202020204" pitchFamily="34" charset="0"/>
              </a:defRPr>
            </a:lvl2pPr>
            <a:lvl3pPr marL="1143000" indent="-228600">
              <a:defRPr>
                <a:solidFill>
                  <a:schemeClr val="bg1"/>
                </a:solidFill>
                <a:latin typeface="Arial" panose="020B0604020202020204" pitchFamily="34" charset="0"/>
                <a:cs typeface="Arial" panose="020B0604020202020204" pitchFamily="34" charset="0"/>
              </a:defRPr>
            </a:lvl3pPr>
            <a:lvl4pPr marL="1600200" indent="-228600">
              <a:defRPr>
                <a:solidFill>
                  <a:schemeClr val="bg1"/>
                </a:solidFill>
                <a:latin typeface="Arial" panose="020B0604020202020204" pitchFamily="34" charset="0"/>
                <a:cs typeface="Arial" panose="020B0604020202020204" pitchFamily="34" charset="0"/>
              </a:defRPr>
            </a:lvl4pPr>
            <a:lvl5pPr marL="2057400" indent="-228600">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9pPr>
          </a:lstStyle>
          <a:p>
            <a:pPr marL="0" marR="0" lvl="0" indent="0" algn="l" defTabSz="457200" rtl="0" eaLnBrk="1" fontAlgn="base" latinLnBrk="0" hangingPunct="1">
              <a:lnSpc>
                <a:spcPct val="87000"/>
              </a:lnSpc>
              <a:spcBef>
                <a:spcPct val="0"/>
              </a:spcBef>
              <a:spcAft>
                <a:spcPct val="0"/>
              </a:spcAft>
              <a:buClr>
                <a:srgbClr val="FFFFFF"/>
              </a:buClr>
              <a:buSzPct val="100000"/>
              <a:buFont typeface="Arial" panose="020B0604020202020204" pitchFamily="34" charset="0"/>
              <a:buNone/>
              <a:defRPr/>
            </a:pPr>
            <a:endParaRPr kumimoji="0" lang="en-IN" sz="1800" b="0" i="0" u="none" strike="noStrike" kern="1200" cap="none" spc="0" normalizeH="0" baseline="0" noProof="0" smtClean="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6147" name="AutoShape 2"/>
          <p:cNvSpPr>
            <a:spLocks noChangeArrowheads="1"/>
          </p:cNvSpPr>
          <p:nvPr/>
        </p:nvSpPr>
        <p:spPr bwMode="auto">
          <a:xfrm>
            <a:off x="0" y="0"/>
            <a:ext cx="6858000" cy="9144000"/>
          </a:xfrm>
          <a:prstGeom prst="roundRect">
            <a:avLst>
              <a:gd name="adj" fmla="val 23"/>
            </a:avLst>
          </a:prstGeom>
          <a:solidFill>
            <a:srgbClr val="FFFFFF"/>
          </a:solidFill>
          <a:ln>
            <a:noFill/>
          </a:ln>
        </p:spPr>
        <p:txBody>
          <a:bodyPr wrap="none" anchor="ctr"/>
          <a:lstStyle>
            <a:lvl1pPr>
              <a:defRPr>
                <a:solidFill>
                  <a:schemeClr val="bg1"/>
                </a:solidFill>
                <a:latin typeface="Arial" panose="020B0604020202020204" pitchFamily="34" charset="0"/>
                <a:cs typeface="Arial" panose="020B0604020202020204" pitchFamily="34" charset="0"/>
              </a:defRPr>
            </a:lvl1pPr>
            <a:lvl2pPr marL="742950" indent="-285750">
              <a:defRPr>
                <a:solidFill>
                  <a:schemeClr val="bg1"/>
                </a:solidFill>
                <a:latin typeface="Arial" panose="020B0604020202020204" pitchFamily="34" charset="0"/>
                <a:cs typeface="Arial" panose="020B0604020202020204" pitchFamily="34" charset="0"/>
              </a:defRPr>
            </a:lvl2pPr>
            <a:lvl3pPr marL="1143000" indent="-228600">
              <a:defRPr>
                <a:solidFill>
                  <a:schemeClr val="bg1"/>
                </a:solidFill>
                <a:latin typeface="Arial" panose="020B0604020202020204" pitchFamily="34" charset="0"/>
                <a:cs typeface="Arial" panose="020B0604020202020204" pitchFamily="34" charset="0"/>
              </a:defRPr>
            </a:lvl3pPr>
            <a:lvl4pPr marL="1600200" indent="-228600">
              <a:defRPr>
                <a:solidFill>
                  <a:schemeClr val="bg1"/>
                </a:solidFill>
                <a:latin typeface="Arial" panose="020B0604020202020204" pitchFamily="34" charset="0"/>
                <a:cs typeface="Arial" panose="020B0604020202020204" pitchFamily="34" charset="0"/>
              </a:defRPr>
            </a:lvl4pPr>
            <a:lvl5pPr marL="2057400" indent="-228600">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9pPr>
          </a:lstStyle>
          <a:p>
            <a:pPr marL="0" marR="0" lvl="0" indent="0" algn="l" defTabSz="457200" rtl="0" eaLnBrk="1" fontAlgn="base" latinLnBrk="0" hangingPunct="1">
              <a:lnSpc>
                <a:spcPct val="87000"/>
              </a:lnSpc>
              <a:spcBef>
                <a:spcPct val="0"/>
              </a:spcBef>
              <a:spcAft>
                <a:spcPct val="0"/>
              </a:spcAft>
              <a:buClr>
                <a:srgbClr val="FFFFFF"/>
              </a:buClr>
              <a:buSzPct val="100000"/>
              <a:buFont typeface="Arial" panose="020B0604020202020204" pitchFamily="34" charset="0"/>
              <a:buNone/>
              <a:defRPr/>
            </a:pPr>
            <a:endParaRPr kumimoji="0" lang="en-IN" sz="1800" b="0" i="0" u="none" strike="noStrike" kern="1200" cap="none" spc="0" normalizeH="0" baseline="0" noProof="0" smtClean="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6148" name="Text Box 3"/>
          <p:cNvSpPr txBox="1">
            <a:spLocks noChangeArrowheads="1"/>
          </p:cNvSpPr>
          <p:nvPr/>
        </p:nvSpPr>
        <p:spPr bwMode="auto">
          <a:xfrm>
            <a:off x="0" y="0"/>
            <a:ext cx="2971800" cy="460375"/>
          </a:xfrm>
          <a:prstGeom prst="rect">
            <a:avLst/>
          </a:prstGeom>
          <a:noFill/>
          <a:ln>
            <a:noFill/>
          </a:ln>
        </p:spPr>
        <p:txBody>
          <a:bodyPr wrap="none" anchor="ctr"/>
          <a:lstStyle>
            <a:lvl1pPr>
              <a:defRPr>
                <a:solidFill>
                  <a:schemeClr val="bg1"/>
                </a:solidFill>
                <a:latin typeface="Arial" panose="020B0604020202020204" pitchFamily="34" charset="0"/>
                <a:cs typeface="Arial" panose="020B0604020202020204" pitchFamily="34" charset="0"/>
              </a:defRPr>
            </a:lvl1pPr>
            <a:lvl2pPr marL="742950" indent="-285750">
              <a:defRPr>
                <a:solidFill>
                  <a:schemeClr val="bg1"/>
                </a:solidFill>
                <a:latin typeface="Arial" panose="020B0604020202020204" pitchFamily="34" charset="0"/>
                <a:cs typeface="Arial" panose="020B0604020202020204" pitchFamily="34" charset="0"/>
              </a:defRPr>
            </a:lvl2pPr>
            <a:lvl3pPr marL="1143000" indent="-228600">
              <a:defRPr>
                <a:solidFill>
                  <a:schemeClr val="bg1"/>
                </a:solidFill>
                <a:latin typeface="Arial" panose="020B0604020202020204" pitchFamily="34" charset="0"/>
                <a:cs typeface="Arial" panose="020B0604020202020204" pitchFamily="34" charset="0"/>
              </a:defRPr>
            </a:lvl3pPr>
            <a:lvl4pPr marL="1600200" indent="-228600">
              <a:defRPr>
                <a:solidFill>
                  <a:schemeClr val="bg1"/>
                </a:solidFill>
                <a:latin typeface="Arial" panose="020B0604020202020204" pitchFamily="34" charset="0"/>
                <a:cs typeface="Arial" panose="020B0604020202020204" pitchFamily="34" charset="0"/>
              </a:defRPr>
            </a:lvl4pPr>
            <a:lvl5pPr marL="2057400" indent="-228600">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9pPr>
          </a:lstStyle>
          <a:p>
            <a:pPr marL="0" marR="0" lvl="0" indent="0" algn="l" defTabSz="457200" rtl="0" eaLnBrk="1" fontAlgn="base" latinLnBrk="0" hangingPunct="1">
              <a:lnSpc>
                <a:spcPct val="87000"/>
              </a:lnSpc>
              <a:spcBef>
                <a:spcPct val="0"/>
              </a:spcBef>
              <a:spcAft>
                <a:spcPct val="0"/>
              </a:spcAft>
              <a:buClr>
                <a:srgbClr val="FFFFFF"/>
              </a:buClr>
              <a:buSzPct val="100000"/>
              <a:buFont typeface="Arial" panose="020B0604020202020204" pitchFamily="34" charset="0"/>
              <a:buNone/>
              <a:defRPr/>
            </a:pPr>
            <a:endParaRPr kumimoji="0" lang="en-IN" sz="1800" b="0" i="0" u="none" strike="noStrike" kern="1200" cap="none" spc="0" normalizeH="0" baseline="0" noProof="0" smtClean="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100" name="Rectangle 4"/>
          <p:cNvSpPr>
            <a:spLocks noGrp="1" noChangeArrowheads="1"/>
          </p:cNvSpPr>
          <p:nvPr>
            <p:ph type="dt"/>
          </p:nvPr>
        </p:nvSpPr>
        <p:spPr bwMode="auto">
          <a:xfrm>
            <a:off x="3884613" y="0"/>
            <a:ext cx="2968625" cy="454025"/>
          </a:xfrm>
          <a:prstGeom prst="rect">
            <a:avLst/>
          </a:prstGeom>
          <a:noFill/>
          <a:ln w="9525">
            <a:noFill/>
            <a:round/>
          </a:ln>
          <a:effectLst/>
        </p:spPr>
        <p:txBody>
          <a:bodyPr vert="horz" wrap="square" lIns="90000" tIns="46800" rIns="90000" bIns="46800" numCol="1" anchor="t" anchorCtr="0" compatLnSpc="1"/>
          <a:lstStyle>
            <a:lvl1pPr algn="r" eaLnBrk="1" hangingPunct="1">
              <a:lnSpc>
                <a:spcPct val="100000"/>
              </a:lnSpc>
              <a:buClr>
                <a:srgbClr val="000000"/>
              </a:buCl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cs typeface="Arial" panose="020B0604020202020204" pitchFamily="34" charset="0"/>
              </a:defRPr>
            </a:lvl1pPr>
          </a:lstStyle>
          <a:p>
            <a:pPr marL="0" marR="0" lvl="0" indent="0" algn="r" defTabSz="457200" rtl="0" eaLnBrk="1" fontAlgn="base" latinLnBrk="0" hangingPunct="1">
              <a:lnSpc>
                <a:spcPct val="100000"/>
              </a:lnSpc>
              <a:spcBef>
                <a:spcPct val="0"/>
              </a:spcBef>
              <a:spcAft>
                <a:spcPct val="0"/>
              </a:spcAft>
              <a:buClr>
                <a:srgbClr val="000000"/>
              </a:buClr>
              <a:buSzPct val="45000"/>
              <a:buFont typeface="Wingdings" panose="05000000000000000000" pitchFamily="2" charset="2"/>
              <a:buNone/>
              <a:tabLst>
                <a:tab pos="723900" algn="l"/>
                <a:tab pos="1447800" algn="l"/>
                <a:tab pos="2171700" algn="l"/>
                <a:tab pos="2895600" algn="l"/>
              </a:tabLst>
              <a:defRPr/>
            </a:pPr>
            <a:endParaRPr kumimoji="0" lang="en-GB"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55302" name="Rectangle 5"/>
          <p:cNvSpPr>
            <a:spLocks noGrp="1" noRot="1" noChangeAspect="1"/>
          </p:cNvSpPr>
          <p:nvPr>
            <p:ph type="sldImg"/>
          </p:nvPr>
        </p:nvSpPr>
        <p:spPr>
          <a:xfrm>
            <a:off x="1143000" y="685800"/>
            <a:ext cx="4568825" cy="3425825"/>
          </a:xfrm>
          <a:prstGeom prst="rect">
            <a:avLst/>
          </a:prstGeom>
          <a:noFill/>
          <a:ln w="12600" cap="flat" cmpd="sng">
            <a:solidFill>
              <a:srgbClr val="000000"/>
            </a:solidFill>
            <a:prstDash val="solid"/>
            <a:miter/>
            <a:headEnd type="none" w="med" len="med"/>
            <a:tailEnd type="none" w="med" len="med"/>
          </a:ln>
        </p:spPr>
      </p:sp>
      <p:sp>
        <p:nvSpPr>
          <p:cNvPr id="4102" name="Rectangle 6"/>
          <p:cNvSpPr>
            <a:spLocks noGrp="1" noChangeArrowheads="1"/>
          </p:cNvSpPr>
          <p:nvPr>
            <p:ph type="body"/>
          </p:nvPr>
        </p:nvSpPr>
        <p:spPr bwMode="auto">
          <a:xfrm>
            <a:off x="685800" y="4343400"/>
            <a:ext cx="5483225" cy="4111625"/>
          </a:xfrm>
          <a:prstGeom prst="rect">
            <a:avLst/>
          </a:prstGeom>
          <a:noFill/>
          <a:ln w="9525">
            <a:noFill/>
            <a:round/>
          </a:ln>
          <a:effectLst/>
        </p:spPr>
        <p:txBody>
          <a:bodyPr vert="horz" wrap="square" lIns="90000" tIns="46800" rIns="90000" bIns="4680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6152" name="Text Box 7"/>
          <p:cNvSpPr txBox="1">
            <a:spLocks noChangeArrowheads="1"/>
          </p:cNvSpPr>
          <p:nvPr/>
        </p:nvSpPr>
        <p:spPr bwMode="auto">
          <a:xfrm>
            <a:off x="0" y="8683625"/>
            <a:ext cx="2971800" cy="460375"/>
          </a:xfrm>
          <a:prstGeom prst="rect">
            <a:avLst/>
          </a:prstGeom>
          <a:noFill/>
          <a:ln>
            <a:noFill/>
          </a:ln>
        </p:spPr>
        <p:txBody>
          <a:bodyPr wrap="none" anchor="ctr"/>
          <a:lstStyle>
            <a:lvl1pPr>
              <a:defRPr>
                <a:solidFill>
                  <a:schemeClr val="bg1"/>
                </a:solidFill>
                <a:latin typeface="Arial" panose="020B0604020202020204" pitchFamily="34" charset="0"/>
                <a:cs typeface="Arial" panose="020B0604020202020204" pitchFamily="34" charset="0"/>
              </a:defRPr>
            </a:lvl1pPr>
            <a:lvl2pPr marL="742950" indent="-285750">
              <a:defRPr>
                <a:solidFill>
                  <a:schemeClr val="bg1"/>
                </a:solidFill>
                <a:latin typeface="Arial" panose="020B0604020202020204" pitchFamily="34" charset="0"/>
                <a:cs typeface="Arial" panose="020B0604020202020204" pitchFamily="34" charset="0"/>
              </a:defRPr>
            </a:lvl2pPr>
            <a:lvl3pPr marL="1143000" indent="-228600">
              <a:defRPr>
                <a:solidFill>
                  <a:schemeClr val="bg1"/>
                </a:solidFill>
                <a:latin typeface="Arial" panose="020B0604020202020204" pitchFamily="34" charset="0"/>
                <a:cs typeface="Arial" panose="020B0604020202020204" pitchFamily="34" charset="0"/>
              </a:defRPr>
            </a:lvl3pPr>
            <a:lvl4pPr marL="1600200" indent="-228600">
              <a:defRPr>
                <a:solidFill>
                  <a:schemeClr val="bg1"/>
                </a:solidFill>
                <a:latin typeface="Arial" panose="020B0604020202020204" pitchFamily="34" charset="0"/>
                <a:cs typeface="Arial" panose="020B0604020202020204" pitchFamily="34" charset="0"/>
              </a:defRPr>
            </a:lvl4pPr>
            <a:lvl5pPr marL="2057400" indent="-228600">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bg1"/>
                </a:solidFill>
                <a:latin typeface="Arial" panose="020B0604020202020204" pitchFamily="34" charset="0"/>
                <a:cs typeface="Arial" panose="020B0604020202020204" pitchFamily="34" charset="0"/>
              </a:defRPr>
            </a:lvl9pPr>
          </a:lstStyle>
          <a:p>
            <a:pPr marL="0" marR="0" lvl="0" indent="0" algn="l" defTabSz="457200" rtl="0" eaLnBrk="1" fontAlgn="base" latinLnBrk="0" hangingPunct="1">
              <a:lnSpc>
                <a:spcPct val="87000"/>
              </a:lnSpc>
              <a:spcBef>
                <a:spcPct val="0"/>
              </a:spcBef>
              <a:spcAft>
                <a:spcPct val="0"/>
              </a:spcAft>
              <a:buClr>
                <a:srgbClr val="FFFFFF"/>
              </a:buClr>
              <a:buSzPct val="100000"/>
              <a:buFont typeface="Arial" panose="020B0604020202020204" pitchFamily="34" charset="0"/>
              <a:buNone/>
              <a:defRPr/>
            </a:pPr>
            <a:endParaRPr kumimoji="0" lang="en-IN" sz="1800" b="0" i="0" u="none" strike="noStrike" kern="1200" cap="none" spc="0" normalizeH="0" baseline="0" noProof="0" smtClean="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4104" name="Rectangle 8"/>
          <p:cNvSpPr>
            <a:spLocks noGrp="1" noChangeArrowheads="1"/>
          </p:cNvSpPr>
          <p:nvPr>
            <p:ph type="sldNum"/>
          </p:nvPr>
        </p:nvSpPr>
        <p:spPr bwMode="auto">
          <a:xfrm>
            <a:off x="3884613" y="8685213"/>
            <a:ext cx="2968625" cy="454025"/>
          </a:xfrm>
          <a:prstGeom prst="rect">
            <a:avLst/>
          </a:prstGeom>
          <a:noFill/>
          <a:ln w="9525">
            <a:noFill/>
            <a:round/>
          </a:ln>
          <a:effectLst/>
        </p:spPr>
        <p:txBody>
          <a:bodyPr vert="horz" wrap="square" lIns="90000" tIns="46800" rIns="90000" bIns="46800" numCol="1" anchor="b" anchorCtr="0" compatLnSpc="1"/>
          <a:p>
            <a:pPr lvl="0" algn="r" defTabSz="457200" eaLnBrk="1" hangingPunct="1">
              <a:buClr>
                <a:srgbClr val="000000"/>
              </a:buClr>
              <a:buSzPct val="45000"/>
              <a:buFont typeface="Wingdings" panose="05000000000000000000" pitchFamily="2" charset="2"/>
              <a:buNone/>
              <a:tabLst>
                <a:tab pos="723900" algn="l"/>
                <a:tab pos="1447800" algn="l"/>
                <a:tab pos="2171700" algn="l"/>
                <a:tab pos="2895600" algn="l"/>
              </a:tabLst>
            </a:pPr>
            <a:fld id="{9A0DB2DC-4C9A-4742-B13C-FB6460FD3503}" type="slidenum">
              <a:rPr lang="en-GB" sz="1200" dirty="0">
                <a:solidFill>
                  <a:srgbClr val="000000"/>
                </a:solidFill>
                <a:latin typeface="Times New Roman" panose="02020603050405020304" pitchFamily="18" charset="0"/>
              </a:rPr>
            </a:fld>
            <a:endParaRPr lang="en-GB" sz="1200" dirty="0">
              <a:solidFill>
                <a:srgbClr val="000000"/>
              </a:solidFill>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Image Placeholder 1"/>
          <p:cNvSpPr>
            <a:spLocks noGrp="1" noRot="1" noChangeAspect="1" noTextEdit="1"/>
          </p:cNvSpPr>
          <p:nvPr>
            <p:ph type="sldImg"/>
          </p:nvPr>
        </p:nvSpPr>
        <p:spPr>
          <a:xfrm>
            <a:off x="1143000" y="693738"/>
            <a:ext cx="4572000" cy="3429000"/>
          </a:xfrm>
          <a:solidFill>
            <a:srgbClr val="4F81BD">
              <a:alpha val="100000"/>
            </a:srgbClr>
          </a:solidFill>
          <a:ln w="25402">
            <a:solidFill>
              <a:srgbClr val="385D8A">
                <a:alpha val="100000"/>
              </a:srgbClr>
            </a:solidFill>
          </a:ln>
        </p:spPr>
      </p:sp>
      <p:sp>
        <p:nvSpPr>
          <p:cNvPr id="56323" name="Notes Placeholder 2"/>
          <p:cNvSpPr>
            <a:spLocks noGrp="1"/>
          </p:cNvSpPr>
          <p:nvPr>
            <p:ph type="body" sz="quarter" idx="1"/>
          </p:nvPr>
        </p:nvSpPr>
        <p:spPr>
          <a:xfrm>
            <a:off x="685800" y="4343400"/>
            <a:ext cx="5486400" cy="4032250"/>
          </a:xfrm>
          <a:ln/>
        </p:spPr>
        <p:txBody>
          <a:bodyPr wrap="square" lIns="90000" tIns="46800" rIns="90000" bIns="46800" anchor="t" anchorCtr="0"/>
          <a:p>
            <a:pPr lvl="0"/>
            <a:endParaRPr lang="en-US"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2050" name="Picture 4" descr="LOGO copy"/>
          <p:cNvPicPr>
            <a:picLocks noChangeAspect="1"/>
          </p:cNvPicPr>
          <p:nvPr/>
        </p:nvPicPr>
        <p:blipFill>
          <a:blip r:embed="rId2">
            <a:clrChange>
              <a:clrFrom>
                <a:srgbClr val="CBE3E3"/>
              </a:clrFrom>
              <a:clrTo>
                <a:srgbClr val="CBE3E3">
                  <a:alpha val="0"/>
                </a:srgbClr>
              </a:clrTo>
            </a:clrChange>
          </a:blip>
          <a:srcRect l="11111" t="4305" r="11111" b="9607"/>
          <a:stretch>
            <a:fillRect/>
          </a:stretch>
        </p:blipFill>
        <p:spPr>
          <a:xfrm>
            <a:off x="3929063" y="0"/>
            <a:ext cx="1133475" cy="1619250"/>
          </a:xfrm>
          <a:prstGeom prst="rect">
            <a:avLst/>
          </a:prstGeom>
          <a:noFill/>
          <a:ln w="9525">
            <a:noFill/>
          </a:ln>
        </p:spPr>
      </p:pic>
      <p:sp>
        <p:nvSpPr>
          <p:cNvPr id="2" name="Title 1"/>
          <p:cNvSpPr>
            <a:spLocks noGrp="1"/>
          </p:cNvSpPr>
          <p:nvPr>
            <p:ph type="ctrTitle"/>
          </p:nvPr>
        </p:nvSpPr>
        <p:spPr>
          <a:xfrm>
            <a:off x="457200" y="2030413"/>
            <a:ext cx="8153400" cy="1470025"/>
          </a:xfrm>
          <a:noFill/>
        </p:spPr>
        <p:txBody>
          <a:bodyPr/>
          <a:lstStyle>
            <a:lvl1pPr>
              <a:defRPr sz="5400" b="1">
                <a:solidFill>
                  <a:srgbClr val="003399"/>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367218"/>
            <a:ext cx="7239000" cy="776294"/>
          </a:xfrm>
        </p:spPr>
        <p:txBody>
          <a:bodyPr/>
          <a:lstStyle>
            <a:lvl1pPr marL="0" indent="0" algn="ctr">
              <a:buNone/>
              <a:defRPr b="1">
                <a:solidFill>
                  <a:srgbClr val="1A1C3E"/>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grpSp>
        <p:nvGrpSpPr>
          <p:cNvPr id="15" name="Group 12"/>
          <p:cNvGrpSpPr/>
          <p:nvPr/>
        </p:nvGrpSpPr>
        <p:grpSpPr bwMode="auto">
          <a:xfrm>
            <a:off x="2214563" y="5357816"/>
            <a:ext cx="4800600" cy="766759"/>
            <a:chOff x="2057400" y="5357816"/>
            <a:chExt cx="4800600" cy="766884"/>
          </a:xfrm>
          <a:noFill/>
        </p:grpSpPr>
        <p:pic>
          <p:nvPicPr>
            <p:cNvPr id="17" name="Picture 4"/>
            <p:cNvPicPr>
              <a:picLocks noChangeAspect="1" noChangeArrowheads="1"/>
            </p:cNvPicPr>
            <p:nvPr/>
          </p:nvPicPr>
          <p:blipFill>
            <a:blip r:embed="rId3" cstate="print"/>
            <a:srcRect/>
            <a:stretch>
              <a:fillRect/>
            </a:stretch>
          </p:blipFill>
          <p:spPr bwMode="auto">
            <a:xfrm>
              <a:off x="2571755" y="5357816"/>
              <a:ext cx="3600450" cy="523874"/>
            </a:xfrm>
            <a:prstGeom prst="rect">
              <a:avLst/>
            </a:prstGeom>
            <a:grpFill/>
            <a:ln w="9525">
              <a:noFill/>
              <a:miter lim="800000"/>
              <a:headEnd/>
              <a:tailEnd/>
            </a:ln>
          </p:spPr>
        </p:pic>
        <p:pic>
          <p:nvPicPr>
            <p:cNvPr id="18" name="Picture 5"/>
            <p:cNvPicPr>
              <a:picLocks noChangeAspect="1" noChangeArrowheads="1"/>
            </p:cNvPicPr>
            <p:nvPr/>
          </p:nvPicPr>
          <p:blipFill>
            <a:blip r:embed="rId4" cstate="print"/>
            <a:srcRect l="2464" t="17021" r="2618" b="14894"/>
            <a:stretch>
              <a:fillRect/>
            </a:stretch>
          </p:blipFill>
          <p:spPr bwMode="auto">
            <a:xfrm>
              <a:off x="2057400" y="5715000"/>
              <a:ext cx="4800600" cy="409700"/>
            </a:xfrm>
            <a:prstGeom prst="rect">
              <a:avLst/>
            </a:prstGeom>
            <a:grpFill/>
            <a:ln w="9525">
              <a:noFill/>
              <a:miter lim="800000"/>
              <a:headEnd/>
              <a:tailEnd/>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85750" y="1447800"/>
            <a:ext cx="8705850" cy="4695825"/>
          </a:xfrm>
        </p:spPr>
        <p:txBody>
          <a:bodyPr/>
          <a:lstStyle>
            <a:lvl3pPr>
              <a:defRPr>
                <a:solidFill>
                  <a:srgbClr val="003399"/>
                </a:solidFill>
              </a:defRPr>
            </a:lvl3pPr>
            <a:lvl4pPr>
              <a:defRPr>
                <a:solidFill>
                  <a:srgbClr val="003399"/>
                </a:solidFill>
              </a:defRPr>
            </a:lvl4pPr>
            <a:lvl5pPr>
              <a:defRPr>
                <a:solidFill>
                  <a:srgbClr val="003399"/>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hasCustomPrompt="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v"/>
              <a:defRPr/>
            </a:pPr>
            <a:r>
              <a:rPr kumimoji="0" lang="en-US" sz="3200" b="1" i="0" u="none" strike="noStrike" kern="1200" cap="none" spc="0" normalizeH="0" baseline="0" noProof="0" smtClean="0">
                <a:ln>
                  <a:noFill/>
                </a:ln>
                <a:solidFill>
                  <a:srgbClr val="003399"/>
                </a:solidFill>
                <a:effectLst/>
                <a:uLnTx/>
                <a:uFillTx/>
                <a:latin typeface="Arial" panose="020B0604020202020204" pitchFamily="34" charset="0"/>
                <a:ea typeface="+mn-ea"/>
                <a:cs typeface="Arial" panose="020B0604020202020204" pitchFamily="34" charset="0"/>
              </a:rPr>
              <a:t>Click icon to add table</a:t>
            </a:r>
            <a:endParaRPr kumimoji="0" lang="en-US" sz="3200" b="1" i="0" u="none" strike="noStrike" kern="1200" cap="none" spc="0" normalizeH="0" baseline="0" noProof="0" dirty="0" smtClean="0">
              <a:ln>
                <a:noFill/>
              </a:ln>
              <a:solidFill>
                <a:srgbClr val="003399"/>
              </a:solidFill>
              <a:effectLst/>
              <a:uLnTx/>
              <a:uFillTx/>
              <a:latin typeface="Arial" panose="020B0604020202020204" pitchFamily="34" charset="0"/>
              <a:ea typeface="+mn-ea"/>
              <a:cs typeface="Arial" panose="020B0604020202020204" pitchFamily="34" charset="0"/>
            </a:endParaRPr>
          </a:p>
        </p:txBody>
      </p:sp>
      <p:sp>
        <p:nvSpPr>
          <p:cNvPr id="12" name="Rectangle 4"/>
          <p:cNvSpPr>
            <a:spLocks noGrp="1" noChangeArrowheads="1"/>
          </p:cNvSpPr>
          <p:nvPr>
            <p:ph type="dt" sz="half" idx="2"/>
          </p:nvPr>
        </p:nvSpPr>
        <p:spPr>
          <a:xfrm>
            <a:off x="457200" y="6245225"/>
            <a:ext cx="2133600" cy="476250"/>
          </a:xfrm>
          <a:prstGeom prst="rect">
            <a:avLst/>
          </a:prstGeom>
        </p:spPr>
        <p:txBody>
          <a:bodyPr/>
          <a:lstStyle>
            <a:lvl1pPr eaLnBrk="1" fontAlgn="auto" hangingPunct="1">
              <a:lnSpc>
                <a:spcPct val="87000"/>
              </a:lnSpc>
              <a:spcBef>
                <a:spcPts val="0"/>
              </a:spcBef>
              <a:spcAft>
                <a:spcPts val="0"/>
              </a:spcAft>
              <a:buClr>
                <a:srgbClr val="FFFFFF"/>
              </a:buClr>
              <a:buSzPct val="100000"/>
              <a:buFont typeface="Arial" panose="020B0604020202020204" pitchFamily="34" charset="0"/>
              <a:buNone/>
              <a:defRPr>
                <a:latin typeface="+mn-lt"/>
                <a:cs typeface="+mn-cs"/>
              </a:defRPr>
            </a:lvl1pPr>
          </a:lstStyle>
          <a:p>
            <a:pPr marL="0" marR="0" lvl="0" indent="0" algn="l" defTabSz="457200" rtl="0" eaLnBrk="1" fontAlgn="auto" latinLnBrk="0" hangingPunct="1">
              <a:lnSpc>
                <a:spcPct val="87000"/>
              </a:lnSpc>
              <a:spcBef>
                <a:spcPts val="0"/>
              </a:spcBef>
              <a:spcAft>
                <a:spcPts val="0"/>
              </a:spcAft>
              <a:buClr>
                <a:srgbClr val="FFFFFF"/>
              </a:buClr>
              <a:buSzPct val="100000"/>
              <a:buFont typeface="Arial" panose="020B0604020202020204" pitchFamily="34" charset="0"/>
              <a:buNone/>
              <a:defRPr/>
            </a:pPr>
            <a:endParaRPr kumimoji="0" lang="en-GB"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Rectangle 5"/>
          <p:cNvSpPr>
            <a:spLocks noGrp="1" noChangeArrowheads="1"/>
          </p:cNvSpPr>
          <p:nvPr>
            <p:ph type="ftr" sz="quarter" idx="3"/>
          </p:nvPr>
        </p:nvSpPr>
        <p:spPr>
          <a:xfrm>
            <a:off x="3124200" y="6245225"/>
            <a:ext cx="2895600" cy="476250"/>
          </a:xfrm>
          <a:prstGeom prst="rect">
            <a:avLst/>
          </a:prstGeom>
        </p:spPr>
        <p:txBody>
          <a:bodyPr/>
          <a:lstStyle>
            <a:lvl1pPr eaLnBrk="1" fontAlgn="auto" hangingPunct="1">
              <a:lnSpc>
                <a:spcPct val="87000"/>
              </a:lnSpc>
              <a:spcBef>
                <a:spcPts val="0"/>
              </a:spcBef>
              <a:spcAft>
                <a:spcPts val="0"/>
              </a:spcAft>
              <a:buClr>
                <a:srgbClr val="FFFFFF"/>
              </a:buClr>
              <a:buSzPct val="100000"/>
              <a:buFont typeface="Arial" panose="020B0604020202020204" pitchFamily="34" charset="0"/>
              <a:buNone/>
              <a:defRPr>
                <a:latin typeface="+mn-lt"/>
                <a:cs typeface="+mn-cs"/>
              </a:defRPr>
            </a:lvl1pPr>
          </a:lstStyle>
          <a:p>
            <a:pPr marL="0" marR="0" lvl="0" indent="0" algn="l" defTabSz="457200" rtl="0" eaLnBrk="1" fontAlgn="auto" latinLnBrk="0" hangingPunct="1">
              <a:lnSpc>
                <a:spcPct val="87000"/>
              </a:lnSpc>
              <a:spcBef>
                <a:spcPts val="0"/>
              </a:spcBef>
              <a:spcAft>
                <a:spcPts val="0"/>
              </a:spcAft>
              <a:buClr>
                <a:srgbClr val="FFFFFF"/>
              </a:buClr>
              <a:buSzPct val="100000"/>
              <a:buFont typeface="Arial" panose="020B0604020202020204" pitchFamily="34" charset="0"/>
              <a:buNone/>
              <a:defRPr/>
            </a:pPr>
            <a:endParaRPr kumimoji="0" lang="en-IN"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Rectangle 6"/>
          <p:cNvSpPr>
            <a:spLocks noGrp="1" noChangeArrowheads="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p>
            <a:pPr lvl="0" eaLnBrk="1" hangingPunct="1">
              <a:lnSpc>
                <a:spcPct val="87000"/>
              </a:lnSpc>
              <a:buClr>
                <a:srgbClr val="FFFFFF"/>
              </a:buClr>
              <a:buSzPct val="100000"/>
              <a:buNone/>
            </a:pPr>
            <a:fld id="{9A0DB2DC-4C9A-4742-B13C-FB6460FD3503}" type="slidenum">
              <a:rPr lang="en-GB" dirty="0">
                <a:latin typeface="Calibri" panose="020F0502020204030204" pitchFamily="34" charset="0"/>
              </a:rPr>
            </a:fld>
            <a:endParaRPr lang="en-GB"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lvl3pPr>
              <a:defRPr>
                <a:solidFill>
                  <a:srgbClr val="003399"/>
                </a:solidFill>
              </a:defRPr>
            </a:lvl3pPr>
            <a:lvl4pPr>
              <a:defRPr>
                <a:solidFill>
                  <a:srgbClr val="003399"/>
                </a:solidFill>
              </a:defRPr>
            </a:lvl4pPr>
            <a:lvl5pPr>
              <a:defRPr>
                <a:solidFill>
                  <a:srgbClr val="003399"/>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12" name="Date Placeholder 2"/>
          <p:cNvSpPr>
            <a:spLocks noGrp="1"/>
          </p:cNvSpPr>
          <p:nvPr>
            <p:ph type="dt" sz="half" idx="2"/>
          </p:nvPr>
        </p:nvSpPr>
        <p:spPr>
          <a:xfrm>
            <a:off x="457200" y="6245225"/>
            <a:ext cx="2133600" cy="476250"/>
          </a:xfrm>
          <a:prstGeom prst="rect">
            <a:avLst/>
          </a:prstGeom>
        </p:spPr>
        <p:txBody>
          <a:bodyPr/>
          <a:lstStyle>
            <a:lvl1pPr eaLnBrk="1" fontAlgn="auto" hangingPunct="1">
              <a:lnSpc>
                <a:spcPct val="87000"/>
              </a:lnSpc>
              <a:spcBef>
                <a:spcPts val="0"/>
              </a:spcBef>
              <a:spcAft>
                <a:spcPts val="0"/>
              </a:spcAft>
              <a:buClr>
                <a:srgbClr val="FFFFFF"/>
              </a:buClr>
              <a:buSzPct val="100000"/>
              <a:buFont typeface="Arial" panose="020B0604020202020204" pitchFamily="34" charset="0"/>
              <a:buNone/>
              <a:defRPr>
                <a:latin typeface="+mn-lt"/>
                <a:cs typeface="+mn-cs"/>
              </a:defRPr>
            </a:lvl1pPr>
          </a:lstStyle>
          <a:p>
            <a:pPr marL="0" marR="0" lvl="0" indent="0" algn="l" defTabSz="457200" rtl="0" eaLnBrk="1" fontAlgn="auto" latinLnBrk="0" hangingPunct="1">
              <a:lnSpc>
                <a:spcPct val="87000"/>
              </a:lnSpc>
              <a:spcBef>
                <a:spcPts val="0"/>
              </a:spcBef>
              <a:spcAft>
                <a:spcPts val="0"/>
              </a:spcAft>
              <a:buClr>
                <a:srgbClr val="FFFFFF"/>
              </a:buClr>
              <a:buSzPct val="100000"/>
              <a:buFont typeface="Arial" panose="020B0604020202020204" pitchFamily="34" charset="0"/>
              <a:buNone/>
              <a:defRPr/>
            </a:pPr>
            <a:endParaRPr kumimoji="0" lang="en-GB" sz="1800" b="0" i="0" u="none" strike="noStrike" kern="1200" cap="none" spc="0" normalizeH="0" baseline="0" noProof="0">
              <a:ln>
                <a:noFill/>
              </a:ln>
              <a:solidFill>
                <a:schemeClr val="bg1"/>
              </a:solidFill>
              <a:effectLst/>
              <a:uLnTx/>
              <a:uFillTx/>
              <a:latin typeface="+mn-lt"/>
              <a:ea typeface="+mn-ea"/>
              <a:cs typeface="+mn-cs"/>
            </a:endParaRPr>
          </a:p>
        </p:txBody>
      </p:sp>
      <p:sp>
        <p:nvSpPr>
          <p:cNvPr id="15" name="Footer Placeholder 3"/>
          <p:cNvSpPr>
            <a:spLocks noGrp="1"/>
          </p:cNvSpPr>
          <p:nvPr>
            <p:ph type="ftr" sz="quarter" idx="3"/>
          </p:nvPr>
        </p:nvSpPr>
        <p:spPr>
          <a:xfrm>
            <a:off x="3124200" y="6245225"/>
            <a:ext cx="2895600" cy="476250"/>
          </a:xfrm>
          <a:prstGeom prst="rect">
            <a:avLst/>
          </a:prstGeom>
        </p:spPr>
        <p:txBody>
          <a:bodyPr/>
          <a:lstStyle>
            <a:lvl1pPr eaLnBrk="1" fontAlgn="auto" hangingPunct="1">
              <a:lnSpc>
                <a:spcPct val="87000"/>
              </a:lnSpc>
              <a:spcBef>
                <a:spcPts val="0"/>
              </a:spcBef>
              <a:spcAft>
                <a:spcPts val="0"/>
              </a:spcAft>
              <a:buClr>
                <a:srgbClr val="FFFFFF"/>
              </a:buClr>
              <a:buSzPct val="100000"/>
              <a:buFont typeface="Arial" panose="020B0604020202020204" pitchFamily="34" charset="0"/>
              <a:buNone/>
              <a:defRPr>
                <a:latin typeface="+mn-lt"/>
                <a:cs typeface="+mn-cs"/>
              </a:defRPr>
            </a:lvl1pPr>
          </a:lstStyle>
          <a:p>
            <a:pPr marL="0" marR="0" lvl="0" indent="0" algn="l" defTabSz="457200" rtl="0" eaLnBrk="1" fontAlgn="auto" latinLnBrk="0" hangingPunct="1">
              <a:lnSpc>
                <a:spcPct val="87000"/>
              </a:lnSpc>
              <a:spcBef>
                <a:spcPts val="0"/>
              </a:spcBef>
              <a:spcAft>
                <a:spcPts val="0"/>
              </a:spcAft>
              <a:buClr>
                <a:srgbClr val="FFFFFF"/>
              </a:buClr>
              <a:buSzPct val="100000"/>
              <a:buFont typeface="Arial" panose="020B0604020202020204" pitchFamily="34" charset="0"/>
              <a:buNone/>
              <a:defRPr/>
            </a:pPr>
            <a:endParaRPr kumimoji="0" lang="en-IN" sz="1800" b="0" i="0" u="none" strike="noStrike" kern="1200" cap="none" spc="0" normalizeH="0" baseline="0" noProof="0">
              <a:ln>
                <a:noFill/>
              </a:ln>
              <a:solidFill>
                <a:schemeClr val="bg1"/>
              </a:solidFill>
              <a:effectLst/>
              <a:uLnTx/>
              <a:uFillTx/>
              <a:latin typeface="+mn-lt"/>
              <a:ea typeface="+mn-ea"/>
              <a:cs typeface="+mn-cs"/>
            </a:endParaRPr>
          </a:p>
        </p:txBody>
      </p:sp>
      <p:sp>
        <p:nvSpPr>
          <p:cNvPr id="17" name="Slide Number Placeholder 4"/>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p>
            <a:pPr lvl="0" eaLnBrk="1" hangingPunct="1">
              <a:lnSpc>
                <a:spcPct val="87000"/>
              </a:lnSpc>
              <a:buClr>
                <a:srgbClr val="FFFFFF"/>
              </a:buClr>
              <a:buSzPct val="100000"/>
              <a:buNone/>
            </a:pPr>
            <a:fld id="{9A0DB2DC-4C9A-4742-B13C-FB6460FD3503}" type="slidenum">
              <a:rPr lang="en-GB" dirty="0">
                <a:latin typeface="Calibri" panose="020F0502020204030204" pitchFamily="34" charset="0"/>
              </a:rPr>
            </a:fld>
            <a:endParaRPr lang="en-GB" dirty="0">
              <a:latin typeface="Calibri" panose="020F050202020403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12" name="Date Placeholder 1"/>
          <p:cNvSpPr>
            <a:spLocks noGrp="1"/>
          </p:cNvSpPr>
          <p:nvPr>
            <p:ph type="dt" idx="2"/>
          </p:nvPr>
        </p:nvSpPr>
        <p:spPr>
          <a:xfrm>
            <a:off x="457200" y="6245225"/>
            <a:ext cx="2130425" cy="473075"/>
          </a:xfrm>
          <a:prstGeom prst="rect">
            <a:avLst/>
          </a:prstGeom>
        </p:spPr>
        <p:txBody>
          <a:bodyPr/>
          <a:lstStyle>
            <a:lvl1pPr eaLnBrk="1" hangingPunct="1">
              <a:lnSpc>
                <a:spcPct val="87000"/>
              </a:lnSpc>
              <a:buClr>
                <a:srgbClr val="FFFFFF"/>
              </a:buClr>
              <a:buSzPct val="100000"/>
              <a:buFont typeface="Arial" panose="020B0604020202020204" pitchFamily="34" charset="0"/>
              <a:buNone/>
              <a:defRPr>
                <a:latin typeface="Arial" panose="020B0604020202020204" pitchFamily="34" charset="0"/>
                <a:cs typeface="Arial" panose="020B0604020202020204" pitchFamily="34" charset="0"/>
              </a:defRPr>
            </a:lvl1pPr>
          </a:lstStyle>
          <a:p>
            <a:pPr marL="0" marR="0" lvl="0" indent="0" algn="l" defTabSz="457200" rtl="0" eaLnBrk="1" fontAlgn="base" latinLnBrk="0" hangingPunct="1">
              <a:lnSpc>
                <a:spcPct val="87000"/>
              </a:lnSpc>
              <a:spcBef>
                <a:spcPct val="0"/>
              </a:spcBef>
              <a:spcAft>
                <a:spcPct val="0"/>
              </a:spcAft>
              <a:buClr>
                <a:srgbClr val="FFFFFF"/>
              </a:buClr>
              <a:buSzPct val="100000"/>
              <a:buFont typeface="Arial" panose="020B0604020202020204" pitchFamily="34" charset="0"/>
              <a:buNone/>
              <a:defRPr/>
            </a:pPr>
            <a:endParaRPr kumimoji="0" lang="en-GB" sz="18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5" name="Slide Number Placeholder 2"/>
          <p:cNvSpPr>
            <a:spLocks noGrp="1"/>
          </p:cNvSpPr>
          <p:nvPr>
            <p:ph type="sldNum" idx="4"/>
          </p:nvPr>
        </p:nvSpPr>
        <p:spPr>
          <a:xfrm>
            <a:off x="6553200" y="6245225"/>
            <a:ext cx="2130425" cy="473075"/>
          </a:xfrm>
          <a:prstGeom prst="rect">
            <a:avLst/>
          </a:prstGeom>
        </p:spPr>
        <p:txBody>
          <a:bodyPr vert="horz" wrap="square" lIns="91440" tIns="45720" rIns="91440" bIns="45720" numCol="1" anchor="t" anchorCtr="0" compatLnSpc="1"/>
          <a:p>
            <a:pPr lvl="0" eaLnBrk="1" hangingPunct="1">
              <a:lnSpc>
                <a:spcPct val="87000"/>
              </a:lnSpc>
              <a:buClr>
                <a:srgbClr val="FFFFFF"/>
              </a:buClr>
              <a:buSzPct val="100000"/>
              <a:buNone/>
            </a:pPr>
            <a:fld id="{9A0DB2DC-4C9A-4742-B13C-FB6460FD3503}" type="slidenum">
              <a:rPr lang="en-GB" dirty="0"/>
            </a:fld>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04860"/>
          </a:xfrm>
        </p:spPr>
        <p:txBody>
          <a:bodyPr anchor="t"/>
          <a:lstStyle>
            <a:lvl1pPr marL="0" indent="0" algn="ctr">
              <a:defRPr sz="40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228600" y="990600"/>
            <a:ext cx="8486804" cy="5153044"/>
          </a:xfrm>
        </p:spPr>
        <p:txBody>
          <a:bodyPr/>
          <a:lstStyle>
            <a:lvl1pPr marL="0" indent="0" algn="l">
              <a:buNone/>
              <a:defRPr sz="4000">
                <a:solidFill>
                  <a:srgbClr val="0033CC"/>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solidFill>
                  <a:srgbClr val="003399"/>
                </a:solidFill>
              </a:defRPr>
            </a:lvl3pPr>
            <a:lvl4pPr>
              <a:defRPr sz="1800">
                <a:solidFill>
                  <a:srgbClr val="003399"/>
                </a:solidFill>
              </a:defRPr>
            </a:lvl4pPr>
            <a:lvl5pPr>
              <a:defRPr sz="1800">
                <a:solidFill>
                  <a:srgbClr val="003399"/>
                </a:solidFill>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solidFill>
                  <a:srgbClr val="003399"/>
                </a:solidFill>
              </a:defRPr>
            </a:lvl3pPr>
            <a:lvl4pPr>
              <a:defRPr sz="1800">
                <a:solidFill>
                  <a:srgbClr val="003399"/>
                </a:solidFill>
              </a:defRPr>
            </a:lvl4pPr>
            <a:lvl5pPr>
              <a:defRPr sz="1800">
                <a:solidFill>
                  <a:srgbClr val="003399"/>
                </a:solidFill>
              </a:defRPr>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solidFill>
                  <a:srgbClr val="003399"/>
                </a:solidFill>
              </a:defRPr>
            </a:lvl3pPr>
            <a:lvl4pPr>
              <a:defRPr sz="1600">
                <a:solidFill>
                  <a:srgbClr val="003399"/>
                </a:solidFill>
              </a:defRPr>
            </a:lvl4pPr>
            <a:lvl5pPr>
              <a:defRPr sz="1600">
                <a:solidFill>
                  <a:srgbClr val="003399"/>
                </a:solidFill>
              </a:defRPr>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solidFill>
                  <a:srgbClr val="003399"/>
                </a:solidFill>
              </a:defRPr>
            </a:lvl3pPr>
            <a:lvl4pPr>
              <a:defRPr sz="1600">
                <a:solidFill>
                  <a:srgbClr val="003399"/>
                </a:solidFill>
              </a:defRPr>
            </a:lvl4pPr>
            <a:lvl5pPr>
              <a:defRPr sz="1600">
                <a:solidFill>
                  <a:srgbClr val="003399"/>
                </a:solidFill>
              </a:defRPr>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solidFill>
                  <a:srgbClr val="003399"/>
                </a:solidFill>
              </a:defRPr>
            </a:lvl3pPr>
            <a:lvl4pPr>
              <a:defRPr sz="2000">
                <a:solidFill>
                  <a:srgbClr val="003399"/>
                </a:solidFill>
              </a:defRPr>
            </a:lvl4pPr>
            <a:lvl5pPr>
              <a:defRPr sz="2000">
                <a:solidFill>
                  <a:srgbClr val="003399"/>
                </a:solidFill>
              </a:defRPr>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sz="3200" b="1" i="0" u="none" strike="noStrike" kern="1200" cap="none" spc="0" normalizeH="0" baseline="0" noProof="0" smtClean="0">
                <a:ln>
                  <a:noFill/>
                </a:ln>
                <a:solidFill>
                  <a:srgbClr val="003399"/>
                </a:solidFill>
                <a:effectLst/>
                <a:uLnTx/>
                <a:uFillTx/>
                <a:latin typeface="Arial" panose="020B0604020202020204" pitchFamily="34" charset="0"/>
                <a:ea typeface="+mn-ea"/>
                <a:cs typeface="Arial" panose="020B0604020202020204" pitchFamily="34" charset="0"/>
              </a:rPr>
              <a:t>Click icon to add picture</a:t>
            </a:r>
            <a:endParaRPr kumimoji="0" lang="en-US" sz="3200" b="1" i="0" u="none" strike="noStrike" kern="1200" cap="none" spc="0" normalizeH="0" baseline="0" noProof="0">
              <a:ln>
                <a:noFill/>
              </a:ln>
              <a:solidFill>
                <a:srgbClr val="003399"/>
              </a:solidFill>
              <a:effectLst/>
              <a:uLnTx/>
              <a:uFillTx/>
              <a:latin typeface="Arial" panose="020B0604020202020204" pitchFamily="34" charset="0"/>
              <a:ea typeface="+mn-ea"/>
              <a:cs typeface="Arial" panose="020B0604020202020204" pitchFamily="34"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3pPr>
              <a:defRPr>
                <a:solidFill>
                  <a:srgbClr val="003399"/>
                </a:solidFill>
              </a:defRPr>
            </a:lvl3pPr>
            <a:lvl4pPr>
              <a:defRPr>
                <a:solidFill>
                  <a:srgbClr val="003399"/>
                </a:solidFill>
              </a:defRPr>
            </a:lvl4pPr>
            <a:lvl5pPr>
              <a:defRPr>
                <a:solidFill>
                  <a:srgbClr val="003399"/>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233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3pPr>
              <a:defRPr>
                <a:solidFill>
                  <a:srgbClr val="003399"/>
                </a:solidFill>
              </a:defRPr>
            </a:lvl3pPr>
            <a:lvl4pPr>
              <a:defRPr>
                <a:solidFill>
                  <a:srgbClr val="003399"/>
                </a:solidFill>
              </a:defRPr>
            </a:lvl4pPr>
            <a:lvl5pPr>
              <a:defRPr>
                <a:solidFill>
                  <a:srgbClr val="003399"/>
                </a:solidFill>
              </a:defRPr>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8.GIF"/><Relationship Id="rId18" Type="http://schemas.openxmlformats.org/officeDocument/2006/relationships/image" Target="../media/image7.GIF"/><Relationship Id="rId17" Type="http://schemas.openxmlformats.org/officeDocument/2006/relationships/image" Target="../media/image6.GIF"/><Relationship Id="rId16" Type="http://schemas.openxmlformats.org/officeDocument/2006/relationships/image" Target="../media/image5.jpeg"/><Relationship Id="rId15" Type="http://schemas.openxmlformats.org/officeDocument/2006/relationships/image" Target="../media/image4.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gradFill flip="none" rotWithShape="1">
          <a:gsLst>
            <a:gs pos="25000">
              <a:srgbClr val="A8DAFC">
                <a:alpha val="90000"/>
              </a:srgbClr>
            </a:gs>
            <a:gs pos="100000">
              <a:srgbClr val="FFEBFA"/>
            </a:gs>
          </a:gsLst>
          <a:path path="circle">
            <a:fillToRect t="100000" r="100000"/>
          </a:path>
          <a:tileRect l="-100000" b="-100000"/>
        </a:gradFill>
        <a:effectLst/>
      </p:bgPr>
    </p:bg>
    <p:spTree>
      <p:nvGrpSpPr>
        <p:cNvPr id="1" name=""/>
        <p:cNvGrpSpPr/>
        <p:nvPr/>
      </p:nvGrpSpPr>
      <p:grpSpPr/>
      <p:pic>
        <p:nvPicPr>
          <p:cNvPr id="11" name="Picture 10" descr="Dock.jpg"/>
          <p:cNvPicPr>
            <a:picLocks noChangeAspect="1"/>
          </p:cNvPicPr>
          <p:nvPr/>
        </p:nvPicPr>
        <p:blipFill>
          <a:blip r:embed="rId15" cstate="print">
            <a:lum bright="57000" contrast="-69000"/>
          </a:blip>
          <a:srcRect t="21547" r="7717" b="34507"/>
          <a:stretch>
            <a:fillRect/>
          </a:stretch>
        </p:blipFill>
        <p:spPr bwMode="auto">
          <a:xfrm>
            <a:off x="1" y="0"/>
            <a:ext cx="9143999" cy="6143644"/>
          </a:xfrm>
          <a:prstGeom prst="rect">
            <a:avLst/>
          </a:prstGeom>
          <a:ln>
            <a:noFill/>
          </a:ln>
          <a:effectLst>
            <a:softEdge rad="112500"/>
          </a:effectLst>
        </p:spPr>
      </p:pic>
      <p:sp>
        <p:nvSpPr>
          <p:cNvPr id="1027" name="Title Placeholder 1"/>
          <p:cNvSpPr>
            <a:spLocks noGrp="1"/>
          </p:cNvSpPr>
          <p:nvPr>
            <p:ph type="title"/>
          </p:nvPr>
        </p:nvSpPr>
        <p:spPr bwMode="auto">
          <a:xfrm>
            <a:off x="0" y="0"/>
            <a:ext cx="9144000" cy="914400"/>
          </a:xfrm>
          <a:prstGeom prst="rect">
            <a:avLst/>
          </a:prstGeom>
          <a:solidFill>
            <a:schemeClr val="accent5">
              <a:lumMod val="60000"/>
              <a:lumOff val="40000"/>
            </a:schemeClr>
          </a:solidFill>
          <a:ln w="9525">
            <a:noFill/>
            <a:miter lim="800000"/>
          </a:ln>
        </p:spPr>
        <p:txBody>
          <a:bodyPr vert="horz" wrap="square" lIns="91440" tIns="45720" rIns="91440" bIns="45720" numCol="1" anchor="ctr" anchorCtr="0" compatLnSpc="1"/>
          <a:lstStyle/>
          <a:p>
            <a:pPr lvl="0"/>
            <a:r>
              <a:rPr lang="en-US" smtClean="0"/>
              <a:t>Click to edit Master title style</a:t>
            </a:r>
            <a:endParaRPr lang="en-US" dirty="0" smtClean="0"/>
          </a:p>
        </p:txBody>
      </p:sp>
      <p:sp>
        <p:nvSpPr>
          <p:cNvPr id="1028" name="Text Placeholder 2"/>
          <p:cNvSpPr>
            <a:spLocks noGrp="1"/>
          </p:cNvSpPr>
          <p:nvPr>
            <p:ph type="body" idx="1"/>
          </p:nvPr>
        </p:nvSpPr>
        <p:spPr>
          <a:xfrm>
            <a:off x="152400" y="1066800"/>
            <a:ext cx="8839200" cy="5076825"/>
          </a:xfrm>
          <a:prstGeom prst="rect">
            <a:avLst/>
          </a:prstGeom>
          <a:noFill/>
          <a:ln w="9525">
            <a:noFill/>
          </a:ln>
        </p:spPr>
        <p:txBody>
          <a:bodyPr/>
          <a:p>
            <a:pPr lvl="0"/>
            <a:r>
              <a:rPr lang="en-IN" altLang="x-none" dirty="0"/>
              <a:t>Click to edit Master text styles</a:t>
            </a:r>
            <a:endParaRPr lang="en-IN" altLang="x-none" dirty="0"/>
          </a:p>
          <a:p>
            <a:pPr lvl="1"/>
            <a:r>
              <a:rPr lang="en-IN" altLang="x-none" dirty="0"/>
              <a:t>Second level</a:t>
            </a:r>
            <a:endParaRPr lang="en-IN" altLang="x-none" dirty="0"/>
          </a:p>
        </p:txBody>
      </p:sp>
      <p:pic>
        <p:nvPicPr>
          <p:cNvPr id="1029" name="Picture 4" descr="LOGO copy"/>
          <p:cNvPicPr>
            <a:picLocks noChangeAspect="1"/>
          </p:cNvPicPr>
          <p:nvPr/>
        </p:nvPicPr>
        <p:blipFill>
          <a:blip r:embed="rId16">
            <a:clrChange>
              <a:clrFrom>
                <a:srgbClr val="CBE3E3"/>
              </a:clrFrom>
              <a:clrTo>
                <a:srgbClr val="CBE3E3">
                  <a:alpha val="0"/>
                </a:srgbClr>
              </a:clrTo>
            </a:clrChange>
          </a:blip>
          <a:srcRect l="11111" t="4305" r="11111" b="9607"/>
          <a:stretch>
            <a:fillRect/>
          </a:stretch>
        </p:blipFill>
        <p:spPr>
          <a:xfrm>
            <a:off x="98425" y="6286500"/>
            <a:ext cx="401638" cy="571500"/>
          </a:xfrm>
          <a:prstGeom prst="rect">
            <a:avLst/>
          </a:prstGeom>
          <a:noFill/>
          <a:ln w="9525">
            <a:noFill/>
          </a:ln>
        </p:spPr>
      </p:pic>
      <p:grpSp>
        <p:nvGrpSpPr>
          <p:cNvPr id="1030" name="Group 9"/>
          <p:cNvGrpSpPr/>
          <p:nvPr/>
        </p:nvGrpSpPr>
        <p:grpSpPr>
          <a:xfrm>
            <a:off x="2428875" y="6429375"/>
            <a:ext cx="4286250" cy="428625"/>
            <a:chOff x="2428860" y="6429396"/>
            <a:chExt cx="4286280" cy="428604"/>
          </a:xfrm>
        </p:grpSpPr>
        <p:pic>
          <p:nvPicPr>
            <p:cNvPr id="13" name="Picture 4"/>
            <p:cNvPicPr>
              <a:picLocks noChangeAspect="1" noChangeArrowheads="1"/>
            </p:cNvPicPr>
            <p:nvPr/>
          </p:nvPicPr>
          <p:blipFill>
            <a:blip r:embed="rId17" cstate="print">
              <a:duotone>
                <a:schemeClr val="accent2">
                  <a:shade val="45000"/>
                  <a:satMod val="135000"/>
                </a:schemeClr>
                <a:prstClr val="white"/>
              </a:duotone>
              <a:lum bright="-19000" contrast="2000"/>
            </a:blip>
            <a:srcRect/>
            <a:stretch>
              <a:fillRect/>
            </a:stretch>
          </p:blipFill>
          <p:spPr bwMode="auto">
            <a:xfrm>
              <a:off x="2857488" y="6429396"/>
              <a:ext cx="3227518" cy="214314"/>
            </a:xfrm>
            <a:prstGeom prst="rect">
              <a:avLst/>
            </a:prstGeom>
            <a:ln>
              <a:solidFill>
                <a:schemeClr val="bg1">
                  <a:alpha val="0"/>
                </a:schemeClr>
              </a:solidFill>
            </a:ln>
            <a:effectLst>
              <a:outerShdw blurRad="292100" dist="139700" dir="2700000" algn="tl" rotWithShape="0">
                <a:srgbClr val="333333">
                  <a:alpha val="65000"/>
                </a:srgbClr>
              </a:outerShdw>
            </a:effectLst>
          </p:spPr>
        </p:pic>
        <p:pic>
          <p:nvPicPr>
            <p:cNvPr id="14" name="Picture 6"/>
            <p:cNvPicPr>
              <a:picLocks noChangeAspect="1" noChangeArrowheads="1"/>
            </p:cNvPicPr>
            <p:nvPr/>
          </p:nvPicPr>
          <p:blipFill>
            <a:blip r:embed="rId18" cstate="print">
              <a:duotone>
                <a:schemeClr val="accent2">
                  <a:shade val="45000"/>
                  <a:satMod val="135000"/>
                </a:schemeClr>
                <a:prstClr val="white"/>
              </a:duotone>
              <a:lum bright="-19000" contrast="2000"/>
            </a:blip>
            <a:srcRect/>
            <a:stretch>
              <a:fillRect/>
            </a:stretch>
          </p:blipFill>
          <p:spPr bwMode="auto">
            <a:xfrm>
              <a:off x="2428860" y="6572272"/>
              <a:ext cx="4286280" cy="285728"/>
            </a:xfrm>
            <a:prstGeom prst="rect">
              <a:avLst/>
            </a:prstGeom>
            <a:noFill/>
            <a:ln w="9525">
              <a:solidFill>
                <a:schemeClr val="bg1">
                  <a:alpha val="0"/>
                </a:schemeClr>
              </a:solidFill>
              <a:miter lim="800000"/>
              <a:headEnd/>
              <a:tailEnd/>
            </a:ln>
            <a:effectLst/>
          </p:spPr>
        </p:pic>
      </p:grpSp>
      <p:cxnSp>
        <p:nvCxnSpPr>
          <p:cNvPr id="16" name="Straight Connector 15"/>
          <p:cNvCxnSpPr/>
          <p:nvPr/>
        </p:nvCxnSpPr>
        <p:spPr>
          <a:xfrm>
            <a:off x="1285875" y="6286500"/>
            <a:ext cx="6357938" cy="1588"/>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032" name="Picture 11" descr="G:\presentfor\rain-thunder.gif"/>
          <p:cNvPicPr>
            <a:picLocks noChangeAspect="1"/>
          </p:cNvPicPr>
          <p:nvPr/>
        </p:nvPicPr>
        <p:blipFill>
          <a:blip r:embed="rId19"/>
          <a:stretch>
            <a:fillRect/>
          </a:stretch>
        </p:blipFill>
        <p:spPr>
          <a:xfrm>
            <a:off x="8286750" y="6323013"/>
            <a:ext cx="714375" cy="463550"/>
          </a:xfrm>
          <a:prstGeom prst="rect">
            <a:avLst/>
          </a:prstGeom>
          <a:noFill/>
          <a:ln w="9525">
            <a:noFill/>
          </a:ln>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b="1" kern="1200">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b="1">
          <a:solidFill>
            <a:schemeClr val="tx1"/>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b="1">
          <a:solidFill>
            <a:schemeClr val="tx1"/>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b="1">
          <a:solidFill>
            <a:schemeClr val="tx1"/>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b="1">
          <a:solidFill>
            <a:schemeClr val="tx1"/>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800" b="1">
          <a:solidFill>
            <a:srgbClr val="090355"/>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800" b="1">
          <a:solidFill>
            <a:srgbClr val="090355"/>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800" b="1">
          <a:solidFill>
            <a:srgbClr val="090355"/>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800" b="1">
          <a:solidFill>
            <a:srgbClr val="090355"/>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v"/>
        <a:defRPr sz="3200" b="1" kern="1200">
          <a:solidFill>
            <a:srgbClr val="003399"/>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3200" b="1" kern="1200">
          <a:solidFill>
            <a:srgbClr val="003399"/>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b="1"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b="1"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0.png"/><Relationship Id="rId1"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57200" y="1981200"/>
            <a:ext cx="8153400" cy="32004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br>
              <a:rPr kumimoji="0" lang="en-US" sz="36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j-ea"/>
                <a:cs typeface="Arial" panose="020B0604020202020204" pitchFamily="34" charset="0"/>
              </a:rPr>
            </a:br>
            <a:r>
              <a:rPr kumimoji="0" lang="en-US" sz="36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j-ea"/>
                <a:cs typeface="Arial" panose="020B0604020202020204" pitchFamily="34" charset="0"/>
              </a:rPr>
              <a:t>DOPPLER WEATHER RADAR</a:t>
            </a:r>
            <a:br>
              <a:rPr kumimoji="0" lang="en-US" sz="36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j-ea"/>
                <a:cs typeface="Arial" panose="020B0604020202020204" pitchFamily="34" charset="0"/>
              </a:rPr>
            </a:br>
            <a:r>
              <a:rPr kumimoji="0" lang="en-US" sz="36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j-ea"/>
                <a:cs typeface="Arial" panose="020B0604020202020204" pitchFamily="34" charset="0"/>
              </a:rPr>
              <a:t>PRODUCTS</a:t>
            </a:r>
            <a:br>
              <a:rPr kumimoji="0" lang="en-US" sz="36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j-ea"/>
                <a:cs typeface="Arial" panose="020B0604020202020204" pitchFamily="34" charset="0"/>
              </a:rPr>
            </a:br>
            <a:br>
              <a:rPr kumimoji="0" lang="en-US" sz="36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j-ea"/>
                <a:cs typeface="Arial" panose="020B0604020202020204" pitchFamily="34" charset="0"/>
              </a:rPr>
            </a:br>
            <a:r>
              <a:rPr kumimoji="0" lang="en-US" sz="36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j-ea"/>
                <a:cs typeface="Arial" panose="020B0604020202020204" pitchFamily="34" charset="0"/>
              </a:rPr>
              <a:t>Rohit Shukla</a:t>
            </a:r>
            <a:br>
              <a:rPr kumimoji="0" lang="en-US" sz="36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j-ea"/>
                <a:cs typeface="Arial" panose="020B0604020202020204" pitchFamily="34" charset="0"/>
              </a:rPr>
            </a:br>
            <a:r>
              <a:rPr kumimoji="0" lang="en-US" sz="3600" b="1" i="0" u="none" strike="noStrike" kern="1200" cap="none" spc="0" normalizeH="0" baseline="0" noProof="0" smtClean="0">
                <a:ln>
                  <a:noFill/>
                </a:ln>
                <a:solidFill>
                  <a:schemeClr val="accent6">
                    <a:lumMod val="75000"/>
                  </a:schemeClr>
                </a:solidFill>
                <a:effectLst/>
                <a:uLnTx/>
                <a:uFillTx/>
                <a:latin typeface="Arial" panose="020B0604020202020204" pitchFamily="34" charset="0"/>
                <a:ea typeface="+mj-ea"/>
                <a:cs typeface="Arial" panose="020B0604020202020204" pitchFamily="34" charset="0"/>
              </a:rPr>
              <a:t>Scientist D(Radar Lab) </a:t>
            </a:r>
            <a:endParaRPr kumimoji="0" lang="en-US" sz="4000" b="1" i="0" u="none" strike="noStrike" kern="1200" cap="none" spc="0" normalizeH="0" baseline="0" noProof="0" dirty="0">
              <a:ln>
                <a:noFill/>
              </a:ln>
              <a:solidFill>
                <a:srgbClr val="003399"/>
              </a:solidFill>
              <a:effectLst/>
              <a:uLnTx/>
              <a:uFillTx/>
              <a:latin typeface="Arial" panose="020B0604020202020204" pitchFamily="34" charset="0"/>
              <a:ea typeface="+mj-ea"/>
              <a:cs typeface="Arial" panose="020B0604020202020204" pitchFamily="34" charset="0"/>
            </a:endParaRPr>
          </a:p>
        </p:txBody>
      </p:sp>
      <p:sp>
        <p:nvSpPr>
          <p:cNvPr id="6147" name="Subtitle 2"/>
          <p:cNvSpPr>
            <a:spLocks noGrp="1"/>
          </p:cNvSpPr>
          <p:nvPr>
            <p:ph type="subTitle" idx="1"/>
          </p:nvPr>
        </p:nvSpPr>
        <p:spPr>
          <a:xfrm>
            <a:off x="914400" y="5029200"/>
            <a:ext cx="7239000" cy="114300"/>
          </a:xfrm>
          <a:ln/>
        </p:spPr>
        <p:txBody>
          <a:bodyPr vert="horz" wrap="square" lIns="91440" tIns="45720" rIns="91440" bIns="45720" anchor="t" anchorCtr="0"/>
          <a:p>
            <a:pPr eaLnBrk="1" hangingPunct="1">
              <a:buClrTx/>
              <a:buSzTx/>
            </a:pPr>
            <a:r>
              <a:rPr lang="en-US" altLang="x-none" kern="1200" dirty="0">
                <a:solidFill>
                  <a:srgbClr val="1A1C3E"/>
                </a:solidFill>
                <a:latin typeface="Arial" panose="020B0604020202020204" pitchFamily="34" charset="0"/>
                <a:ea typeface="+mn-ea"/>
                <a:cs typeface="Arial" panose="020B0604020202020204" pitchFamily="34" charset="0"/>
              </a:rPr>
              <a:t> </a:t>
            </a:r>
            <a:endParaRPr lang="en-US" altLang="x-none" kern="1200" dirty="0">
              <a:solidFill>
                <a:srgbClr val="1A1C3E"/>
              </a:solidFill>
              <a:latin typeface="Arial" panose="020B0604020202020204" pitchFamily="34" charset="0"/>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solidFill>
            <a:srgbClr val="93CDDD"/>
          </a:solidFill>
          <a:ln/>
        </p:spPr>
        <p:txBody>
          <a:bodyPr vert="horz" wrap="square" lIns="91440" tIns="45720" rIns="91440" bIns="45720" anchor="ctr" anchorCtr="0"/>
          <a:p>
            <a:pPr marL="342900" indent="-342900" eaLnBrk="1" hangingPunct="1"/>
            <a:r>
              <a:rPr lang="en-US" altLang="x-none" sz="4800" dirty="0"/>
              <a:t>Spectral Width (w)</a:t>
            </a:r>
            <a:br>
              <a:rPr lang="en-US" altLang="x-none" sz="4800" dirty="0"/>
            </a:br>
            <a:endParaRPr lang="en-US" altLang="x-none" dirty="0"/>
          </a:p>
        </p:txBody>
      </p:sp>
      <p:sp>
        <p:nvSpPr>
          <p:cNvPr id="15363" name="Content Placeholder 2"/>
          <p:cNvSpPr>
            <a:spLocks noGrp="1"/>
          </p:cNvSpPr>
          <p:nvPr>
            <p:ph idx="1"/>
          </p:nvPr>
        </p:nvSpPr>
        <p:spPr>
          <a:ln/>
        </p:spPr>
        <p:txBody>
          <a:bodyPr vert="horz" wrap="square" lIns="91440" tIns="45720" rIns="91440" bIns="45720" anchor="t" anchorCtr="0"/>
          <a:p>
            <a:pPr algn="just" eaLnBrk="1" hangingPunct="1"/>
            <a:r>
              <a:rPr lang="en-US" altLang="x-none" sz="3600" dirty="0"/>
              <a:t>Spectrum Width is calculated from the velocity distribution in the sampling volume.  In fact, variance of the velocity distribution is the spectral width. It’s a measure of turbulence in the clouds.</a:t>
            </a:r>
            <a:endParaRPr lang="en-US" altLang="x-none" sz="3600" dirty="0"/>
          </a:p>
          <a:p>
            <a:pPr eaLnBrk="1" hangingPunct="1"/>
            <a:endParaRPr lang="en-US" alt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a:t>
            </a:r>
            <a:r>
              <a:rPr lang="en-US"/>
              <a:t>mplitude </a:t>
            </a:r>
            <a:r>
              <a:rPr lang="en-IN" altLang="en-US"/>
              <a:t>S</a:t>
            </a:r>
            <a:r>
              <a:rPr lang="en-US"/>
              <a:t>cope" or "A-scope</a:t>
            </a:r>
            <a:endParaRPr lang="en-US"/>
          </a:p>
        </p:txBody>
      </p:sp>
      <p:sp>
        <p:nvSpPr>
          <p:cNvPr id="3" name="Content Placeholder 2"/>
          <p:cNvSpPr>
            <a:spLocks noGrp="1"/>
          </p:cNvSpPr>
          <p:nvPr>
            <p:ph idx="1"/>
          </p:nvPr>
        </p:nvSpPr>
        <p:spPr/>
        <p:txBody>
          <a:bodyPr/>
          <a:p>
            <a:pPr algn="just"/>
            <a:r>
              <a:rPr lang="en-IN" altLang="en-US"/>
              <a:t>A-</a:t>
            </a:r>
            <a:r>
              <a:rPr lang="en-US"/>
              <a:t>scope" refers to an "amplitude scope" or "A-scope," which is a display method used to visualize radar signals</a:t>
            </a:r>
            <a:r>
              <a:rPr lang="en-IN" altLang="en-US"/>
              <a:t>.</a:t>
            </a:r>
            <a:endParaRPr lang="en-IN" altLang="en-US"/>
          </a:p>
          <a:p>
            <a:pPr algn="just"/>
            <a:r>
              <a:rPr lang="en-IN" altLang="en-US"/>
              <a:t>The A-scope presents a one-dimensional representation of the radar returns, typically plotting signal amplitude (or strength) against time or distance.</a:t>
            </a:r>
            <a:endParaRPr lang="en-IN" altLang="en-US"/>
          </a:p>
          <a:p>
            <a:pPr algn="just"/>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a:t>
            </a:r>
            <a:endParaRPr lang="en-IN" altLang="en-US"/>
          </a:p>
        </p:txBody>
      </p:sp>
      <p:sp>
        <p:nvSpPr>
          <p:cNvPr id="3" name="Content Placeholder 2"/>
          <p:cNvSpPr>
            <a:spLocks noGrp="1"/>
          </p:cNvSpPr>
          <p:nvPr>
            <p:ph idx="1"/>
          </p:nvPr>
        </p:nvSpPr>
        <p:spPr/>
        <p:txBody>
          <a:bodyPr/>
          <a:p>
            <a:pPr algn="just"/>
            <a:r>
              <a:rPr lang="en-US"/>
              <a:t>This allows operators to see the strength of radar echoes from targets over time, helping to identify their distance and size based on the amplitude of the returns.</a:t>
            </a:r>
            <a:endParaRPr lang="en-US"/>
          </a:p>
          <a:p>
            <a:pPr algn="just"/>
            <a:r>
              <a:rPr lang="en-US"/>
              <a:t>It’s a useful tool in radar systems for interpreting data and making real-time decisions based on the detected signals.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Content Placeholder 2"/>
          <p:cNvSpPr>
            <a:spLocks noGrp="1"/>
          </p:cNvSpPr>
          <p:nvPr>
            <p:ph idx="1"/>
          </p:nvPr>
        </p:nvSpPr>
        <p:spPr>
          <a:xfrm>
            <a:off x="304800" y="2209800"/>
            <a:ext cx="8610600" cy="1676400"/>
          </a:xfrm>
          <a:ln/>
        </p:spPr>
        <p:txBody>
          <a:bodyPr vert="horz" wrap="square" lIns="91440" tIns="45720" rIns="91440" bIns="45720" anchor="t" anchorCtr="0"/>
          <a:p>
            <a:pPr algn="ctr" eaLnBrk="1" hangingPunct="1">
              <a:lnSpc>
                <a:spcPct val="80000"/>
              </a:lnSpc>
              <a:buNone/>
            </a:pPr>
            <a:r>
              <a:rPr lang="en-US" altLang="x-none" sz="5500" dirty="0"/>
              <a:t>     </a:t>
            </a:r>
            <a:r>
              <a:rPr lang="en-US" altLang="x-none" sz="5500" dirty="0">
                <a:solidFill>
                  <a:schemeClr val="bg2"/>
                </a:solidFill>
              </a:rPr>
              <a:t>   </a:t>
            </a:r>
            <a:endParaRPr lang="en-US" altLang="x-none" sz="5500" dirty="0">
              <a:solidFill>
                <a:schemeClr val="bg2"/>
              </a:solidFill>
            </a:endParaRPr>
          </a:p>
          <a:p>
            <a:pPr algn="ctr" eaLnBrk="1" hangingPunct="1">
              <a:lnSpc>
                <a:spcPct val="80000"/>
              </a:lnSpc>
              <a:buNone/>
            </a:pPr>
            <a:r>
              <a:rPr lang="en-US" altLang="x-none" sz="5500" dirty="0">
                <a:solidFill>
                  <a:schemeClr val="bg2"/>
                </a:solidFill>
              </a:rPr>
              <a:t>   DWR Products</a:t>
            </a:r>
            <a:r>
              <a:rPr lang="en-US" altLang="x-none" sz="5500" dirty="0"/>
              <a:t> </a:t>
            </a:r>
            <a:endParaRPr lang="en-US" altLang="x-none" sz="5500"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685800" y="0"/>
            <a:ext cx="7772400" cy="838200"/>
          </a:xfrm>
          <a:solidFill>
            <a:srgbClr val="93CDDD"/>
          </a:solidFill>
          <a:ln/>
        </p:spPr>
        <p:txBody>
          <a:bodyPr vert="horz" wrap="square" lIns="91440" tIns="45720" rIns="91440" bIns="45720" anchor="ctr" anchorCtr="0"/>
          <a:p>
            <a:r>
              <a:rPr lang="en-US" altLang="x-none" sz="4600" u="sng" dirty="0"/>
              <a:t>Plan Position Indicator ( Z)</a:t>
            </a:r>
            <a:endParaRPr lang="en-US" altLang="x-none" sz="4600" u="sng" dirty="0"/>
          </a:p>
        </p:txBody>
      </p:sp>
      <p:sp>
        <p:nvSpPr>
          <p:cNvPr id="17411" name="Rectangle 3"/>
          <p:cNvSpPr>
            <a:spLocks noGrp="1"/>
          </p:cNvSpPr>
          <p:nvPr>
            <p:ph idx="1"/>
          </p:nvPr>
        </p:nvSpPr>
        <p:spPr>
          <a:xfrm>
            <a:off x="228600" y="1371600"/>
            <a:ext cx="8610600" cy="4800600"/>
          </a:xfrm>
          <a:ln/>
        </p:spPr>
        <p:txBody>
          <a:bodyPr vert="horz" wrap="square" lIns="91440" tIns="45720" rIns="91440" bIns="45720" anchor="t" anchorCtr="0"/>
          <a:p>
            <a:pPr algn="just">
              <a:lnSpc>
                <a:spcPct val="90000"/>
              </a:lnSpc>
            </a:pPr>
            <a:r>
              <a:rPr lang="en-US" altLang="x-none" dirty="0"/>
              <a:t>This product is obtained at a certain elevation by azimuth scanning of the antenna for 500 km range and shows all echoes received in the radar range. </a:t>
            </a:r>
            <a:endParaRPr lang="en-US" altLang="x-none" dirty="0"/>
          </a:p>
          <a:p>
            <a:pPr algn="just">
              <a:lnSpc>
                <a:spcPct val="90000"/>
              </a:lnSpc>
            </a:pPr>
            <a:r>
              <a:rPr lang="en-US" altLang="x-none" dirty="0"/>
              <a:t>The intensity of the echoes is expressed in d</a:t>
            </a:r>
            <a:r>
              <a:rPr lang="en-IN" altLang="en-US" dirty="0"/>
              <a:t>bZ</a:t>
            </a:r>
            <a:r>
              <a:rPr lang="en-US" altLang="x-none" dirty="0"/>
              <a:t> scale.</a:t>
            </a:r>
            <a:endParaRPr lang="en-US" altLang="x-non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solidFill>
            <a:srgbClr val="93CDDD"/>
          </a:solidFill>
          <a:ln/>
        </p:spPr>
        <p:txBody>
          <a:bodyPr vert="horz" wrap="square" lIns="91440" tIns="45720" rIns="91440" bIns="45720" anchor="ctr" anchorCtr="0"/>
          <a:p>
            <a:r>
              <a:rPr lang="en-US" altLang="x-none" u="sng" dirty="0"/>
              <a:t>Plan Position Indicator ( Z)</a:t>
            </a:r>
            <a:endParaRPr lang="en-US" altLang="x-none" dirty="0"/>
          </a:p>
        </p:txBody>
      </p:sp>
      <p:sp>
        <p:nvSpPr>
          <p:cNvPr id="18435" name="Content Placeholder 2"/>
          <p:cNvSpPr>
            <a:spLocks noGrp="1"/>
          </p:cNvSpPr>
          <p:nvPr>
            <p:ph idx="1"/>
          </p:nvPr>
        </p:nvSpPr>
        <p:spPr>
          <a:ln/>
        </p:spPr>
        <p:txBody>
          <a:bodyPr vert="horz" wrap="square" lIns="91440" tIns="45720" rIns="91440" bIns="45720" anchor="t" anchorCtr="0"/>
          <a:p>
            <a:pPr algn="just">
              <a:lnSpc>
                <a:spcPct val="90000"/>
              </a:lnSpc>
            </a:pPr>
            <a:r>
              <a:rPr lang="en-US" altLang="x-none" dirty="0">
                <a:solidFill>
                  <a:schemeClr val="bg2"/>
                </a:solidFill>
              </a:rPr>
              <a:t>The PPI product shows the distribution of the selected data parameter on a constant elevation angle surface — the classic radar display </a:t>
            </a:r>
            <a:endParaRPr lang="en-US" altLang="x-none" dirty="0">
              <a:solidFill>
                <a:schemeClr val="bg2"/>
              </a:solidFill>
            </a:endParaRPr>
          </a:p>
          <a:p>
            <a:pPr algn="just">
              <a:lnSpc>
                <a:spcPct val="90000"/>
              </a:lnSpc>
            </a:pPr>
            <a:r>
              <a:rPr lang="en-US" altLang="x-none" dirty="0">
                <a:solidFill>
                  <a:schemeClr val="bg2"/>
                </a:solidFill>
              </a:rPr>
              <a:t>The product is useful in weather surveillance of all kinds of severe weather activities. </a:t>
            </a:r>
            <a:endParaRPr lang="en-US" altLang="x-none" dirty="0">
              <a:solidFill>
                <a:schemeClr val="bg2"/>
              </a:solidFill>
            </a:endParaRPr>
          </a:p>
          <a:p>
            <a:endParaRPr lang="en-US" altLang="x-non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solidFill>
            <a:srgbClr val="93CDDD"/>
          </a:solidFill>
          <a:ln/>
        </p:spPr>
        <p:txBody>
          <a:bodyPr vert="horz" wrap="square" lIns="91440" tIns="45720" rIns="91440" bIns="45720" anchor="ctr" anchorCtr="0"/>
          <a:p>
            <a:r>
              <a:rPr lang="en-US" altLang="x-none" u="sng" dirty="0"/>
              <a:t>Plan Position Indicator ( Z)</a:t>
            </a:r>
            <a:endParaRPr lang="en-IN" altLang="x-none" dirty="0"/>
          </a:p>
        </p:txBody>
      </p:sp>
      <p:sp>
        <p:nvSpPr>
          <p:cNvPr id="19459" name="Content Placeholder 2"/>
          <p:cNvSpPr>
            <a:spLocks noGrp="1"/>
          </p:cNvSpPr>
          <p:nvPr>
            <p:ph idx="1"/>
          </p:nvPr>
        </p:nvSpPr>
        <p:spPr>
          <a:ln/>
        </p:spPr>
        <p:txBody>
          <a:bodyPr vert="horz" wrap="square" lIns="91440" tIns="45720" rIns="91440" bIns="45720" anchor="t" anchorCtr="0"/>
          <a:p>
            <a:r>
              <a:rPr lang="en-US" altLang="x-none" dirty="0"/>
              <a:t>Depending upon the range of the target and the angle of elevation the height of the echo is estimated.</a:t>
            </a:r>
            <a:endParaRPr lang="en-US" altLang="x-none" dirty="0"/>
          </a:p>
          <a:p>
            <a:r>
              <a:rPr lang="en-US" altLang="x-none" dirty="0"/>
              <a:t>The nearby echoes correspond to lower heights where as the farther echoes correspond to higher altitude depending upon the range and angle of elevation.</a:t>
            </a:r>
            <a:endParaRPr lang="en-US" altLang="x-none" dirty="0"/>
          </a:p>
          <a:p>
            <a:r>
              <a:rPr lang="en-US" altLang="x-none" dirty="0"/>
              <a:t> The height of the radar beam increases with the range due to curvature of the earth.</a:t>
            </a:r>
            <a:endParaRPr lang="en-IN" altLang="x-non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Picture 1"/>
          <p:cNvPicPr>
            <a:picLocks noChangeAspect="1"/>
          </p:cNvPicPr>
          <p:nvPr/>
        </p:nvPicPr>
        <p:blipFill>
          <a:blip r:embed="rId1"/>
          <a:stretch>
            <a:fillRect/>
          </a:stretch>
        </p:blipFill>
        <p:spPr>
          <a:xfrm>
            <a:off x="685800" y="0"/>
            <a:ext cx="7391400" cy="6237288"/>
          </a:xfrm>
          <a:prstGeom prst="rect">
            <a:avLst/>
          </a:prstGeom>
          <a:noFill/>
          <a:ln w="9525">
            <a:noFill/>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solidFill>
            <a:srgbClr val="93CDDD"/>
          </a:solidFill>
          <a:ln/>
        </p:spPr>
        <p:txBody>
          <a:bodyPr vert="horz" wrap="square" lIns="91440" tIns="45720" rIns="91440" bIns="45720" anchor="ctr" anchorCtr="0"/>
          <a:p>
            <a:pPr eaLnBrk="1" hangingPunct="1"/>
            <a:endParaRPr lang="en-US" altLang="x-none" dirty="0"/>
          </a:p>
        </p:txBody>
      </p:sp>
      <p:pic>
        <p:nvPicPr>
          <p:cNvPr id="21507" name="Content Placeholder 2"/>
          <p:cNvPicPr>
            <a:picLocks noGrp="1" noChangeAspect="1"/>
          </p:cNvPicPr>
          <p:nvPr>
            <p:ph idx="1"/>
          </p:nvPr>
        </p:nvPicPr>
        <p:blipFill>
          <a:blip r:embed="rId1"/>
          <a:srcRect/>
          <a:stretch>
            <a:fillRect/>
          </a:stretch>
        </p:blipFill>
        <p:spPr>
          <a:xfrm>
            <a:off x="533400" y="0"/>
            <a:ext cx="7391400" cy="6237288"/>
          </a:xfrm>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4"/>
          <p:cNvSpPr>
            <a:spLocks noGrp="1"/>
          </p:cNvSpPr>
          <p:nvPr>
            <p:ph type="title" idx="4294967295"/>
          </p:nvPr>
        </p:nvSpPr>
        <p:spPr>
          <a:xfrm>
            <a:off x="0" y="146050"/>
            <a:ext cx="9144000" cy="1539875"/>
          </a:xfrm>
          <a:solidFill>
            <a:srgbClr val="93CDDD"/>
          </a:solidFill>
          <a:ln/>
        </p:spPr>
        <p:txBody>
          <a:bodyPr wrap="square" lIns="91440" tIns="45720" rIns="91440" bIns="45720" anchor="ctr" anchorCtr="0"/>
          <a:p>
            <a:pPr eaLnBrk="1" hangingPunct="1"/>
            <a:r>
              <a:rPr lang="en-US" altLang="x-none" dirty="0">
                <a:solidFill>
                  <a:schemeClr val="bg2"/>
                </a:solidFill>
              </a:rPr>
              <a:t>Max - Maximum display (MAX)</a:t>
            </a:r>
            <a:endParaRPr lang="en-US" altLang="x-none" dirty="0">
              <a:solidFill>
                <a:schemeClr val="bg2"/>
              </a:solidFill>
            </a:endParaRPr>
          </a:p>
        </p:txBody>
      </p:sp>
      <p:sp>
        <p:nvSpPr>
          <p:cNvPr id="22531" name="Text Box 45"/>
          <p:cNvSpPr txBox="1"/>
          <p:nvPr/>
        </p:nvSpPr>
        <p:spPr>
          <a:xfrm>
            <a:off x="609600" y="1565275"/>
            <a:ext cx="7772400" cy="409575"/>
          </a:xfrm>
          <a:prstGeom prst="rect">
            <a:avLst/>
          </a:prstGeom>
          <a:noFill/>
          <a:ln w="9525">
            <a:noFill/>
          </a:ln>
        </p:spPr>
        <p:txBody>
          <a:bodyPr>
            <a:spAutoFit/>
          </a:bodyPr>
          <a:p>
            <a:pPr algn="ctr" eaLnBrk="1" hangingPunct="1">
              <a:lnSpc>
                <a:spcPct val="87000"/>
              </a:lnSpc>
              <a:spcBef>
                <a:spcPct val="50000"/>
              </a:spcBef>
              <a:buClr>
                <a:srgbClr val="FFFFFF"/>
              </a:buClr>
            </a:pPr>
            <a:r>
              <a:rPr lang="en-US" altLang="x-none" sz="2400" b="1" dirty="0">
                <a:solidFill>
                  <a:schemeClr val="bg2"/>
                </a:solidFill>
                <a:latin typeface="Times New Roman" panose="02020603050405020304" pitchFamily="18" charset="0"/>
              </a:rPr>
              <a:t>Maximum product displays three partial images</a:t>
            </a:r>
            <a:endParaRPr lang="en-US" altLang="x-none" sz="2400" b="1" dirty="0">
              <a:solidFill>
                <a:schemeClr val="bg2"/>
              </a:solidFill>
              <a:latin typeface="Times New Roman" panose="02020603050405020304" pitchFamily="18" charset="0"/>
            </a:endParaRPr>
          </a:p>
        </p:txBody>
      </p:sp>
      <p:sp>
        <p:nvSpPr>
          <p:cNvPr id="22532" name="Text Box 46"/>
          <p:cNvSpPr txBox="1"/>
          <p:nvPr/>
        </p:nvSpPr>
        <p:spPr>
          <a:xfrm>
            <a:off x="5638800" y="3309938"/>
            <a:ext cx="2362200" cy="331787"/>
          </a:xfrm>
          <a:prstGeom prst="rect">
            <a:avLst/>
          </a:prstGeom>
          <a:noFill/>
          <a:ln w="9525">
            <a:noFill/>
          </a:ln>
        </p:spPr>
        <p:txBody>
          <a:bodyPr>
            <a:spAutoFit/>
          </a:bodyPr>
          <a:p>
            <a:pPr eaLnBrk="1" hangingPunct="1">
              <a:lnSpc>
                <a:spcPct val="87000"/>
              </a:lnSpc>
              <a:spcBef>
                <a:spcPct val="50000"/>
              </a:spcBef>
              <a:buClr>
                <a:srgbClr val="FFFFFF"/>
              </a:buClr>
            </a:pPr>
            <a:endParaRPr lang="en-US" altLang="x-none" dirty="0">
              <a:solidFill>
                <a:srgbClr val="FFFF00"/>
              </a:solidFill>
              <a:latin typeface="Arial" panose="020B0604020202020204" pitchFamily="34" charset="0"/>
            </a:endParaRPr>
          </a:p>
        </p:txBody>
      </p:sp>
      <p:pic>
        <p:nvPicPr>
          <p:cNvPr id="22533" name="Group 5"/>
          <p:cNvPicPr/>
          <p:nvPr/>
        </p:nvPicPr>
        <p:blipFill>
          <a:blip r:embed="rId1"/>
          <a:stretch>
            <a:fillRect/>
          </a:stretch>
        </p:blipFill>
        <p:spPr>
          <a:xfrm>
            <a:off x="533400" y="2514600"/>
            <a:ext cx="8328025" cy="3200400"/>
          </a:xfrm>
          <a:prstGeom prst="rect">
            <a:avLst/>
          </a:prstGeom>
          <a:solidFill>
            <a:schemeClr val="accent2"/>
          </a:solidFill>
          <a:ln w="9525">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a:spLocks noGrp="1" noChangeArrowheads="1"/>
          </p:cNvSpPr>
          <p:nvPr>
            <p:ph type="title" idx="4294967295"/>
          </p:nvPr>
        </p:nvSpPr>
        <p:spPr>
          <a:xfrm>
            <a:off x="0" y="1600200"/>
            <a:ext cx="7772400" cy="1143000"/>
          </a:xfrm>
          <a:solidFill>
            <a:srgbClr val="93CDDD">
              <a:alpha val="0"/>
            </a:srgbClr>
          </a:solidFill>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2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j-ea"/>
                <a:cs typeface="Arial" panose="020B0604020202020204" pitchFamily="34" charset="0"/>
              </a:rPr>
              <a:t>Data collection</a:t>
            </a:r>
            <a:endParaRPr kumimoji="0" lang="en-US" sz="4200" b="1" i="0" u="none" strike="noStrike" kern="1200" cap="none" spc="0" normalizeH="0" baseline="0" noProof="0" dirty="0" smtClean="0">
              <a:ln>
                <a:noFill/>
              </a:ln>
              <a:solidFill>
                <a:schemeClr val="accent6">
                  <a:lumMod val="75000"/>
                </a:schemeClr>
              </a:solidFill>
              <a:effectLst/>
              <a:uLnTx/>
              <a:uFillTx/>
              <a:latin typeface="Arial" panose="020B0604020202020204" pitchFamily="34" charset="0"/>
              <a:ea typeface="+mj-ea"/>
              <a:cs typeface="Arial" panose="020B0604020202020204" pitchFamily="34" charset="0"/>
            </a:endParaRPr>
          </a:p>
        </p:txBody>
      </p:sp>
      <p:sp>
        <p:nvSpPr>
          <p:cNvPr id="32771" name="Rectangle 3"/>
          <p:cNvSpPr>
            <a:spLocks noChangeArrowheads="1"/>
          </p:cNvSpPr>
          <p:nvPr/>
        </p:nvSpPr>
        <p:spPr bwMode="auto">
          <a:xfrm>
            <a:off x="0" y="2514600"/>
            <a:ext cx="9144000" cy="2895600"/>
          </a:xfrm>
          <a:prstGeom prst="rect">
            <a:avLst/>
          </a:prstGeom>
          <a:solidFill>
            <a:schemeClr val="accent5"/>
          </a:solidFill>
          <a:ln w="9525">
            <a:solidFill>
              <a:schemeClr val="tx1"/>
            </a:solidFill>
            <a:miter lim="800000"/>
          </a:ln>
        </p:spPr>
        <p:txBody>
          <a:bodyPr wrap="none" anchor="ctr"/>
          <a:lstStyle/>
          <a:p>
            <a:pPr marL="0" marR="0" lvl="0" indent="0" algn="l" defTabSz="457200" rtl="0" eaLnBrk="1" fontAlgn="base" latinLnBrk="0" hangingPunct="1">
              <a:lnSpc>
                <a:spcPct val="87000"/>
              </a:lnSpc>
              <a:spcBef>
                <a:spcPct val="0"/>
              </a:spcBef>
              <a:spcAft>
                <a:spcPct val="0"/>
              </a:spcAft>
              <a:buClr>
                <a:schemeClr val="bg1"/>
              </a:buClr>
              <a:buSzPct val="100000"/>
              <a:buFont typeface="Wingdings" panose="05000000000000000000" pitchFamily="2" charset="2"/>
              <a:buChar char="§"/>
              <a:defRPr/>
            </a:pPr>
            <a:r>
              <a:rPr kumimoji="0" lang="en-US" sz="3600" b="0" i="0" u="none" strike="noStrike" kern="1200" cap="none" spc="0" normalizeH="0" baseline="0" noProof="0" dirty="0">
                <a:ln>
                  <a:noFill/>
                </a:ln>
                <a:solidFill>
                  <a:srgbClr val="FF9933"/>
                </a:solidFill>
                <a:effectLst/>
                <a:uLnTx/>
                <a:uFillTx/>
                <a:latin typeface="Times New Roman" panose="02020603050405020304" pitchFamily="18" charset="0"/>
                <a:ea typeface="+mn-ea"/>
                <a:cs typeface="Arial" panose="020B0604020202020204" pitchFamily="34" charset="0"/>
              </a:rPr>
              <a:t> </a:t>
            </a:r>
            <a:r>
              <a:rPr kumimoji="0" lang="en-US" sz="36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Arial" panose="020B0604020202020204" pitchFamily="34" charset="0"/>
              </a:rPr>
              <a:t>  1 </a:t>
            </a:r>
            <a:r>
              <a:rPr kumimoji="0" lang="en-US" sz="3600" b="0" i="0" u="none" strike="noStrike" kern="1200" cap="none" spc="0" normalizeH="0" baseline="0" noProof="0" dirty="0">
                <a:ln>
                  <a:noFill/>
                </a:ln>
                <a:solidFill>
                  <a:srgbClr val="FF9933"/>
                </a:solidFill>
                <a:effectLst/>
                <a:uLnTx/>
                <a:uFillTx/>
                <a:latin typeface="Times New Roman" panose="02020603050405020304" pitchFamily="18" charset="0"/>
                <a:ea typeface="+mn-ea"/>
                <a:cs typeface="Arial" panose="020B0604020202020204" pitchFamily="34" charset="0"/>
              </a:rPr>
              <a:t>.</a:t>
            </a:r>
            <a:r>
              <a:rPr kumimoji="0" lang="en-US" sz="3600" b="0" i="0" u="none" strike="noStrike" kern="1200" cap="none" spc="0" normalizeH="0" baseline="0" noProof="0" dirty="0">
                <a:ln>
                  <a:noFill/>
                </a:ln>
                <a:solidFill>
                  <a:srgbClr val="CC3300"/>
                </a:solidFill>
                <a:effectLst/>
                <a:uLnTx/>
                <a:uFillTx/>
                <a:latin typeface="Times New Roman" panose="02020603050405020304" pitchFamily="18" charset="0"/>
                <a:ea typeface="+mn-ea"/>
                <a:cs typeface="Arial" panose="020B0604020202020204" pitchFamily="34" charset="0"/>
              </a:rPr>
              <a:t>Azimuth Scan (PPI mode)</a:t>
            </a:r>
            <a:endParaRPr kumimoji="0" lang="en-US" sz="3600" b="0" i="0" u="none" strike="noStrike" kern="1200" cap="none" spc="0" normalizeH="0" baseline="0" noProof="0" dirty="0">
              <a:ln>
                <a:noFill/>
              </a:ln>
              <a:solidFill>
                <a:srgbClr val="CC3300"/>
              </a:solidFill>
              <a:effectLst/>
              <a:uLnTx/>
              <a:uFillTx/>
              <a:latin typeface="Times New Roman" panose="02020603050405020304" pitchFamily="18" charset="0"/>
              <a:ea typeface="+mn-ea"/>
              <a:cs typeface="Arial" panose="020B0604020202020204" pitchFamily="34" charset="0"/>
            </a:endParaRPr>
          </a:p>
          <a:p>
            <a:pPr marL="0" marR="0" lvl="0" indent="0" algn="l" defTabSz="457200" rtl="0" eaLnBrk="1" fontAlgn="base" latinLnBrk="0" hangingPunct="1">
              <a:lnSpc>
                <a:spcPct val="87000"/>
              </a:lnSpc>
              <a:spcBef>
                <a:spcPct val="0"/>
              </a:spcBef>
              <a:spcAft>
                <a:spcPct val="0"/>
              </a:spcAft>
              <a:buClr>
                <a:schemeClr val="bg1"/>
              </a:buClr>
              <a:buSzPct val="100000"/>
              <a:buFont typeface="Wingdings" panose="05000000000000000000" pitchFamily="2" charset="2"/>
              <a:buChar char="§"/>
              <a:defRPr/>
            </a:pPr>
            <a:endParaRPr kumimoji="0" lang="en-US" sz="3600" b="0" i="0" u="none" strike="noStrike" kern="1200" cap="none" spc="0" normalizeH="0" baseline="0" noProof="0" dirty="0">
              <a:ln>
                <a:noFill/>
              </a:ln>
              <a:solidFill>
                <a:srgbClr val="CC3300"/>
              </a:solidFill>
              <a:effectLst/>
              <a:uLnTx/>
              <a:uFillTx/>
              <a:latin typeface="Times New Roman" panose="02020603050405020304" pitchFamily="18" charset="0"/>
              <a:ea typeface="+mn-ea"/>
              <a:cs typeface="Arial" panose="020B0604020202020204" pitchFamily="34" charset="0"/>
            </a:endParaRPr>
          </a:p>
          <a:p>
            <a:pPr marL="0" marR="0" lvl="0" indent="0" algn="l" defTabSz="457200" rtl="0" eaLnBrk="1" fontAlgn="base" latinLnBrk="0" hangingPunct="1">
              <a:lnSpc>
                <a:spcPct val="87000"/>
              </a:lnSpc>
              <a:spcBef>
                <a:spcPct val="0"/>
              </a:spcBef>
              <a:spcAft>
                <a:spcPct val="0"/>
              </a:spcAft>
              <a:buClr>
                <a:schemeClr val="bg1"/>
              </a:buClr>
              <a:buSzPct val="100000"/>
              <a:buFont typeface="Wingdings" panose="05000000000000000000" pitchFamily="2" charset="2"/>
              <a:buChar char="§"/>
              <a:defRPr/>
            </a:pPr>
            <a:r>
              <a:rPr kumimoji="0" lang="en-US" sz="3600" b="0" i="0" u="none" strike="noStrike" kern="1200" cap="none" spc="0" normalizeH="0" baseline="0" noProof="0" dirty="0">
                <a:ln>
                  <a:noFill/>
                </a:ln>
                <a:solidFill>
                  <a:srgbClr val="CC3300"/>
                </a:solidFill>
                <a:effectLst/>
                <a:uLnTx/>
                <a:uFillTx/>
                <a:latin typeface="Times New Roman" panose="02020603050405020304" pitchFamily="18" charset="0"/>
                <a:ea typeface="+mn-ea"/>
                <a:cs typeface="Arial" panose="020B0604020202020204" pitchFamily="34" charset="0"/>
              </a:rPr>
              <a:t>   2 .Elevation Scan (RHI Mode)</a:t>
            </a:r>
            <a:endParaRPr kumimoji="0" lang="en-US" sz="3600" b="0" i="0" u="none" strike="noStrike" kern="1200" cap="none" spc="0" normalizeH="0" baseline="0" noProof="0" dirty="0">
              <a:ln>
                <a:noFill/>
              </a:ln>
              <a:solidFill>
                <a:srgbClr val="CC3300"/>
              </a:solidFill>
              <a:effectLst/>
              <a:uLnTx/>
              <a:uFillTx/>
              <a:latin typeface="Times New Roman" panose="02020603050405020304" pitchFamily="18" charset="0"/>
              <a:ea typeface="+mn-ea"/>
              <a:cs typeface="Arial" panose="020B0604020202020204" pitchFamily="34" charset="0"/>
            </a:endParaRPr>
          </a:p>
          <a:p>
            <a:pPr marL="0" marR="0" lvl="0" indent="0" algn="l" defTabSz="457200" rtl="0" eaLnBrk="1" fontAlgn="base" latinLnBrk="0" hangingPunct="1">
              <a:lnSpc>
                <a:spcPct val="87000"/>
              </a:lnSpc>
              <a:spcBef>
                <a:spcPct val="0"/>
              </a:spcBef>
              <a:spcAft>
                <a:spcPct val="0"/>
              </a:spcAft>
              <a:buClr>
                <a:schemeClr val="bg1"/>
              </a:buClr>
              <a:buSzPct val="100000"/>
              <a:buFont typeface="Wingdings" panose="05000000000000000000" pitchFamily="2" charset="2"/>
              <a:buChar char="§"/>
              <a:defRPr/>
            </a:pPr>
            <a:endParaRPr kumimoji="0" lang="en-US" sz="3600" b="0" i="0" u="none" strike="noStrike" kern="1200" cap="none" spc="0" normalizeH="0" baseline="0" noProof="0" dirty="0">
              <a:ln>
                <a:noFill/>
              </a:ln>
              <a:solidFill>
                <a:srgbClr val="CC3300"/>
              </a:solidFill>
              <a:effectLst/>
              <a:uLnTx/>
              <a:uFillTx/>
              <a:latin typeface="Times New Roman" panose="02020603050405020304" pitchFamily="18" charset="0"/>
              <a:ea typeface="+mn-ea"/>
              <a:cs typeface="Arial" panose="020B0604020202020204" pitchFamily="34" charset="0"/>
            </a:endParaRPr>
          </a:p>
          <a:p>
            <a:pPr marL="0" marR="0" lvl="0" indent="0" algn="l" defTabSz="457200" rtl="0" eaLnBrk="1" fontAlgn="base" latinLnBrk="0" hangingPunct="1">
              <a:lnSpc>
                <a:spcPct val="87000"/>
              </a:lnSpc>
              <a:spcBef>
                <a:spcPct val="0"/>
              </a:spcBef>
              <a:spcAft>
                <a:spcPct val="0"/>
              </a:spcAft>
              <a:buClr>
                <a:schemeClr val="bg1"/>
              </a:buClr>
              <a:buSzPct val="100000"/>
              <a:buFont typeface="Wingdings" panose="05000000000000000000" pitchFamily="2" charset="2"/>
              <a:buChar char="§"/>
              <a:defRPr/>
            </a:pPr>
            <a:r>
              <a:rPr kumimoji="0" lang="en-US" sz="3600" b="0" i="0" u="none" strike="noStrike" kern="1200" cap="none" spc="0" normalizeH="0" baseline="0" noProof="0" dirty="0">
                <a:ln>
                  <a:noFill/>
                </a:ln>
                <a:solidFill>
                  <a:srgbClr val="CC3300"/>
                </a:solidFill>
                <a:effectLst/>
                <a:uLnTx/>
                <a:uFillTx/>
                <a:latin typeface="Times New Roman" panose="02020603050405020304" pitchFamily="18" charset="0"/>
                <a:ea typeface="+mn-ea"/>
                <a:cs typeface="Arial" panose="020B0604020202020204" pitchFamily="34" charset="0"/>
              </a:rPr>
              <a:t>   3. Volume Scan </a:t>
            </a:r>
            <a:r>
              <a:rPr kumimoji="0" lang="en-US" sz="2400" b="0" i="0" u="none" strike="noStrike" kern="1200" cap="none" spc="0" normalizeH="0" baseline="0" noProof="0" dirty="0">
                <a:ln>
                  <a:noFill/>
                </a:ln>
                <a:solidFill>
                  <a:srgbClr val="CC3300"/>
                </a:solidFill>
                <a:effectLst/>
                <a:uLnTx/>
                <a:uFillTx/>
                <a:latin typeface="Times New Roman" panose="02020603050405020304" pitchFamily="18" charset="0"/>
                <a:ea typeface="+mn-ea"/>
                <a:cs typeface="Arial" panose="020B0604020202020204" pitchFamily="34" charset="0"/>
              </a:rPr>
              <a:t>(PPI for 10 different angles)</a:t>
            </a:r>
            <a:endParaRPr kumimoji="0" lang="en-US" sz="2400" b="0" i="0" u="none" strike="noStrike" kern="1200" cap="none" spc="0" normalizeH="0" baseline="0" noProof="0" dirty="0">
              <a:ln>
                <a:noFill/>
              </a:ln>
              <a:solidFill>
                <a:srgbClr val="CC3300"/>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4" name="Group 45"/>
          <p:cNvGrpSpPr/>
          <p:nvPr/>
        </p:nvGrpSpPr>
        <p:grpSpPr>
          <a:xfrm>
            <a:off x="1447800" y="2895600"/>
            <a:ext cx="6248400" cy="2286000"/>
            <a:chOff x="912" y="2016"/>
            <a:chExt cx="4032" cy="1440"/>
          </a:xfrm>
        </p:grpSpPr>
        <p:grpSp>
          <p:nvGrpSpPr>
            <p:cNvPr id="23557" name="Group 46"/>
            <p:cNvGrpSpPr/>
            <p:nvPr/>
          </p:nvGrpSpPr>
          <p:grpSpPr>
            <a:xfrm>
              <a:off x="912" y="2208"/>
              <a:ext cx="1248" cy="1104"/>
              <a:chOff x="480" y="2400"/>
              <a:chExt cx="1248" cy="1104"/>
            </a:xfrm>
          </p:grpSpPr>
          <p:sp>
            <p:nvSpPr>
              <p:cNvPr id="23610" name="AutoShape 47"/>
              <p:cNvSpPr/>
              <p:nvPr/>
            </p:nvSpPr>
            <p:spPr>
              <a:xfrm>
                <a:off x="480" y="2400"/>
                <a:ext cx="1245" cy="1104"/>
              </a:xfrm>
              <a:prstGeom prst="cube">
                <a:avLst>
                  <a:gd name="adj" fmla="val 25000"/>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23611" name="Line 48"/>
              <p:cNvSpPr/>
              <p:nvPr/>
            </p:nvSpPr>
            <p:spPr>
              <a:xfrm flipV="1">
                <a:off x="480" y="3216"/>
                <a:ext cx="288" cy="288"/>
              </a:xfrm>
              <a:prstGeom prst="line">
                <a:avLst/>
              </a:prstGeom>
              <a:ln w="9525" cap="flat" cmpd="sng">
                <a:solidFill>
                  <a:schemeClr val="tx1"/>
                </a:solidFill>
                <a:prstDash val="sysDot"/>
                <a:miter/>
                <a:headEnd type="none" w="med" len="med"/>
                <a:tailEnd type="none" w="med" len="med"/>
              </a:ln>
            </p:spPr>
          </p:sp>
          <p:sp>
            <p:nvSpPr>
              <p:cNvPr id="23612" name="Line 49"/>
              <p:cNvSpPr/>
              <p:nvPr/>
            </p:nvSpPr>
            <p:spPr>
              <a:xfrm flipH="1">
                <a:off x="768" y="3216"/>
                <a:ext cx="960" cy="0"/>
              </a:xfrm>
              <a:prstGeom prst="line">
                <a:avLst/>
              </a:prstGeom>
              <a:ln w="9525" cap="flat" cmpd="sng">
                <a:solidFill>
                  <a:schemeClr val="tx1"/>
                </a:solidFill>
                <a:prstDash val="sysDot"/>
                <a:miter/>
                <a:headEnd type="none" w="med" len="med"/>
                <a:tailEnd type="none" w="med" len="med"/>
              </a:ln>
            </p:spPr>
          </p:sp>
          <p:sp>
            <p:nvSpPr>
              <p:cNvPr id="23613" name="Line 50"/>
              <p:cNvSpPr/>
              <p:nvPr/>
            </p:nvSpPr>
            <p:spPr>
              <a:xfrm>
                <a:off x="768" y="2400"/>
                <a:ext cx="0" cy="816"/>
              </a:xfrm>
              <a:prstGeom prst="line">
                <a:avLst/>
              </a:prstGeom>
              <a:ln w="9525" cap="flat" cmpd="sng">
                <a:solidFill>
                  <a:schemeClr val="tx1"/>
                </a:solidFill>
                <a:prstDash val="sysDot"/>
                <a:miter/>
                <a:headEnd type="none" w="med" len="med"/>
                <a:tailEnd type="none" w="med" len="med"/>
              </a:ln>
            </p:spPr>
          </p:sp>
        </p:grpSp>
        <p:sp>
          <p:nvSpPr>
            <p:cNvPr id="23558" name="Line 51"/>
            <p:cNvSpPr/>
            <p:nvPr/>
          </p:nvSpPr>
          <p:spPr>
            <a:xfrm>
              <a:off x="1248" y="2256"/>
              <a:ext cx="0" cy="816"/>
            </a:xfrm>
            <a:prstGeom prst="line">
              <a:avLst/>
            </a:prstGeom>
            <a:ln w="9525" cap="flat" cmpd="sng">
              <a:solidFill>
                <a:schemeClr val="tx1"/>
              </a:solidFill>
              <a:prstDash val="solid"/>
              <a:miter/>
              <a:headEnd type="none" w="med" len="med"/>
              <a:tailEnd type="triangle" w="med" len="med"/>
            </a:ln>
          </p:spPr>
        </p:sp>
        <p:sp>
          <p:nvSpPr>
            <p:cNvPr id="23559" name="Line 52"/>
            <p:cNvSpPr/>
            <p:nvPr/>
          </p:nvSpPr>
          <p:spPr>
            <a:xfrm>
              <a:off x="1344" y="2256"/>
              <a:ext cx="0" cy="816"/>
            </a:xfrm>
            <a:prstGeom prst="line">
              <a:avLst/>
            </a:prstGeom>
            <a:ln w="9525" cap="flat" cmpd="sng">
              <a:solidFill>
                <a:schemeClr val="tx1"/>
              </a:solidFill>
              <a:prstDash val="solid"/>
              <a:miter/>
              <a:headEnd type="none" w="med" len="med"/>
              <a:tailEnd type="triangle" w="med" len="med"/>
            </a:ln>
          </p:spPr>
        </p:sp>
        <p:sp>
          <p:nvSpPr>
            <p:cNvPr id="23560" name="Line 53"/>
            <p:cNvSpPr/>
            <p:nvPr/>
          </p:nvSpPr>
          <p:spPr>
            <a:xfrm>
              <a:off x="1440" y="2256"/>
              <a:ext cx="0" cy="816"/>
            </a:xfrm>
            <a:prstGeom prst="line">
              <a:avLst/>
            </a:prstGeom>
            <a:ln w="9525" cap="flat" cmpd="sng">
              <a:solidFill>
                <a:schemeClr val="tx1"/>
              </a:solidFill>
              <a:prstDash val="solid"/>
              <a:miter/>
              <a:headEnd type="none" w="med" len="med"/>
              <a:tailEnd type="triangle" w="med" len="med"/>
            </a:ln>
          </p:spPr>
        </p:sp>
        <p:sp>
          <p:nvSpPr>
            <p:cNvPr id="23561" name="Line 54"/>
            <p:cNvSpPr/>
            <p:nvPr/>
          </p:nvSpPr>
          <p:spPr>
            <a:xfrm>
              <a:off x="1536" y="2256"/>
              <a:ext cx="0" cy="816"/>
            </a:xfrm>
            <a:prstGeom prst="line">
              <a:avLst/>
            </a:prstGeom>
            <a:ln w="9525" cap="flat" cmpd="sng">
              <a:solidFill>
                <a:schemeClr val="tx1"/>
              </a:solidFill>
              <a:prstDash val="solid"/>
              <a:miter/>
              <a:headEnd type="none" w="med" len="med"/>
              <a:tailEnd type="triangle" w="med" len="med"/>
            </a:ln>
          </p:spPr>
        </p:sp>
        <p:sp>
          <p:nvSpPr>
            <p:cNvPr id="23562" name="Line 55"/>
            <p:cNvSpPr/>
            <p:nvPr/>
          </p:nvSpPr>
          <p:spPr>
            <a:xfrm>
              <a:off x="1632" y="2256"/>
              <a:ext cx="0" cy="816"/>
            </a:xfrm>
            <a:prstGeom prst="line">
              <a:avLst/>
            </a:prstGeom>
            <a:ln w="9525" cap="flat" cmpd="sng">
              <a:solidFill>
                <a:schemeClr val="tx1"/>
              </a:solidFill>
              <a:prstDash val="solid"/>
              <a:miter/>
              <a:headEnd type="none" w="med" len="med"/>
              <a:tailEnd type="triangle" w="med" len="med"/>
            </a:ln>
          </p:spPr>
        </p:sp>
        <p:sp>
          <p:nvSpPr>
            <p:cNvPr id="23563" name="Line 56"/>
            <p:cNvSpPr/>
            <p:nvPr/>
          </p:nvSpPr>
          <p:spPr>
            <a:xfrm>
              <a:off x="1728" y="2256"/>
              <a:ext cx="0" cy="816"/>
            </a:xfrm>
            <a:prstGeom prst="line">
              <a:avLst/>
            </a:prstGeom>
            <a:ln w="9525" cap="flat" cmpd="sng">
              <a:solidFill>
                <a:schemeClr val="tx1"/>
              </a:solidFill>
              <a:prstDash val="solid"/>
              <a:miter/>
              <a:headEnd type="none" w="med" len="med"/>
              <a:tailEnd type="triangle" w="med" len="med"/>
            </a:ln>
          </p:spPr>
        </p:sp>
        <p:sp>
          <p:nvSpPr>
            <p:cNvPr id="23564" name="Line 57"/>
            <p:cNvSpPr/>
            <p:nvPr/>
          </p:nvSpPr>
          <p:spPr>
            <a:xfrm>
              <a:off x="1824" y="2256"/>
              <a:ext cx="0" cy="816"/>
            </a:xfrm>
            <a:prstGeom prst="line">
              <a:avLst/>
            </a:prstGeom>
            <a:ln w="9525" cap="flat" cmpd="sng">
              <a:solidFill>
                <a:schemeClr val="tx1"/>
              </a:solidFill>
              <a:prstDash val="solid"/>
              <a:miter/>
              <a:headEnd type="none" w="med" len="med"/>
              <a:tailEnd type="triangle" w="med" len="med"/>
            </a:ln>
          </p:spPr>
        </p:sp>
        <p:sp>
          <p:nvSpPr>
            <p:cNvPr id="23565" name="Line 58"/>
            <p:cNvSpPr/>
            <p:nvPr/>
          </p:nvSpPr>
          <p:spPr>
            <a:xfrm>
              <a:off x="1920" y="2256"/>
              <a:ext cx="0" cy="816"/>
            </a:xfrm>
            <a:prstGeom prst="line">
              <a:avLst/>
            </a:prstGeom>
            <a:ln w="9525" cap="flat" cmpd="sng">
              <a:solidFill>
                <a:schemeClr val="tx1"/>
              </a:solidFill>
              <a:prstDash val="solid"/>
              <a:miter/>
              <a:headEnd type="none" w="med" len="med"/>
              <a:tailEnd type="triangle" w="med" len="med"/>
            </a:ln>
          </p:spPr>
        </p:sp>
        <p:sp>
          <p:nvSpPr>
            <p:cNvPr id="23566" name="Line 59"/>
            <p:cNvSpPr/>
            <p:nvPr/>
          </p:nvSpPr>
          <p:spPr>
            <a:xfrm>
              <a:off x="2016" y="2256"/>
              <a:ext cx="0" cy="816"/>
            </a:xfrm>
            <a:prstGeom prst="line">
              <a:avLst/>
            </a:prstGeom>
            <a:ln w="9525" cap="flat" cmpd="sng">
              <a:solidFill>
                <a:schemeClr val="tx1"/>
              </a:solidFill>
              <a:prstDash val="solid"/>
              <a:miter/>
              <a:headEnd type="none" w="med" len="med"/>
              <a:tailEnd type="triangle" w="med" len="med"/>
            </a:ln>
          </p:spPr>
        </p:sp>
        <p:sp>
          <p:nvSpPr>
            <p:cNvPr id="23567" name="Line 60"/>
            <p:cNvSpPr/>
            <p:nvPr/>
          </p:nvSpPr>
          <p:spPr>
            <a:xfrm>
              <a:off x="2112" y="2256"/>
              <a:ext cx="0" cy="816"/>
            </a:xfrm>
            <a:prstGeom prst="line">
              <a:avLst/>
            </a:prstGeom>
            <a:ln w="9525" cap="flat" cmpd="sng">
              <a:solidFill>
                <a:schemeClr val="tx1"/>
              </a:solidFill>
              <a:prstDash val="solid"/>
              <a:miter/>
              <a:headEnd type="none" w="med" len="med"/>
              <a:tailEnd type="triangle" w="med" len="med"/>
            </a:ln>
          </p:spPr>
        </p:sp>
        <p:sp>
          <p:nvSpPr>
            <p:cNvPr id="23568" name="Line 61"/>
            <p:cNvSpPr/>
            <p:nvPr/>
          </p:nvSpPr>
          <p:spPr>
            <a:xfrm>
              <a:off x="1200" y="2304"/>
              <a:ext cx="0" cy="816"/>
            </a:xfrm>
            <a:prstGeom prst="line">
              <a:avLst/>
            </a:prstGeom>
            <a:ln w="9525" cap="flat" cmpd="sng">
              <a:solidFill>
                <a:schemeClr val="tx1"/>
              </a:solidFill>
              <a:prstDash val="solid"/>
              <a:miter/>
              <a:headEnd type="none" w="med" len="med"/>
              <a:tailEnd type="triangle" w="med" len="med"/>
            </a:ln>
          </p:spPr>
        </p:sp>
        <p:sp>
          <p:nvSpPr>
            <p:cNvPr id="23569" name="Line 62"/>
            <p:cNvSpPr/>
            <p:nvPr/>
          </p:nvSpPr>
          <p:spPr>
            <a:xfrm>
              <a:off x="1296" y="2304"/>
              <a:ext cx="0" cy="816"/>
            </a:xfrm>
            <a:prstGeom prst="line">
              <a:avLst/>
            </a:prstGeom>
            <a:ln w="9525" cap="flat" cmpd="sng">
              <a:solidFill>
                <a:schemeClr val="tx1"/>
              </a:solidFill>
              <a:prstDash val="solid"/>
              <a:miter/>
              <a:headEnd type="none" w="med" len="med"/>
              <a:tailEnd type="triangle" w="med" len="med"/>
            </a:ln>
          </p:spPr>
        </p:sp>
        <p:sp>
          <p:nvSpPr>
            <p:cNvPr id="23570" name="Line 63"/>
            <p:cNvSpPr/>
            <p:nvPr/>
          </p:nvSpPr>
          <p:spPr>
            <a:xfrm>
              <a:off x="1392" y="2304"/>
              <a:ext cx="0" cy="816"/>
            </a:xfrm>
            <a:prstGeom prst="line">
              <a:avLst/>
            </a:prstGeom>
            <a:ln w="9525" cap="flat" cmpd="sng">
              <a:solidFill>
                <a:schemeClr val="tx1"/>
              </a:solidFill>
              <a:prstDash val="solid"/>
              <a:miter/>
              <a:headEnd type="none" w="med" len="med"/>
              <a:tailEnd type="triangle" w="med" len="med"/>
            </a:ln>
          </p:spPr>
        </p:sp>
        <p:sp>
          <p:nvSpPr>
            <p:cNvPr id="23571" name="Line 64"/>
            <p:cNvSpPr/>
            <p:nvPr/>
          </p:nvSpPr>
          <p:spPr>
            <a:xfrm>
              <a:off x="1488" y="2304"/>
              <a:ext cx="0" cy="816"/>
            </a:xfrm>
            <a:prstGeom prst="line">
              <a:avLst/>
            </a:prstGeom>
            <a:ln w="9525" cap="flat" cmpd="sng">
              <a:solidFill>
                <a:schemeClr val="tx1"/>
              </a:solidFill>
              <a:prstDash val="solid"/>
              <a:miter/>
              <a:headEnd type="none" w="med" len="med"/>
              <a:tailEnd type="triangle" w="med" len="med"/>
            </a:ln>
          </p:spPr>
        </p:sp>
        <p:sp>
          <p:nvSpPr>
            <p:cNvPr id="23572" name="Line 65"/>
            <p:cNvSpPr/>
            <p:nvPr/>
          </p:nvSpPr>
          <p:spPr>
            <a:xfrm>
              <a:off x="1584" y="2304"/>
              <a:ext cx="0" cy="816"/>
            </a:xfrm>
            <a:prstGeom prst="line">
              <a:avLst/>
            </a:prstGeom>
            <a:ln w="9525" cap="flat" cmpd="sng">
              <a:solidFill>
                <a:schemeClr val="tx1"/>
              </a:solidFill>
              <a:prstDash val="solid"/>
              <a:miter/>
              <a:headEnd type="none" w="med" len="med"/>
              <a:tailEnd type="triangle" w="med" len="med"/>
            </a:ln>
          </p:spPr>
        </p:sp>
        <p:sp>
          <p:nvSpPr>
            <p:cNvPr id="23573" name="Line 66"/>
            <p:cNvSpPr/>
            <p:nvPr/>
          </p:nvSpPr>
          <p:spPr>
            <a:xfrm>
              <a:off x="1680" y="2304"/>
              <a:ext cx="0" cy="816"/>
            </a:xfrm>
            <a:prstGeom prst="line">
              <a:avLst/>
            </a:prstGeom>
            <a:ln w="9525" cap="flat" cmpd="sng">
              <a:solidFill>
                <a:schemeClr val="tx1"/>
              </a:solidFill>
              <a:prstDash val="solid"/>
              <a:miter/>
              <a:headEnd type="none" w="med" len="med"/>
              <a:tailEnd type="triangle" w="med" len="med"/>
            </a:ln>
          </p:spPr>
        </p:sp>
        <p:sp>
          <p:nvSpPr>
            <p:cNvPr id="23574" name="Line 67"/>
            <p:cNvSpPr/>
            <p:nvPr/>
          </p:nvSpPr>
          <p:spPr>
            <a:xfrm>
              <a:off x="1776" y="2304"/>
              <a:ext cx="0" cy="816"/>
            </a:xfrm>
            <a:prstGeom prst="line">
              <a:avLst/>
            </a:prstGeom>
            <a:ln w="9525" cap="flat" cmpd="sng">
              <a:solidFill>
                <a:schemeClr val="tx1"/>
              </a:solidFill>
              <a:prstDash val="solid"/>
              <a:miter/>
              <a:headEnd type="none" w="med" len="med"/>
              <a:tailEnd type="triangle" w="med" len="med"/>
            </a:ln>
          </p:spPr>
        </p:sp>
        <p:sp>
          <p:nvSpPr>
            <p:cNvPr id="23575" name="Line 68"/>
            <p:cNvSpPr/>
            <p:nvPr/>
          </p:nvSpPr>
          <p:spPr>
            <a:xfrm>
              <a:off x="1968" y="2304"/>
              <a:ext cx="0" cy="816"/>
            </a:xfrm>
            <a:prstGeom prst="line">
              <a:avLst/>
            </a:prstGeom>
            <a:ln w="9525" cap="flat" cmpd="sng">
              <a:solidFill>
                <a:schemeClr val="tx1"/>
              </a:solidFill>
              <a:prstDash val="solid"/>
              <a:miter/>
              <a:headEnd type="none" w="med" len="med"/>
              <a:tailEnd type="triangle" w="med" len="med"/>
            </a:ln>
          </p:spPr>
        </p:sp>
        <p:sp>
          <p:nvSpPr>
            <p:cNvPr id="23576" name="Line 69"/>
            <p:cNvSpPr/>
            <p:nvPr/>
          </p:nvSpPr>
          <p:spPr>
            <a:xfrm>
              <a:off x="1152" y="2352"/>
              <a:ext cx="0" cy="816"/>
            </a:xfrm>
            <a:prstGeom prst="line">
              <a:avLst/>
            </a:prstGeom>
            <a:ln w="9525" cap="flat" cmpd="sng">
              <a:solidFill>
                <a:schemeClr val="tx1"/>
              </a:solidFill>
              <a:prstDash val="solid"/>
              <a:miter/>
              <a:headEnd type="none" w="med" len="med"/>
              <a:tailEnd type="triangle" w="med" len="med"/>
            </a:ln>
          </p:spPr>
        </p:sp>
        <p:sp>
          <p:nvSpPr>
            <p:cNvPr id="23577" name="Line 70"/>
            <p:cNvSpPr/>
            <p:nvPr/>
          </p:nvSpPr>
          <p:spPr>
            <a:xfrm>
              <a:off x="1104" y="2400"/>
              <a:ext cx="0" cy="816"/>
            </a:xfrm>
            <a:prstGeom prst="line">
              <a:avLst/>
            </a:prstGeom>
            <a:ln w="9525" cap="flat" cmpd="sng">
              <a:solidFill>
                <a:schemeClr val="tx1"/>
              </a:solidFill>
              <a:prstDash val="solid"/>
              <a:miter/>
              <a:headEnd type="none" w="med" len="med"/>
              <a:tailEnd type="triangle" w="med" len="med"/>
            </a:ln>
          </p:spPr>
        </p:sp>
        <p:sp>
          <p:nvSpPr>
            <p:cNvPr id="23578" name="Line 71"/>
            <p:cNvSpPr/>
            <p:nvPr/>
          </p:nvSpPr>
          <p:spPr>
            <a:xfrm>
              <a:off x="1056" y="2448"/>
              <a:ext cx="0" cy="816"/>
            </a:xfrm>
            <a:prstGeom prst="line">
              <a:avLst/>
            </a:prstGeom>
            <a:ln w="9525" cap="flat" cmpd="sng">
              <a:solidFill>
                <a:schemeClr val="tx1"/>
              </a:solidFill>
              <a:prstDash val="solid"/>
              <a:miter/>
              <a:headEnd type="none" w="med" len="med"/>
              <a:tailEnd type="triangle" w="med" len="med"/>
            </a:ln>
          </p:spPr>
        </p:sp>
        <p:sp>
          <p:nvSpPr>
            <p:cNvPr id="23579" name="Line 72"/>
            <p:cNvSpPr/>
            <p:nvPr/>
          </p:nvSpPr>
          <p:spPr>
            <a:xfrm>
              <a:off x="1248" y="2352"/>
              <a:ext cx="0" cy="816"/>
            </a:xfrm>
            <a:prstGeom prst="line">
              <a:avLst/>
            </a:prstGeom>
            <a:ln w="9525" cap="flat" cmpd="sng">
              <a:solidFill>
                <a:schemeClr val="tx1"/>
              </a:solidFill>
              <a:prstDash val="solid"/>
              <a:miter/>
              <a:headEnd type="none" w="med" len="med"/>
              <a:tailEnd type="triangle" w="med" len="med"/>
            </a:ln>
          </p:spPr>
        </p:sp>
        <p:sp>
          <p:nvSpPr>
            <p:cNvPr id="23580" name="Line 73"/>
            <p:cNvSpPr/>
            <p:nvPr/>
          </p:nvSpPr>
          <p:spPr>
            <a:xfrm>
              <a:off x="1200" y="2400"/>
              <a:ext cx="0" cy="816"/>
            </a:xfrm>
            <a:prstGeom prst="line">
              <a:avLst/>
            </a:prstGeom>
            <a:ln w="9525" cap="flat" cmpd="sng">
              <a:solidFill>
                <a:schemeClr val="tx1"/>
              </a:solidFill>
              <a:prstDash val="solid"/>
              <a:miter/>
              <a:headEnd type="none" w="med" len="med"/>
              <a:tailEnd type="triangle" w="med" len="med"/>
            </a:ln>
          </p:spPr>
        </p:sp>
        <p:sp>
          <p:nvSpPr>
            <p:cNvPr id="23581" name="Line 74"/>
            <p:cNvSpPr/>
            <p:nvPr/>
          </p:nvSpPr>
          <p:spPr>
            <a:xfrm>
              <a:off x="1152" y="2448"/>
              <a:ext cx="0" cy="816"/>
            </a:xfrm>
            <a:prstGeom prst="line">
              <a:avLst/>
            </a:prstGeom>
            <a:ln w="9525" cap="flat" cmpd="sng">
              <a:solidFill>
                <a:schemeClr val="tx1"/>
              </a:solidFill>
              <a:prstDash val="solid"/>
              <a:miter/>
              <a:headEnd type="none" w="med" len="med"/>
              <a:tailEnd type="triangle" w="med" len="med"/>
            </a:ln>
          </p:spPr>
        </p:sp>
        <p:sp>
          <p:nvSpPr>
            <p:cNvPr id="23582" name="Line 75"/>
            <p:cNvSpPr/>
            <p:nvPr/>
          </p:nvSpPr>
          <p:spPr>
            <a:xfrm>
              <a:off x="1344" y="2352"/>
              <a:ext cx="0" cy="816"/>
            </a:xfrm>
            <a:prstGeom prst="line">
              <a:avLst/>
            </a:prstGeom>
            <a:ln w="9525" cap="flat" cmpd="sng">
              <a:solidFill>
                <a:schemeClr val="tx1"/>
              </a:solidFill>
              <a:prstDash val="solid"/>
              <a:miter/>
              <a:headEnd type="none" w="med" len="med"/>
              <a:tailEnd type="triangle" w="med" len="med"/>
            </a:ln>
          </p:spPr>
        </p:sp>
        <p:sp>
          <p:nvSpPr>
            <p:cNvPr id="23583" name="Line 76"/>
            <p:cNvSpPr/>
            <p:nvPr/>
          </p:nvSpPr>
          <p:spPr>
            <a:xfrm>
              <a:off x="1440" y="2352"/>
              <a:ext cx="0" cy="816"/>
            </a:xfrm>
            <a:prstGeom prst="line">
              <a:avLst/>
            </a:prstGeom>
            <a:ln w="9525" cap="flat" cmpd="sng">
              <a:solidFill>
                <a:schemeClr val="tx1"/>
              </a:solidFill>
              <a:prstDash val="solid"/>
              <a:miter/>
              <a:headEnd type="none" w="med" len="med"/>
              <a:tailEnd type="triangle" w="med" len="med"/>
            </a:ln>
          </p:spPr>
        </p:sp>
        <p:sp>
          <p:nvSpPr>
            <p:cNvPr id="23584" name="Line 77"/>
            <p:cNvSpPr/>
            <p:nvPr/>
          </p:nvSpPr>
          <p:spPr>
            <a:xfrm>
              <a:off x="1536" y="2352"/>
              <a:ext cx="0" cy="816"/>
            </a:xfrm>
            <a:prstGeom prst="line">
              <a:avLst/>
            </a:prstGeom>
            <a:ln w="9525" cap="flat" cmpd="sng">
              <a:solidFill>
                <a:schemeClr val="tx1"/>
              </a:solidFill>
              <a:prstDash val="solid"/>
              <a:miter/>
              <a:headEnd type="none" w="med" len="med"/>
              <a:tailEnd type="triangle" w="med" len="med"/>
            </a:ln>
          </p:spPr>
        </p:sp>
        <p:sp>
          <p:nvSpPr>
            <p:cNvPr id="23585" name="Line 78"/>
            <p:cNvSpPr/>
            <p:nvPr/>
          </p:nvSpPr>
          <p:spPr>
            <a:xfrm>
              <a:off x="1632" y="2352"/>
              <a:ext cx="0" cy="816"/>
            </a:xfrm>
            <a:prstGeom prst="line">
              <a:avLst/>
            </a:prstGeom>
            <a:ln w="9525" cap="flat" cmpd="sng">
              <a:solidFill>
                <a:schemeClr val="tx1"/>
              </a:solidFill>
              <a:prstDash val="solid"/>
              <a:miter/>
              <a:headEnd type="none" w="med" len="med"/>
              <a:tailEnd type="triangle" w="med" len="med"/>
            </a:ln>
          </p:spPr>
        </p:sp>
        <p:sp>
          <p:nvSpPr>
            <p:cNvPr id="23586" name="Line 79"/>
            <p:cNvSpPr/>
            <p:nvPr/>
          </p:nvSpPr>
          <p:spPr>
            <a:xfrm>
              <a:off x="1728" y="2352"/>
              <a:ext cx="0" cy="816"/>
            </a:xfrm>
            <a:prstGeom prst="line">
              <a:avLst/>
            </a:prstGeom>
            <a:ln w="9525" cap="flat" cmpd="sng">
              <a:solidFill>
                <a:schemeClr val="tx1"/>
              </a:solidFill>
              <a:prstDash val="solid"/>
              <a:miter/>
              <a:headEnd type="none" w="med" len="med"/>
              <a:tailEnd type="triangle" w="med" len="med"/>
            </a:ln>
          </p:spPr>
        </p:sp>
        <p:sp>
          <p:nvSpPr>
            <p:cNvPr id="23587" name="Line 80"/>
            <p:cNvSpPr/>
            <p:nvPr/>
          </p:nvSpPr>
          <p:spPr>
            <a:xfrm>
              <a:off x="1824" y="2352"/>
              <a:ext cx="0" cy="816"/>
            </a:xfrm>
            <a:prstGeom prst="line">
              <a:avLst/>
            </a:prstGeom>
            <a:ln w="9525" cap="flat" cmpd="sng">
              <a:solidFill>
                <a:schemeClr val="tx1"/>
              </a:solidFill>
              <a:prstDash val="solid"/>
              <a:miter/>
              <a:headEnd type="none" w="med" len="med"/>
              <a:tailEnd type="triangle" w="med" len="med"/>
            </a:ln>
          </p:spPr>
        </p:sp>
        <p:sp>
          <p:nvSpPr>
            <p:cNvPr id="23588" name="Line 81"/>
            <p:cNvSpPr/>
            <p:nvPr/>
          </p:nvSpPr>
          <p:spPr>
            <a:xfrm>
              <a:off x="1920" y="2352"/>
              <a:ext cx="0" cy="816"/>
            </a:xfrm>
            <a:prstGeom prst="line">
              <a:avLst/>
            </a:prstGeom>
            <a:ln w="9525" cap="flat" cmpd="sng">
              <a:solidFill>
                <a:schemeClr val="tx1"/>
              </a:solidFill>
              <a:prstDash val="solid"/>
              <a:miter/>
              <a:headEnd type="none" w="med" len="med"/>
              <a:tailEnd type="triangle" w="med" len="med"/>
            </a:ln>
          </p:spPr>
        </p:sp>
        <p:sp>
          <p:nvSpPr>
            <p:cNvPr id="23589" name="Line 82"/>
            <p:cNvSpPr/>
            <p:nvPr/>
          </p:nvSpPr>
          <p:spPr>
            <a:xfrm>
              <a:off x="1296" y="2400"/>
              <a:ext cx="0" cy="816"/>
            </a:xfrm>
            <a:prstGeom prst="line">
              <a:avLst/>
            </a:prstGeom>
            <a:ln w="9525" cap="flat" cmpd="sng">
              <a:solidFill>
                <a:schemeClr val="tx1"/>
              </a:solidFill>
              <a:prstDash val="solid"/>
              <a:miter/>
              <a:headEnd type="none" w="med" len="med"/>
              <a:tailEnd type="triangle" w="med" len="med"/>
            </a:ln>
          </p:spPr>
        </p:sp>
        <p:sp>
          <p:nvSpPr>
            <p:cNvPr id="23590" name="Line 83"/>
            <p:cNvSpPr/>
            <p:nvPr/>
          </p:nvSpPr>
          <p:spPr>
            <a:xfrm>
              <a:off x="1392" y="2400"/>
              <a:ext cx="0" cy="816"/>
            </a:xfrm>
            <a:prstGeom prst="line">
              <a:avLst/>
            </a:prstGeom>
            <a:ln w="9525" cap="flat" cmpd="sng">
              <a:solidFill>
                <a:schemeClr val="tx1"/>
              </a:solidFill>
              <a:prstDash val="solid"/>
              <a:miter/>
              <a:headEnd type="none" w="med" len="med"/>
              <a:tailEnd type="triangle" w="med" len="med"/>
            </a:ln>
          </p:spPr>
        </p:sp>
        <p:sp>
          <p:nvSpPr>
            <p:cNvPr id="23591" name="Line 84"/>
            <p:cNvSpPr/>
            <p:nvPr/>
          </p:nvSpPr>
          <p:spPr>
            <a:xfrm>
              <a:off x="1488" y="2400"/>
              <a:ext cx="0" cy="816"/>
            </a:xfrm>
            <a:prstGeom prst="line">
              <a:avLst/>
            </a:prstGeom>
            <a:ln w="9525" cap="flat" cmpd="sng">
              <a:solidFill>
                <a:schemeClr val="tx1"/>
              </a:solidFill>
              <a:prstDash val="solid"/>
              <a:miter/>
              <a:headEnd type="none" w="med" len="med"/>
              <a:tailEnd type="triangle" w="med" len="med"/>
            </a:ln>
          </p:spPr>
        </p:sp>
        <p:sp>
          <p:nvSpPr>
            <p:cNvPr id="23592" name="Line 85"/>
            <p:cNvSpPr/>
            <p:nvPr/>
          </p:nvSpPr>
          <p:spPr>
            <a:xfrm>
              <a:off x="1584" y="2400"/>
              <a:ext cx="0" cy="816"/>
            </a:xfrm>
            <a:prstGeom prst="line">
              <a:avLst/>
            </a:prstGeom>
            <a:ln w="9525" cap="flat" cmpd="sng">
              <a:solidFill>
                <a:schemeClr val="tx1"/>
              </a:solidFill>
              <a:prstDash val="solid"/>
              <a:miter/>
              <a:headEnd type="none" w="med" len="med"/>
              <a:tailEnd type="triangle" w="med" len="med"/>
            </a:ln>
          </p:spPr>
        </p:sp>
        <p:sp>
          <p:nvSpPr>
            <p:cNvPr id="23593" name="Line 86"/>
            <p:cNvSpPr/>
            <p:nvPr/>
          </p:nvSpPr>
          <p:spPr>
            <a:xfrm>
              <a:off x="1680" y="2400"/>
              <a:ext cx="0" cy="816"/>
            </a:xfrm>
            <a:prstGeom prst="line">
              <a:avLst/>
            </a:prstGeom>
            <a:ln w="9525" cap="flat" cmpd="sng">
              <a:solidFill>
                <a:schemeClr val="tx1"/>
              </a:solidFill>
              <a:prstDash val="solid"/>
              <a:miter/>
              <a:headEnd type="none" w="med" len="med"/>
              <a:tailEnd type="triangle" w="med" len="med"/>
            </a:ln>
          </p:spPr>
        </p:sp>
        <p:sp>
          <p:nvSpPr>
            <p:cNvPr id="23594" name="Line 87"/>
            <p:cNvSpPr/>
            <p:nvPr/>
          </p:nvSpPr>
          <p:spPr>
            <a:xfrm>
              <a:off x="1776" y="2400"/>
              <a:ext cx="0" cy="816"/>
            </a:xfrm>
            <a:prstGeom prst="line">
              <a:avLst/>
            </a:prstGeom>
            <a:ln w="9525" cap="flat" cmpd="sng">
              <a:solidFill>
                <a:schemeClr val="tx1"/>
              </a:solidFill>
              <a:prstDash val="solid"/>
              <a:miter/>
              <a:headEnd type="none" w="med" len="med"/>
              <a:tailEnd type="triangle" w="med" len="med"/>
            </a:ln>
          </p:spPr>
        </p:sp>
        <p:sp>
          <p:nvSpPr>
            <p:cNvPr id="23595" name="Line 88"/>
            <p:cNvSpPr/>
            <p:nvPr/>
          </p:nvSpPr>
          <p:spPr>
            <a:xfrm>
              <a:off x="1248" y="2448"/>
              <a:ext cx="0" cy="816"/>
            </a:xfrm>
            <a:prstGeom prst="line">
              <a:avLst/>
            </a:prstGeom>
            <a:ln w="9525" cap="flat" cmpd="sng">
              <a:solidFill>
                <a:schemeClr val="tx1"/>
              </a:solidFill>
              <a:prstDash val="solid"/>
              <a:miter/>
              <a:headEnd type="none" w="med" len="med"/>
              <a:tailEnd type="triangle" w="med" len="med"/>
            </a:ln>
          </p:spPr>
        </p:sp>
        <p:sp>
          <p:nvSpPr>
            <p:cNvPr id="23596" name="Line 89"/>
            <p:cNvSpPr/>
            <p:nvPr/>
          </p:nvSpPr>
          <p:spPr>
            <a:xfrm>
              <a:off x="1344" y="2448"/>
              <a:ext cx="0" cy="816"/>
            </a:xfrm>
            <a:prstGeom prst="line">
              <a:avLst/>
            </a:prstGeom>
            <a:ln w="9525" cap="flat" cmpd="sng">
              <a:solidFill>
                <a:schemeClr val="tx1"/>
              </a:solidFill>
              <a:prstDash val="solid"/>
              <a:miter/>
              <a:headEnd type="none" w="med" len="med"/>
              <a:tailEnd type="triangle" w="med" len="med"/>
            </a:ln>
          </p:spPr>
        </p:sp>
        <p:sp>
          <p:nvSpPr>
            <p:cNvPr id="23597" name="Line 90"/>
            <p:cNvSpPr/>
            <p:nvPr/>
          </p:nvSpPr>
          <p:spPr>
            <a:xfrm>
              <a:off x="1440" y="2448"/>
              <a:ext cx="0" cy="816"/>
            </a:xfrm>
            <a:prstGeom prst="line">
              <a:avLst/>
            </a:prstGeom>
            <a:ln w="9525" cap="flat" cmpd="sng">
              <a:solidFill>
                <a:schemeClr val="tx1"/>
              </a:solidFill>
              <a:prstDash val="solid"/>
              <a:miter/>
              <a:headEnd type="none" w="med" len="med"/>
              <a:tailEnd type="triangle" w="med" len="med"/>
            </a:ln>
          </p:spPr>
        </p:sp>
        <p:sp>
          <p:nvSpPr>
            <p:cNvPr id="23598" name="Line 91"/>
            <p:cNvSpPr/>
            <p:nvPr/>
          </p:nvSpPr>
          <p:spPr>
            <a:xfrm>
              <a:off x="1536" y="2448"/>
              <a:ext cx="0" cy="816"/>
            </a:xfrm>
            <a:prstGeom prst="line">
              <a:avLst/>
            </a:prstGeom>
            <a:ln w="9525" cap="flat" cmpd="sng">
              <a:solidFill>
                <a:schemeClr val="tx1"/>
              </a:solidFill>
              <a:prstDash val="solid"/>
              <a:miter/>
              <a:headEnd type="none" w="med" len="med"/>
              <a:tailEnd type="triangle" w="med" len="med"/>
            </a:ln>
          </p:spPr>
        </p:sp>
        <p:sp>
          <p:nvSpPr>
            <p:cNvPr id="23599" name="Line 92"/>
            <p:cNvSpPr/>
            <p:nvPr/>
          </p:nvSpPr>
          <p:spPr>
            <a:xfrm>
              <a:off x="1632" y="2448"/>
              <a:ext cx="0" cy="816"/>
            </a:xfrm>
            <a:prstGeom prst="line">
              <a:avLst/>
            </a:prstGeom>
            <a:ln w="9525" cap="flat" cmpd="sng">
              <a:solidFill>
                <a:schemeClr val="tx1"/>
              </a:solidFill>
              <a:prstDash val="solid"/>
              <a:miter/>
              <a:headEnd type="none" w="med" len="med"/>
              <a:tailEnd type="triangle" w="med" len="med"/>
            </a:ln>
          </p:spPr>
        </p:sp>
        <p:sp>
          <p:nvSpPr>
            <p:cNvPr id="23600" name="Line 93"/>
            <p:cNvSpPr/>
            <p:nvPr/>
          </p:nvSpPr>
          <p:spPr>
            <a:xfrm>
              <a:off x="1728" y="2448"/>
              <a:ext cx="0" cy="816"/>
            </a:xfrm>
            <a:prstGeom prst="line">
              <a:avLst/>
            </a:prstGeom>
            <a:ln w="9525" cap="flat" cmpd="sng">
              <a:solidFill>
                <a:schemeClr val="tx1"/>
              </a:solidFill>
              <a:prstDash val="solid"/>
              <a:miter/>
              <a:headEnd type="none" w="med" len="med"/>
              <a:tailEnd type="triangle" w="med" len="med"/>
            </a:ln>
          </p:spPr>
        </p:sp>
        <p:sp>
          <p:nvSpPr>
            <p:cNvPr id="23601" name="Line 94"/>
            <p:cNvSpPr/>
            <p:nvPr/>
          </p:nvSpPr>
          <p:spPr>
            <a:xfrm>
              <a:off x="1824" y="2448"/>
              <a:ext cx="0" cy="816"/>
            </a:xfrm>
            <a:prstGeom prst="line">
              <a:avLst/>
            </a:prstGeom>
            <a:ln w="9525" cap="flat" cmpd="sng">
              <a:solidFill>
                <a:schemeClr val="tx1"/>
              </a:solidFill>
              <a:prstDash val="solid"/>
              <a:miter/>
              <a:headEnd type="none" w="med" len="med"/>
              <a:tailEnd type="triangle" w="med" len="med"/>
            </a:ln>
          </p:spPr>
        </p:sp>
        <p:sp>
          <p:nvSpPr>
            <p:cNvPr id="23602" name="Line 95"/>
            <p:cNvSpPr/>
            <p:nvPr/>
          </p:nvSpPr>
          <p:spPr>
            <a:xfrm>
              <a:off x="2064" y="2256"/>
              <a:ext cx="0" cy="816"/>
            </a:xfrm>
            <a:prstGeom prst="line">
              <a:avLst/>
            </a:prstGeom>
            <a:ln w="9525" cap="flat" cmpd="sng">
              <a:solidFill>
                <a:schemeClr val="tx1"/>
              </a:solidFill>
              <a:prstDash val="solid"/>
              <a:miter/>
              <a:headEnd type="none" w="med" len="med"/>
              <a:tailEnd type="triangle" w="med" len="med"/>
            </a:ln>
          </p:spPr>
        </p:sp>
        <p:sp>
          <p:nvSpPr>
            <p:cNvPr id="23603" name="Line 96"/>
            <p:cNvSpPr/>
            <p:nvPr/>
          </p:nvSpPr>
          <p:spPr>
            <a:xfrm>
              <a:off x="2352" y="3168"/>
              <a:ext cx="864" cy="0"/>
            </a:xfrm>
            <a:prstGeom prst="line">
              <a:avLst/>
            </a:prstGeom>
            <a:ln w="9525" cap="flat" cmpd="sng">
              <a:solidFill>
                <a:schemeClr val="tx1"/>
              </a:solidFill>
              <a:prstDash val="solid"/>
              <a:miter/>
              <a:headEnd type="none" w="med" len="med"/>
              <a:tailEnd type="triangle" w="med" len="med"/>
            </a:ln>
          </p:spPr>
        </p:sp>
        <p:sp>
          <p:nvSpPr>
            <p:cNvPr id="23604" name="Rectangle 97"/>
            <p:cNvSpPr/>
            <p:nvPr/>
          </p:nvSpPr>
          <p:spPr>
            <a:xfrm>
              <a:off x="3476" y="2064"/>
              <a:ext cx="1440" cy="1392"/>
            </a:xfrm>
            <a:prstGeom prst="rect">
              <a:avLst/>
            </a:prstGeom>
            <a:solidFill>
              <a:srgbClr val="008080"/>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23605" name="Oval 98"/>
            <p:cNvSpPr/>
            <p:nvPr/>
          </p:nvSpPr>
          <p:spPr>
            <a:xfrm>
              <a:off x="3476" y="2064"/>
              <a:ext cx="1440" cy="1392"/>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23606" name="Line 99"/>
            <p:cNvSpPr/>
            <p:nvPr/>
          </p:nvSpPr>
          <p:spPr>
            <a:xfrm>
              <a:off x="3504" y="2784"/>
              <a:ext cx="1440" cy="0"/>
            </a:xfrm>
            <a:prstGeom prst="line">
              <a:avLst/>
            </a:prstGeom>
            <a:ln w="9525" cap="flat" cmpd="sng">
              <a:solidFill>
                <a:schemeClr val="tx1"/>
              </a:solidFill>
              <a:prstDash val="solid"/>
              <a:miter/>
              <a:headEnd type="none" w="med" len="med"/>
              <a:tailEnd type="triangle" w="med" len="med"/>
            </a:ln>
          </p:spPr>
        </p:sp>
        <p:sp>
          <p:nvSpPr>
            <p:cNvPr id="23607" name="Text Box 100"/>
            <p:cNvSpPr txBox="1"/>
            <p:nvPr/>
          </p:nvSpPr>
          <p:spPr>
            <a:xfrm>
              <a:off x="4704" y="2544"/>
              <a:ext cx="196" cy="200"/>
            </a:xfrm>
            <a:prstGeom prst="rect">
              <a:avLst/>
            </a:prstGeom>
            <a:noFill/>
            <a:ln w="9525">
              <a:noFill/>
            </a:ln>
          </p:spPr>
          <p:txBody>
            <a:bodyPr wrap="none">
              <a:spAutoFit/>
            </a:bodyPr>
            <a:p>
              <a:pPr eaLnBrk="1" hangingPunct="1">
                <a:lnSpc>
                  <a:spcPct val="87000"/>
                </a:lnSpc>
                <a:buClr>
                  <a:srgbClr val="FFFFFF"/>
                </a:buClr>
              </a:pPr>
              <a:r>
                <a:rPr lang="en-US" altLang="x-none" sz="2400" dirty="0">
                  <a:solidFill>
                    <a:schemeClr val="tx1"/>
                  </a:solidFill>
                  <a:latin typeface="Tahoma" panose="020B0604030504040204" pitchFamily="34" charset="0"/>
                </a:rPr>
                <a:t>x</a:t>
              </a:r>
              <a:endParaRPr lang="en-US" altLang="x-none" sz="2400" dirty="0">
                <a:solidFill>
                  <a:schemeClr val="tx1"/>
                </a:solidFill>
                <a:latin typeface="Tahoma" panose="020B0604030504040204" pitchFamily="34" charset="0"/>
              </a:endParaRPr>
            </a:p>
          </p:txBody>
        </p:sp>
        <p:sp>
          <p:nvSpPr>
            <p:cNvPr id="23608" name="Text Box 101"/>
            <p:cNvSpPr txBox="1"/>
            <p:nvPr/>
          </p:nvSpPr>
          <p:spPr>
            <a:xfrm>
              <a:off x="4205" y="2016"/>
              <a:ext cx="197" cy="200"/>
            </a:xfrm>
            <a:prstGeom prst="rect">
              <a:avLst/>
            </a:prstGeom>
            <a:noFill/>
            <a:ln w="9525">
              <a:noFill/>
            </a:ln>
          </p:spPr>
          <p:txBody>
            <a:bodyPr wrap="none">
              <a:spAutoFit/>
            </a:bodyPr>
            <a:p>
              <a:pPr eaLnBrk="1" hangingPunct="1">
                <a:lnSpc>
                  <a:spcPct val="87000"/>
                </a:lnSpc>
                <a:buClr>
                  <a:srgbClr val="FFFFFF"/>
                </a:buClr>
              </a:pPr>
              <a:r>
                <a:rPr lang="en-US" altLang="x-none" sz="2400" dirty="0">
                  <a:solidFill>
                    <a:schemeClr val="tx1"/>
                  </a:solidFill>
                  <a:latin typeface="Tahoma" panose="020B0604030504040204" pitchFamily="34" charset="0"/>
                </a:rPr>
                <a:t>y</a:t>
              </a:r>
              <a:endParaRPr lang="en-US" altLang="x-none" sz="2400" dirty="0">
                <a:solidFill>
                  <a:schemeClr val="tx1"/>
                </a:solidFill>
                <a:latin typeface="Tahoma" panose="020B0604030504040204" pitchFamily="34" charset="0"/>
              </a:endParaRPr>
            </a:p>
          </p:txBody>
        </p:sp>
        <p:sp>
          <p:nvSpPr>
            <p:cNvPr id="23609" name="Line 102"/>
            <p:cNvSpPr/>
            <p:nvPr/>
          </p:nvSpPr>
          <p:spPr>
            <a:xfrm flipV="1">
              <a:off x="4224" y="2064"/>
              <a:ext cx="0" cy="1392"/>
            </a:xfrm>
            <a:prstGeom prst="line">
              <a:avLst/>
            </a:prstGeom>
            <a:ln w="9525" cap="flat" cmpd="sng">
              <a:solidFill>
                <a:schemeClr val="tx1"/>
              </a:solidFill>
              <a:prstDash val="solid"/>
              <a:miter/>
              <a:headEnd type="none" w="med" len="med"/>
              <a:tailEnd type="triangle" w="med" len="med"/>
            </a:ln>
          </p:spPr>
        </p:sp>
      </p:grpSp>
      <p:sp>
        <p:nvSpPr>
          <p:cNvPr id="23555" name="Text Box 104"/>
          <p:cNvSpPr txBox="1"/>
          <p:nvPr/>
        </p:nvSpPr>
        <p:spPr>
          <a:xfrm>
            <a:off x="0" y="1219200"/>
            <a:ext cx="9144000" cy="1651000"/>
          </a:xfrm>
          <a:prstGeom prst="rect">
            <a:avLst/>
          </a:prstGeom>
          <a:solidFill>
            <a:srgbClr val="93CDDD"/>
          </a:solidFill>
          <a:ln w="9525">
            <a:noFill/>
          </a:ln>
        </p:spPr>
        <p:txBody>
          <a:bodyPr>
            <a:spAutoFit/>
          </a:bodyPr>
          <a:p>
            <a:pPr algn="just" eaLnBrk="1" hangingPunct="1">
              <a:lnSpc>
                <a:spcPct val="87000"/>
              </a:lnSpc>
              <a:spcBef>
                <a:spcPct val="20000"/>
              </a:spcBef>
              <a:buClr>
                <a:schemeClr val="tx1"/>
              </a:buClr>
              <a:buSzPct val="80000"/>
              <a:buFont typeface="Wingdings" panose="05000000000000000000" pitchFamily="2" charset="2"/>
            </a:pPr>
            <a:r>
              <a:rPr lang="en-US" altLang="x-none" sz="2400" dirty="0">
                <a:solidFill>
                  <a:schemeClr val="bg2"/>
                </a:solidFill>
                <a:latin typeface="Times New Roman" panose="02020603050405020304" pitchFamily="18" charset="0"/>
                <a:cs typeface="Times New Roman" panose="02020603050405020304" pitchFamily="18" charset="0"/>
              </a:rPr>
              <a:t>A top view as the highest measured values in Z-direction. This image </a:t>
            </a:r>
            <a:r>
              <a:rPr lang="en-US" altLang="x-none" sz="3200" dirty="0">
                <a:solidFill>
                  <a:schemeClr val="bg2"/>
                </a:solidFill>
                <a:latin typeface="Times New Roman" panose="02020603050405020304" pitchFamily="18" charset="0"/>
                <a:cs typeface="Times New Roman" panose="02020603050405020304" pitchFamily="18" charset="0"/>
              </a:rPr>
              <a:t>shows</a:t>
            </a:r>
            <a:r>
              <a:rPr lang="en-US" altLang="x-none" sz="2400" dirty="0">
                <a:solidFill>
                  <a:schemeClr val="bg2"/>
                </a:solidFill>
                <a:latin typeface="Times New Roman" panose="02020603050405020304" pitchFamily="18" charset="0"/>
                <a:cs typeface="Times New Roman" panose="02020603050405020304" pitchFamily="18" charset="0"/>
              </a:rPr>
              <a:t> the highest measured value for each vertical column, seen from the top of the Cartesian volume.</a:t>
            </a:r>
            <a:endParaRPr sz="2400" dirty="0">
              <a:solidFill>
                <a:schemeClr val="bg2"/>
              </a:solidFill>
              <a:latin typeface="Times New Roman" panose="02020603050405020304" pitchFamily="18" charset="0"/>
              <a:cs typeface="Times New Roman" panose="02020603050405020304" pitchFamily="18" charset="0"/>
            </a:endParaRPr>
          </a:p>
          <a:p>
            <a:pPr eaLnBrk="1" hangingPunct="1">
              <a:lnSpc>
                <a:spcPct val="87000"/>
              </a:lnSpc>
              <a:spcBef>
                <a:spcPct val="50000"/>
              </a:spcBef>
              <a:buClr>
                <a:srgbClr val="FFFFFF"/>
              </a:buClr>
            </a:pPr>
            <a:endParaRPr lang="en-US" altLang="x-none" sz="2400" dirty="0">
              <a:solidFill>
                <a:schemeClr val="bg2"/>
              </a:solidFill>
              <a:latin typeface="Tahoma" panose="020B0604030504040204" pitchFamily="34" charset="0"/>
            </a:endParaRPr>
          </a:p>
        </p:txBody>
      </p:sp>
      <p:sp>
        <p:nvSpPr>
          <p:cNvPr id="23556" name="Rectangle 105"/>
          <p:cNvSpPr>
            <a:spLocks noGrp="1"/>
          </p:cNvSpPr>
          <p:nvPr>
            <p:ph type="title" idx="4294967295"/>
          </p:nvPr>
        </p:nvSpPr>
        <p:spPr>
          <a:xfrm>
            <a:off x="0" y="0"/>
            <a:ext cx="9144000" cy="1219200"/>
          </a:xfrm>
          <a:solidFill>
            <a:srgbClr val="93CDDD"/>
          </a:solidFill>
          <a:ln/>
        </p:spPr>
        <p:txBody>
          <a:bodyPr wrap="square" lIns="91440" tIns="45720" rIns="91440" bIns="45720" anchor="ctr" anchorCtr="0"/>
          <a:p>
            <a:pPr eaLnBrk="1" hangingPunct="1"/>
            <a:r>
              <a:rPr lang="en-US" altLang="x-none" dirty="0">
                <a:solidFill>
                  <a:schemeClr val="bg2"/>
                </a:solidFill>
              </a:rPr>
              <a:t>(1) Top Projection</a:t>
            </a:r>
            <a:endParaRPr lang="en-US" altLang="x-none" dirty="0">
              <a:solidFill>
                <a:schemeClr val="bg2"/>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4"/>
          <p:cNvSpPr/>
          <p:nvPr/>
        </p:nvSpPr>
        <p:spPr>
          <a:xfrm>
            <a:off x="0" y="1219200"/>
            <a:ext cx="9144000" cy="4989513"/>
          </a:xfrm>
          <a:prstGeom prst="rect">
            <a:avLst/>
          </a:prstGeom>
          <a:noFill/>
          <a:ln w="9525">
            <a:noFill/>
          </a:ln>
        </p:spPr>
        <p:txBody>
          <a:bodyPr/>
          <a:p>
            <a:pPr marL="342900" indent="-342900" algn="just" eaLnBrk="1" hangingPunct="1">
              <a:lnSpc>
                <a:spcPct val="87000"/>
              </a:lnSpc>
              <a:spcBef>
                <a:spcPct val="20000"/>
              </a:spcBef>
              <a:buClr>
                <a:schemeClr val="tx1"/>
              </a:buClr>
              <a:buSzPct val="80000"/>
              <a:buFont typeface="Wingdings" panose="05000000000000000000" pitchFamily="2" charset="2"/>
            </a:pPr>
            <a:r>
              <a:rPr lang="en-US" altLang="x-none" sz="2400" b="1" dirty="0">
                <a:solidFill>
                  <a:schemeClr val="bg2"/>
                </a:solidFill>
                <a:latin typeface="Times New Roman" panose="02020603050405020304" pitchFamily="18" charset="0"/>
                <a:cs typeface="Times New Roman" panose="02020603050405020304" pitchFamily="18" charset="0"/>
              </a:rPr>
              <a:t>    </a:t>
            </a:r>
            <a:endParaRPr lang="en-US" altLang="x-none" sz="2400" b="1" dirty="0">
              <a:solidFill>
                <a:schemeClr val="bg2"/>
              </a:solidFill>
              <a:latin typeface="Times New Roman" panose="02020603050405020304" pitchFamily="18" charset="0"/>
              <a:cs typeface="Times New Roman" panose="02020603050405020304" pitchFamily="18" charset="0"/>
            </a:endParaRPr>
          </a:p>
          <a:p>
            <a:pPr marL="342900" indent="-342900" algn="just" eaLnBrk="1" hangingPunct="1">
              <a:lnSpc>
                <a:spcPct val="87000"/>
              </a:lnSpc>
              <a:spcBef>
                <a:spcPct val="20000"/>
              </a:spcBef>
              <a:buClr>
                <a:schemeClr val="tx1"/>
              </a:buClr>
              <a:buSzPct val="80000"/>
              <a:buFont typeface="Wingdings" panose="05000000000000000000" pitchFamily="2" charset="2"/>
            </a:pPr>
            <a:endParaRPr lang="en-US" altLang="x-none" sz="2400" b="1" dirty="0">
              <a:solidFill>
                <a:schemeClr val="bg2"/>
              </a:solidFill>
              <a:latin typeface="Times New Roman" panose="02020603050405020304" pitchFamily="18" charset="0"/>
              <a:cs typeface="Times New Roman" panose="02020603050405020304" pitchFamily="18" charset="0"/>
            </a:endParaRPr>
          </a:p>
          <a:p>
            <a:pPr marL="342900" indent="-342900" algn="just" eaLnBrk="1" hangingPunct="1">
              <a:lnSpc>
                <a:spcPct val="87000"/>
              </a:lnSpc>
              <a:spcBef>
                <a:spcPct val="20000"/>
              </a:spcBef>
              <a:buClr>
                <a:schemeClr val="tx1"/>
              </a:buClr>
              <a:buSzPct val="80000"/>
              <a:buFont typeface="Wingdings" panose="05000000000000000000" pitchFamily="2" charset="2"/>
            </a:pPr>
            <a:r>
              <a:rPr lang="en-US" altLang="x-none" sz="2400" b="1" dirty="0">
                <a:solidFill>
                  <a:schemeClr val="bg2"/>
                </a:solidFill>
                <a:latin typeface="Times New Roman" panose="02020603050405020304" pitchFamily="18" charset="0"/>
                <a:cs typeface="Times New Roman" panose="02020603050405020304" pitchFamily="18" charset="0"/>
              </a:rPr>
              <a:t>     A E-W view of the highest measured values in X-direction. This image is appended to the right of the top view and shows the highest measured value for each horizontal line scan from east to west.</a:t>
            </a:r>
            <a:endParaRPr lang="en-US" altLang="x-none" sz="2400" b="1" dirty="0">
              <a:solidFill>
                <a:schemeClr val="bg2"/>
              </a:solidFill>
              <a:latin typeface="Times New Roman" panose="02020603050405020304" pitchFamily="18" charset="0"/>
              <a:cs typeface="Times New Roman" panose="02020603050405020304" pitchFamily="18" charset="0"/>
            </a:endParaRPr>
          </a:p>
          <a:p>
            <a:pPr marL="342900" indent="-342900" algn="just" eaLnBrk="1" hangingPunct="1">
              <a:lnSpc>
                <a:spcPct val="87000"/>
              </a:lnSpc>
              <a:spcBef>
                <a:spcPct val="20000"/>
              </a:spcBef>
              <a:buClr>
                <a:schemeClr val="tx1"/>
              </a:buClr>
              <a:buSzPct val="80000"/>
              <a:buFont typeface="Wingdings" panose="05000000000000000000" pitchFamily="2" charset="2"/>
            </a:pPr>
            <a:endParaRPr lang="en-US" altLang="x-none" sz="2400" b="1" dirty="0">
              <a:solidFill>
                <a:schemeClr val="bg2"/>
              </a:solidFill>
              <a:latin typeface="Times New Roman" panose="02020603050405020304" pitchFamily="18" charset="0"/>
              <a:ea typeface="Times New Roman" panose="02020603050405020304" pitchFamily="18" charset="0"/>
            </a:endParaRPr>
          </a:p>
        </p:txBody>
      </p:sp>
      <p:grpSp>
        <p:nvGrpSpPr>
          <p:cNvPr id="24579" name="Group 5"/>
          <p:cNvGrpSpPr/>
          <p:nvPr/>
        </p:nvGrpSpPr>
        <p:grpSpPr>
          <a:xfrm>
            <a:off x="762000" y="3124200"/>
            <a:ext cx="7543800" cy="2286000"/>
            <a:chOff x="912" y="2016"/>
            <a:chExt cx="4752" cy="1440"/>
          </a:xfrm>
        </p:grpSpPr>
        <p:grpSp>
          <p:nvGrpSpPr>
            <p:cNvPr id="24581" name="Group 6"/>
            <p:cNvGrpSpPr/>
            <p:nvPr/>
          </p:nvGrpSpPr>
          <p:grpSpPr>
            <a:xfrm>
              <a:off x="4944" y="2064"/>
              <a:ext cx="672" cy="1392"/>
              <a:chOff x="4944" y="2064"/>
              <a:chExt cx="672" cy="1392"/>
            </a:xfrm>
          </p:grpSpPr>
          <p:sp>
            <p:nvSpPr>
              <p:cNvPr id="24634" name="Rectangle 7"/>
              <p:cNvSpPr/>
              <p:nvPr/>
            </p:nvSpPr>
            <p:spPr>
              <a:xfrm>
                <a:off x="4944" y="2064"/>
                <a:ext cx="528" cy="13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24635" name="Line 8"/>
              <p:cNvSpPr/>
              <p:nvPr/>
            </p:nvSpPr>
            <p:spPr>
              <a:xfrm flipV="1">
                <a:off x="4944" y="2064"/>
                <a:ext cx="0" cy="1392"/>
              </a:xfrm>
              <a:prstGeom prst="line">
                <a:avLst/>
              </a:prstGeom>
              <a:ln w="9525" cap="flat" cmpd="sng">
                <a:solidFill>
                  <a:schemeClr val="tx1"/>
                </a:solidFill>
                <a:prstDash val="solid"/>
                <a:miter/>
                <a:headEnd type="none" w="med" len="med"/>
                <a:tailEnd type="triangle" w="med" len="med"/>
              </a:ln>
            </p:spPr>
          </p:sp>
          <p:sp>
            <p:nvSpPr>
              <p:cNvPr id="24636" name="Line 9"/>
              <p:cNvSpPr/>
              <p:nvPr/>
            </p:nvSpPr>
            <p:spPr>
              <a:xfrm>
                <a:off x="4944" y="3456"/>
                <a:ext cx="672" cy="0"/>
              </a:xfrm>
              <a:prstGeom prst="line">
                <a:avLst/>
              </a:prstGeom>
              <a:ln w="9525" cap="flat" cmpd="sng">
                <a:solidFill>
                  <a:schemeClr val="tx1"/>
                </a:solidFill>
                <a:prstDash val="solid"/>
                <a:miter/>
                <a:headEnd type="none" w="med" len="med"/>
                <a:tailEnd type="triangle" w="med" len="med"/>
              </a:ln>
            </p:spPr>
          </p:sp>
        </p:grpSp>
        <p:grpSp>
          <p:nvGrpSpPr>
            <p:cNvPr id="24582" name="Group 10"/>
            <p:cNvGrpSpPr/>
            <p:nvPr/>
          </p:nvGrpSpPr>
          <p:grpSpPr>
            <a:xfrm>
              <a:off x="912" y="2208"/>
              <a:ext cx="1248" cy="1104"/>
              <a:chOff x="480" y="2400"/>
              <a:chExt cx="1248" cy="1104"/>
            </a:xfrm>
          </p:grpSpPr>
          <p:sp>
            <p:nvSpPr>
              <p:cNvPr id="24630" name="AutoShape 11"/>
              <p:cNvSpPr/>
              <p:nvPr/>
            </p:nvSpPr>
            <p:spPr>
              <a:xfrm>
                <a:off x="480" y="2400"/>
                <a:ext cx="1245" cy="1104"/>
              </a:xfrm>
              <a:prstGeom prst="cube">
                <a:avLst>
                  <a:gd name="adj" fmla="val 25000"/>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24631" name="Line 12"/>
              <p:cNvSpPr/>
              <p:nvPr/>
            </p:nvSpPr>
            <p:spPr>
              <a:xfrm flipV="1">
                <a:off x="480" y="3216"/>
                <a:ext cx="288" cy="288"/>
              </a:xfrm>
              <a:prstGeom prst="line">
                <a:avLst/>
              </a:prstGeom>
              <a:ln w="9525" cap="flat" cmpd="sng">
                <a:solidFill>
                  <a:schemeClr val="tx1"/>
                </a:solidFill>
                <a:prstDash val="sysDot"/>
                <a:miter/>
                <a:headEnd type="none" w="med" len="med"/>
                <a:tailEnd type="none" w="med" len="med"/>
              </a:ln>
            </p:spPr>
          </p:sp>
          <p:sp>
            <p:nvSpPr>
              <p:cNvPr id="24632" name="Line 13"/>
              <p:cNvSpPr/>
              <p:nvPr/>
            </p:nvSpPr>
            <p:spPr>
              <a:xfrm flipH="1">
                <a:off x="768" y="3216"/>
                <a:ext cx="960" cy="0"/>
              </a:xfrm>
              <a:prstGeom prst="line">
                <a:avLst/>
              </a:prstGeom>
              <a:ln w="9525" cap="flat" cmpd="sng">
                <a:solidFill>
                  <a:schemeClr val="tx1"/>
                </a:solidFill>
                <a:prstDash val="sysDot"/>
                <a:miter/>
                <a:headEnd type="none" w="med" len="med"/>
                <a:tailEnd type="none" w="med" len="med"/>
              </a:ln>
            </p:spPr>
          </p:sp>
          <p:sp>
            <p:nvSpPr>
              <p:cNvPr id="24633" name="Line 14"/>
              <p:cNvSpPr/>
              <p:nvPr/>
            </p:nvSpPr>
            <p:spPr>
              <a:xfrm>
                <a:off x="768" y="2400"/>
                <a:ext cx="0" cy="816"/>
              </a:xfrm>
              <a:prstGeom prst="line">
                <a:avLst/>
              </a:prstGeom>
              <a:ln w="9525" cap="flat" cmpd="sng">
                <a:solidFill>
                  <a:schemeClr val="tx1"/>
                </a:solidFill>
                <a:prstDash val="sysDot"/>
                <a:miter/>
                <a:headEnd type="none" w="med" len="med"/>
                <a:tailEnd type="none" w="med" len="med"/>
              </a:ln>
            </p:spPr>
          </p:sp>
        </p:grpSp>
        <p:sp>
          <p:nvSpPr>
            <p:cNvPr id="24583" name="Line 15"/>
            <p:cNvSpPr/>
            <p:nvPr/>
          </p:nvSpPr>
          <p:spPr>
            <a:xfrm>
              <a:off x="2256" y="2688"/>
              <a:ext cx="336" cy="0"/>
            </a:xfrm>
            <a:prstGeom prst="line">
              <a:avLst/>
            </a:prstGeom>
            <a:ln w="9525" cap="flat" cmpd="sng">
              <a:solidFill>
                <a:schemeClr val="tx1"/>
              </a:solidFill>
              <a:prstDash val="solid"/>
              <a:miter/>
              <a:headEnd type="none" w="med" len="med"/>
              <a:tailEnd type="triangle" w="med" len="med"/>
            </a:ln>
          </p:spPr>
        </p:sp>
        <p:sp>
          <p:nvSpPr>
            <p:cNvPr id="24584" name="Line 16"/>
            <p:cNvSpPr/>
            <p:nvPr/>
          </p:nvSpPr>
          <p:spPr>
            <a:xfrm>
              <a:off x="1200" y="2256"/>
              <a:ext cx="912" cy="0"/>
            </a:xfrm>
            <a:prstGeom prst="line">
              <a:avLst/>
            </a:prstGeom>
            <a:ln w="9525" cap="flat" cmpd="sng">
              <a:solidFill>
                <a:schemeClr val="tx1"/>
              </a:solidFill>
              <a:prstDash val="solid"/>
              <a:miter/>
              <a:headEnd type="none" w="med" len="med"/>
              <a:tailEnd type="triangle" w="med" len="med"/>
            </a:ln>
          </p:spPr>
        </p:sp>
        <p:sp>
          <p:nvSpPr>
            <p:cNvPr id="24585" name="Line 17"/>
            <p:cNvSpPr/>
            <p:nvPr/>
          </p:nvSpPr>
          <p:spPr>
            <a:xfrm>
              <a:off x="1104" y="2304"/>
              <a:ext cx="912" cy="0"/>
            </a:xfrm>
            <a:prstGeom prst="line">
              <a:avLst/>
            </a:prstGeom>
            <a:ln w="9525" cap="flat" cmpd="sng">
              <a:solidFill>
                <a:schemeClr val="tx1"/>
              </a:solidFill>
              <a:prstDash val="solid"/>
              <a:miter/>
              <a:headEnd type="none" w="med" len="med"/>
              <a:tailEnd type="triangle" w="med" len="med"/>
            </a:ln>
          </p:spPr>
        </p:sp>
        <p:sp>
          <p:nvSpPr>
            <p:cNvPr id="24586" name="Line 18"/>
            <p:cNvSpPr/>
            <p:nvPr/>
          </p:nvSpPr>
          <p:spPr>
            <a:xfrm>
              <a:off x="1008" y="2448"/>
              <a:ext cx="912" cy="0"/>
            </a:xfrm>
            <a:prstGeom prst="line">
              <a:avLst/>
            </a:prstGeom>
            <a:ln w="9525" cap="flat" cmpd="sng">
              <a:solidFill>
                <a:schemeClr val="tx1"/>
              </a:solidFill>
              <a:prstDash val="solid"/>
              <a:miter/>
              <a:headEnd type="none" w="med" len="med"/>
              <a:tailEnd type="triangle" w="med" len="med"/>
            </a:ln>
          </p:spPr>
        </p:sp>
        <p:sp>
          <p:nvSpPr>
            <p:cNvPr id="24587" name="Line 19"/>
            <p:cNvSpPr/>
            <p:nvPr/>
          </p:nvSpPr>
          <p:spPr>
            <a:xfrm>
              <a:off x="1200" y="2352"/>
              <a:ext cx="912" cy="0"/>
            </a:xfrm>
            <a:prstGeom prst="line">
              <a:avLst/>
            </a:prstGeom>
            <a:ln w="9525" cap="flat" cmpd="sng">
              <a:solidFill>
                <a:schemeClr val="tx1"/>
              </a:solidFill>
              <a:prstDash val="solid"/>
              <a:miter/>
              <a:headEnd type="none" w="med" len="med"/>
              <a:tailEnd type="triangle" w="med" len="med"/>
            </a:ln>
          </p:spPr>
        </p:sp>
        <p:sp>
          <p:nvSpPr>
            <p:cNvPr id="24588" name="Line 20"/>
            <p:cNvSpPr/>
            <p:nvPr/>
          </p:nvSpPr>
          <p:spPr>
            <a:xfrm>
              <a:off x="1200" y="2448"/>
              <a:ext cx="912" cy="0"/>
            </a:xfrm>
            <a:prstGeom prst="line">
              <a:avLst/>
            </a:prstGeom>
            <a:ln w="9525" cap="flat" cmpd="sng">
              <a:solidFill>
                <a:schemeClr val="tx1"/>
              </a:solidFill>
              <a:prstDash val="solid"/>
              <a:miter/>
              <a:headEnd type="none" w="med" len="med"/>
              <a:tailEnd type="triangle" w="med" len="med"/>
            </a:ln>
          </p:spPr>
        </p:sp>
        <p:sp>
          <p:nvSpPr>
            <p:cNvPr id="24589" name="Line 21"/>
            <p:cNvSpPr/>
            <p:nvPr/>
          </p:nvSpPr>
          <p:spPr>
            <a:xfrm>
              <a:off x="1200" y="2544"/>
              <a:ext cx="912" cy="0"/>
            </a:xfrm>
            <a:prstGeom prst="line">
              <a:avLst/>
            </a:prstGeom>
            <a:ln w="9525" cap="flat" cmpd="sng">
              <a:solidFill>
                <a:schemeClr val="tx1"/>
              </a:solidFill>
              <a:prstDash val="solid"/>
              <a:miter/>
              <a:headEnd type="none" w="med" len="med"/>
              <a:tailEnd type="triangle" w="med" len="med"/>
            </a:ln>
          </p:spPr>
        </p:sp>
        <p:sp>
          <p:nvSpPr>
            <p:cNvPr id="24590" name="Line 22"/>
            <p:cNvSpPr/>
            <p:nvPr/>
          </p:nvSpPr>
          <p:spPr>
            <a:xfrm>
              <a:off x="1200" y="2640"/>
              <a:ext cx="912" cy="0"/>
            </a:xfrm>
            <a:prstGeom prst="line">
              <a:avLst/>
            </a:prstGeom>
            <a:ln w="9525" cap="flat" cmpd="sng">
              <a:solidFill>
                <a:schemeClr val="tx1"/>
              </a:solidFill>
              <a:prstDash val="solid"/>
              <a:miter/>
              <a:headEnd type="none" w="med" len="med"/>
              <a:tailEnd type="triangle" w="med" len="med"/>
            </a:ln>
          </p:spPr>
        </p:sp>
        <p:sp>
          <p:nvSpPr>
            <p:cNvPr id="24591" name="Line 23"/>
            <p:cNvSpPr/>
            <p:nvPr/>
          </p:nvSpPr>
          <p:spPr>
            <a:xfrm>
              <a:off x="1200" y="2736"/>
              <a:ext cx="912" cy="0"/>
            </a:xfrm>
            <a:prstGeom prst="line">
              <a:avLst/>
            </a:prstGeom>
            <a:ln w="9525" cap="flat" cmpd="sng">
              <a:solidFill>
                <a:schemeClr val="tx1"/>
              </a:solidFill>
              <a:prstDash val="solid"/>
              <a:miter/>
              <a:headEnd type="none" w="med" len="med"/>
              <a:tailEnd type="triangle" w="med" len="med"/>
            </a:ln>
          </p:spPr>
        </p:sp>
        <p:sp>
          <p:nvSpPr>
            <p:cNvPr id="24592" name="Line 24"/>
            <p:cNvSpPr/>
            <p:nvPr/>
          </p:nvSpPr>
          <p:spPr>
            <a:xfrm>
              <a:off x="1200" y="2832"/>
              <a:ext cx="912" cy="0"/>
            </a:xfrm>
            <a:prstGeom prst="line">
              <a:avLst/>
            </a:prstGeom>
            <a:ln w="9525" cap="flat" cmpd="sng">
              <a:solidFill>
                <a:schemeClr val="tx1"/>
              </a:solidFill>
              <a:prstDash val="solid"/>
              <a:miter/>
              <a:headEnd type="none" w="med" len="med"/>
              <a:tailEnd type="triangle" w="med" len="med"/>
            </a:ln>
          </p:spPr>
        </p:sp>
        <p:sp>
          <p:nvSpPr>
            <p:cNvPr id="24593" name="Line 25"/>
            <p:cNvSpPr/>
            <p:nvPr/>
          </p:nvSpPr>
          <p:spPr>
            <a:xfrm>
              <a:off x="1200" y="2928"/>
              <a:ext cx="912" cy="0"/>
            </a:xfrm>
            <a:prstGeom prst="line">
              <a:avLst/>
            </a:prstGeom>
            <a:ln w="9525" cap="flat" cmpd="sng">
              <a:solidFill>
                <a:schemeClr val="tx1"/>
              </a:solidFill>
              <a:prstDash val="solid"/>
              <a:miter/>
              <a:headEnd type="none" w="med" len="med"/>
              <a:tailEnd type="triangle" w="med" len="med"/>
            </a:ln>
          </p:spPr>
        </p:sp>
        <p:sp>
          <p:nvSpPr>
            <p:cNvPr id="24594" name="Line 26"/>
            <p:cNvSpPr/>
            <p:nvPr/>
          </p:nvSpPr>
          <p:spPr>
            <a:xfrm>
              <a:off x="1200" y="3024"/>
              <a:ext cx="912" cy="0"/>
            </a:xfrm>
            <a:prstGeom prst="line">
              <a:avLst/>
            </a:prstGeom>
            <a:ln w="9525" cap="flat" cmpd="sng">
              <a:solidFill>
                <a:schemeClr val="tx1"/>
              </a:solidFill>
              <a:prstDash val="solid"/>
              <a:miter/>
              <a:headEnd type="none" w="med" len="med"/>
              <a:tailEnd type="triangle" w="med" len="med"/>
            </a:ln>
          </p:spPr>
        </p:sp>
        <p:sp>
          <p:nvSpPr>
            <p:cNvPr id="24595" name="Line 27"/>
            <p:cNvSpPr/>
            <p:nvPr/>
          </p:nvSpPr>
          <p:spPr>
            <a:xfrm>
              <a:off x="1152" y="2400"/>
              <a:ext cx="912" cy="0"/>
            </a:xfrm>
            <a:prstGeom prst="line">
              <a:avLst/>
            </a:prstGeom>
            <a:ln w="9525" cap="flat" cmpd="sng">
              <a:solidFill>
                <a:schemeClr val="tx1"/>
              </a:solidFill>
              <a:prstDash val="solid"/>
              <a:miter/>
              <a:headEnd type="none" w="med" len="med"/>
              <a:tailEnd type="triangle" w="med" len="med"/>
            </a:ln>
          </p:spPr>
        </p:sp>
        <p:sp>
          <p:nvSpPr>
            <p:cNvPr id="24596" name="Line 28"/>
            <p:cNvSpPr/>
            <p:nvPr/>
          </p:nvSpPr>
          <p:spPr>
            <a:xfrm>
              <a:off x="960" y="3168"/>
              <a:ext cx="912" cy="0"/>
            </a:xfrm>
            <a:prstGeom prst="line">
              <a:avLst/>
            </a:prstGeom>
            <a:ln w="9525" cap="flat" cmpd="sng">
              <a:solidFill>
                <a:schemeClr val="tx1"/>
              </a:solidFill>
              <a:prstDash val="solid"/>
              <a:miter/>
              <a:headEnd type="none" w="med" len="med"/>
              <a:tailEnd type="triangle" w="med" len="med"/>
            </a:ln>
          </p:spPr>
        </p:sp>
        <p:sp>
          <p:nvSpPr>
            <p:cNvPr id="24597" name="Line 29"/>
            <p:cNvSpPr/>
            <p:nvPr/>
          </p:nvSpPr>
          <p:spPr>
            <a:xfrm>
              <a:off x="1104" y="2592"/>
              <a:ext cx="912" cy="0"/>
            </a:xfrm>
            <a:prstGeom prst="line">
              <a:avLst/>
            </a:prstGeom>
            <a:ln w="9525" cap="flat" cmpd="sng">
              <a:solidFill>
                <a:schemeClr val="tx1"/>
              </a:solidFill>
              <a:prstDash val="solid"/>
              <a:miter/>
              <a:headEnd type="none" w="med" len="med"/>
              <a:tailEnd type="triangle" w="med" len="med"/>
            </a:ln>
          </p:spPr>
        </p:sp>
        <p:sp>
          <p:nvSpPr>
            <p:cNvPr id="24598" name="Line 30"/>
            <p:cNvSpPr/>
            <p:nvPr/>
          </p:nvSpPr>
          <p:spPr>
            <a:xfrm>
              <a:off x="1104" y="2688"/>
              <a:ext cx="912" cy="0"/>
            </a:xfrm>
            <a:prstGeom prst="line">
              <a:avLst/>
            </a:prstGeom>
            <a:ln w="9525" cap="flat" cmpd="sng">
              <a:solidFill>
                <a:schemeClr val="tx1"/>
              </a:solidFill>
              <a:prstDash val="solid"/>
              <a:miter/>
              <a:headEnd type="none" w="med" len="med"/>
              <a:tailEnd type="triangle" w="med" len="med"/>
            </a:ln>
          </p:spPr>
        </p:sp>
        <p:sp>
          <p:nvSpPr>
            <p:cNvPr id="24599" name="Line 31"/>
            <p:cNvSpPr/>
            <p:nvPr/>
          </p:nvSpPr>
          <p:spPr>
            <a:xfrm>
              <a:off x="1104" y="2784"/>
              <a:ext cx="912" cy="0"/>
            </a:xfrm>
            <a:prstGeom prst="line">
              <a:avLst/>
            </a:prstGeom>
            <a:ln w="9525" cap="flat" cmpd="sng">
              <a:solidFill>
                <a:schemeClr val="tx1"/>
              </a:solidFill>
              <a:prstDash val="solid"/>
              <a:miter/>
              <a:headEnd type="none" w="med" len="med"/>
              <a:tailEnd type="triangle" w="med" len="med"/>
            </a:ln>
          </p:spPr>
        </p:sp>
        <p:sp>
          <p:nvSpPr>
            <p:cNvPr id="24600" name="Line 32"/>
            <p:cNvSpPr/>
            <p:nvPr/>
          </p:nvSpPr>
          <p:spPr>
            <a:xfrm>
              <a:off x="1104" y="2880"/>
              <a:ext cx="912" cy="0"/>
            </a:xfrm>
            <a:prstGeom prst="line">
              <a:avLst/>
            </a:prstGeom>
            <a:ln w="9525" cap="flat" cmpd="sng">
              <a:solidFill>
                <a:schemeClr val="tx1"/>
              </a:solidFill>
              <a:prstDash val="solid"/>
              <a:miter/>
              <a:headEnd type="none" w="med" len="med"/>
              <a:tailEnd type="triangle" w="med" len="med"/>
            </a:ln>
          </p:spPr>
        </p:sp>
        <p:sp>
          <p:nvSpPr>
            <p:cNvPr id="24601" name="Line 33"/>
            <p:cNvSpPr/>
            <p:nvPr/>
          </p:nvSpPr>
          <p:spPr>
            <a:xfrm>
              <a:off x="1104" y="2976"/>
              <a:ext cx="912" cy="0"/>
            </a:xfrm>
            <a:prstGeom prst="line">
              <a:avLst/>
            </a:prstGeom>
            <a:ln w="9525" cap="flat" cmpd="sng">
              <a:solidFill>
                <a:schemeClr val="tx1"/>
              </a:solidFill>
              <a:prstDash val="solid"/>
              <a:miter/>
              <a:headEnd type="none" w="med" len="med"/>
              <a:tailEnd type="triangle" w="med" len="med"/>
            </a:ln>
          </p:spPr>
        </p:sp>
        <p:sp>
          <p:nvSpPr>
            <p:cNvPr id="24602" name="Line 34"/>
            <p:cNvSpPr/>
            <p:nvPr/>
          </p:nvSpPr>
          <p:spPr>
            <a:xfrm>
              <a:off x="960" y="2544"/>
              <a:ext cx="912" cy="0"/>
            </a:xfrm>
            <a:prstGeom prst="line">
              <a:avLst/>
            </a:prstGeom>
            <a:ln w="9525" cap="flat" cmpd="sng">
              <a:solidFill>
                <a:schemeClr val="tx1"/>
              </a:solidFill>
              <a:prstDash val="solid"/>
              <a:miter/>
              <a:headEnd type="none" w="med" len="med"/>
              <a:tailEnd type="triangle" w="med" len="med"/>
            </a:ln>
          </p:spPr>
        </p:sp>
        <p:sp>
          <p:nvSpPr>
            <p:cNvPr id="24603" name="Line 35"/>
            <p:cNvSpPr/>
            <p:nvPr/>
          </p:nvSpPr>
          <p:spPr>
            <a:xfrm>
              <a:off x="1104" y="3120"/>
              <a:ext cx="912" cy="0"/>
            </a:xfrm>
            <a:prstGeom prst="line">
              <a:avLst/>
            </a:prstGeom>
            <a:ln w="9525" cap="flat" cmpd="sng">
              <a:solidFill>
                <a:schemeClr val="tx1"/>
              </a:solidFill>
              <a:prstDash val="solid"/>
              <a:miter/>
              <a:headEnd type="none" w="med" len="med"/>
              <a:tailEnd type="triangle" w="med" len="med"/>
            </a:ln>
          </p:spPr>
        </p:sp>
        <p:sp>
          <p:nvSpPr>
            <p:cNvPr id="24604" name="Line 36"/>
            <p:cNvSpPr/>
            <p:nvPr/>
          </p:nvSpPr>
          <p:spPr>
            <a:xfrm>
              <a:off x="1056" y="3168"/>
              <a:ext cx="912" cy="0"/>
            </a:xfrm>
            <a:prstGeom prst="line">
              <a:avLst/>
            </a:prstGeom>
            <a:ln w="9525" cap="flat" cmpd="sng">
              <a:solidFill>
                <a:schemeClr val="tx1"/>
              </a:solidFill>
              <a:prstDash val="solid"/>
              <a:miter/>
              <a:headEnd type="none" w="med" len="med"/>
              <a:tailEnd type="triangle" w="med" len="med"/>
            </a:ln>
          </p:spPr>
        </p:sp>
        <p:sp>
          <p:nvSpPr>
            <p:cNvPr id="24605" name="Line 37"/>
            <p:cNvSpPr/>
            <p:nvPr/>
          </p:nvSpPr>
          <p:spPr>
            <a:xfrm>
              <a:off x="1008" y="3216"/>
              <a:ext cx="912" cy="0"/>
            </a:xfrm>
            <a:prstGeom prst="line">
              <a:avLst/>
            </a:prstGeom>
            <a:ln w="9525" cap="flat" cmpd="sng">
              <a:solidFill>
                <a:schemeClr val="tx1"/>
              </a:solidFill>
              <a:prstDash val="solid"/>
              <a:miter/>
              <a:headEnd type="none" w="med" len="med"/>
              <a:tailEnd type="triangle" w="med" len="med"/>
            </a:ln>
          </p:spPr>
        </p:sp>
        <p:sp>
          <p:nvSpPr>
            <p:cNvPr id="24606" name="Line 38"/>
            <p:cNvSpPr/>
            <p:nvPr/>
          </p:nvSpPr>
          <p:spPr>
            <a:xfrm>
              <a:off x="960" y="3264"/>
              <a:ext cx="912" cy="0"/>
            </a:xfrm>
            <a:prstGeom prst="line">
              <a:avLst/>
            </a:prstGeom>
            <a:ln w="9525" cap="flat" cmpd="sng">
              <a:solidFill>
                <a:schemeClr val="tx1"/>
              </a:solidFill>
              <a:prstDash val="solid"/>
              <a:miter/>
              <a:headEnd type="none" w="med" len="med"/>
              <a:tailEnd type="triangle" w="med" len="med"/>
            </a:ln>
          </p:spPr>
        </p:sp>
        <p:sp>
          <p:nvSpPr>
            <p:cNvPr id="24607" name="Line 39"/>
            <p:cNvSpPr/>
            <p:nvPr/>
          </p:nvSpPr>
          <p:spPr>
            <a:xfrm>
              <a:off x="1152" y="3072"/>
              <a:ext cx="912" cy="0"/>
            </a:xfrm>
            <a:prstGeom prst="line">
              <a:avLst/>
            </a:prstGeom>
            <a:ln w="9525" cap="flat" cmpd="sng">
              <a:solidFill>
                <a:schemeClr val="tx1"/>
              </a:solidFill>
              <a:prstDash val="solid"/>
              <a:miter/>
              <a:headEnd type="none" w="med" len="med"/>
              <a:tailEnd type="triangle" w="med" len="med"/>
            </a:ln>
          </p:spPr>
        </p:sp>
        <p:sp>
          <p:nvSpPr>
            <p:cNvPr id="24608" name="Line 40"/>
            <p:cNvSpPr/>
            <p:nvPr/>
          </p:nvSpPr>
          <p:spPr>
            <a:xfrm>
              <a:off x="960" y="3072"/>
              <a:ext cx="912" cy="0"/>
            </a:xfrm>
            <a:prstGeom prst="line">
              <a:avLst/>
            </a:prstGeom>
            <a:ln w="9525" cap="flat" cmpd="sng">
              <a:solidFill>
                <a:schemeClr val="tx1"/>
              </a:solidFill>
              <a:prstDash val="solid"/>
              <a:miter/>
              <a:headEnd type="none" w="med" len="med"/>
              <a:tailEnd type="triangle" w="med" len="med"/>
            </a:ln>
          </p:spPr>
        </p:sp>
        <p:sp>
          <p:nvSpPr>
            <p:cNvPr id="24609" name="Line 41"/>
            <p:cNvSpPr/>
            <p:nvPr/>
          </p:nvSpPr>
          <p:spPr>
            <a:xfrm>
              <a:off x="960" y="2976"/>
              <a:ext cx="912" cy="0"/>
            </a:xfrm>
            <a:prstGeom prst="line">
              <a:avLst/>
            </a:prstGeom>
            <a:ln w="9525" cap="flat" cmpd="sng">
              <a:solidFill>
                <a:schemeClr val="tx1"/>
              </a:solidFill>
              <a:prstDash val="solid"/>
              <a:miter/>
              <a:headEnd type="none" w="med" len="med"/>
              <a:tailEnd type="triangle" w="med" len="med"/>
            </a:ln>
          </p:spPr>
        </p:sp>
        <p:sp>
          <p:nvSpPr>
            <p:cNvPr id="24610" name="Line 42"/>
            <p:cNvSpPr/>
            <p:nvPr/>
          </p:nvSpPr>
          <p:spPr>
            <a:xfrm>
              <a:off x="960" y="2880"/>
              <a:ext cx="912" cy="0"/>
            </a:xfrm>
            <a:prstGeom prst="line">
              <a:avLst/>
            </a:prstGeom>
            <a:ln w="9525" cap="flat" cmpd="sng">
              <a:solidFill>
                <a:schemeClr val="tx1"/>
              </a:solidFill>
              <a:prstDash val="solid"/>
              <a:miter/>
              <a:headEnd type="none" w="med" len="med"/>
              <a:tailEnd type="triangle" w="med" len="med"/>
            </a:ln>
          </p:spPr>
        </p:sp>
        <p:sp>
          <p:nvSpPr>
            <p:cNvPr id="24611" name="Line 43"/>
            <p:cNvSpPr/>
            <p:nvPr/>
          </p:nvSpPr>
          <p:spPr>
            <a:xfrm>
              <a:off x="960" y="2784"/>
              <a:ext cx="912" cy="0"/>
            </a:xfrm>
            <a:prstGeom prst="line">
              <a:avLst/>
            </a:prstGeom>
            <a:ln w="9525" cap="flat" cmpd="sng">
              <a:solidFill>
                <a:schemeClr val="tx1"/>
              </a:solidFill>
              <a:prstDash val="solid"/>
              <a:miter/>
              <a:headEnd type="none" w="med" len="med"/>
              <a:tailEnd type="triangle" w="med" len="med"/>
            </a:ln>
          </p:spPr>
        </p:sp>
        <p:sp>
          <p:nvSpPr>
            <p:cNvPr id="24612" name="Line 44"/>
            <p:cNvSpPr/>
            <p:nvPr/>
          </p:nvSpPr>
          <p:spPr>
            <a:xfrm>
              <a:off x="960" y="2688"/>
              <a:ext cx="912" cy="0"/>
            </a:xfrm>
            <a:prstGeom prst="line">
              <a:avLst/>
            </a:prstGeom>
            <a:ln w="9525" cap="flat" cmpd="sng">
              <a:solidFill>
                <a:schemeClr val="tx1"/>
              </a:solidFill>
              <a:prstDash val="solid"/>
              <a:miter/>
              <a:headEnd type="none" w="med" len="med"/>
              <a:tailEnd type="triangle" w="med" len="med"/>
            </a:ln>
          </p:spPr>
        </p:sp>
        <p:sp>
          <p:nvSpPr>
            <p:cNvPr id="24613" name="Line 45"/>
            <p:cNvSpPr/>
            <p:nvPr/>
          </p:nvSpPr>
          <p:spPr>
            <a:xfrm>
              <a:off x="960" y="2640"/>
              <a:ext cx="912" cy="0"/>
            </a:xfrm>
            <a:prstGeom prst="line">
              <a:avLst/>
            </a:prstGeom>
            <a:ln w="9525" cap="flat" cmpd="sng">
              <a:solidFill>
                <a:schemeClr val="tx1"/>
              </a:solidFill>
              <a:prstDash val="solid"/>
              <a:miter/>
              <a:headEnd type="none" w="med" len="med"/>
              <a:tailEnd type="triangle" w="med" len="med"/>
            </a:ln>
          </p:spPr>
        </p:sp>
        <p:sp>
          <p:nvSpPr>
            <p:cNvPr id="24614" name="Line 46"/>
            <p:cNvSpPr/>
            <p:nvPr/>
          </p:nvSpPr>
          <p:spPr>
            <a:xfrm>
              <a:off x="1104" y="2496"/>
              <a:ext cx="912" cy="0"/>
            </a:xfrm>
            <a:prstGeom prst="line">
              <a:avLst/>
            </a:prstGeom>
            <a:ln w="9525" cap="flat" cmpd="sng">
              <a:solidFill>
                <a:schemeClr val="tx1"/>
              </a:solidFill>
              <a:prstDash val="solid"/>
              <a:miter/>
              <a:headEnd type="none" w="med" len="med"/>
              <a:tailEnd type="triangle" w="med" len="med"/>
            </a:ln>
          </p:spPr>
        </p:sp>
        <p:sp>
          <p:nvSpPr>
            <p:cNvPr id="24615" name="Line 47"/>
            <p:cNvSpPr/>
            <p:nvPr/>
          </p:nvSpPr>
          <p:spPr>
            <a:xfrm>
              <a:off x="1056" y="2544"/>
              <a:ext cx="912" cy="0"/>
            </a:xfrm>
            <a:prstGeom prst="line">
              <a:avLst/>
            </a:prstGeom>
            <a:ln w="9525" cap="flat" cmpd="sng">
              <a:solidFill>
                <a:schemeClr val="tx1"/>
              </a:solidFill>
              <a:prstDash val="solid"/>
              <a:miter/>
              <a:headEnd type="none" w="med" len="med"/>
              <a:tailEnd type="triangle" w="med" len="med"/>
            </a:ln>
          </p:spPr>
        </p:sp>
        <p:sp>
          <p:nvSpPr>
            <p:cNvPr id="24616" name="Line 48"/>
            <p:cNvSpPr/>
            <p:nvPr/>
          </p:nvSpPr>
          <p:spPr>
            <a:xfrm>
              <a:off x="1056" y="2640"/>
              <a:ext cx="912" cy="0"/>
            </a:xfrm>
            <a:prstGeom prst="line">
              <a:avLst/>
            </a:prstGeom>
            <a:ln w="9525" cap="flat" cmpd="sng">
              <a:solidFill>
                <a:schemeClr val="tx1"/>
              </a:solidFill>
              <a:prstDash val="solid"/>
              <a:miter/>
              <a:headEnd type="none" w="med" len="med"/>
              <a:tailEnd type="triangle" w="med" len="med"/>
            </a:ln>
          </p:spPr>
        </p:sp>
        <p:sp>
          <p:nvSpPr>
            <p:cNvPr id="24617" name="Line 49"/>
            <p:cNvSpPr/>
            <p:nvPr/>
          </p:nvSpPr>
          <p:spPr>
            <a:xfrm>
              <a:off x="1056" y="2736"/>
              <a:ext cx="912" cy="0"/>
            </a:xfrm>
            <a:prstGeom prst="line">
              <a:avLst/>
            </a:prstGeom>
            <a:ln w="9525" cap="flat" cmpd="sng">
              <a:solidFill>
                <a:schemeClr val="tx1"/>
              </a:solidFill>
              <a:prstDash val="solid"/>
              <a:miter/>
              <a:headEnd type="none" w="med" len="med"/>
              <a:tailEnd type="triangle" w="med" len="med"/>
            </a:ln>
          </p:spPr>
        </p:sp>
        <p:sp>
          <p:nvSpPr>
            <p:cNvPr id="24618" name="Line 50"/>
            <p:cNvSpPr/>
            <p:nvPr/>
          </p:nvSpPr>
          <p:spPr>
            <a:xfrm>
              <a:off x="1056" y="2832"/>
              <a:ext cx="912" cy="0"/>
            </a:xfrm>
            <a:prstGeom prst="line">
              <a:avLst/>
            </a:prstGeom>
            <a:ln w="9525" cap="flat" cmpd="sng">
              <a:solidFill>
                <a:schemeClr val="tx1"/>
              </a:solidFill>
              <a:prstDash val="solid"/>
              <a:miter/>
              <a:headEnd type="none" w="med" len="med"/>
              <a:tailEnd type="triangle" w="med" len="med"/>
            </a:ln>
          </p:spPr>
        </p:sp>
        <p:sp>
          <p:nvSpPr>
            <p:cNvPr id="24619" name="Line 51"/>
            <p:cNvSpPr/>
            <p:nvPr/>
          </p:nvSpPr>
          <p:spPr>
            <a:xfrm>
              <a:off x="1056" y="2928"/>
              <a:ext cx="912" cy="0"/>
            </a:xfrm>
            <a:prstGeom prst="line">
              <a:avLst/>
            </a:prstGeom>
            <a:ln w="9525" cap="flat" cmpd="sng">
              <a:solidFill>
                <a:schemeClr val="tx1"/>
              </a:solidFill>
              <a:prstDash val="solid"/>
              <a:miter/>
              <a:headEnd type="none" w="med" len="med"/>
              <a:tailEnd type="triangle" w="med" len="med"/>
            </a:ln>
          </p:spPr>
        </p:sp>
        <p:sp>
          <p:nvSpPr>
            <p:cNvPr id="24620" name="Line 52"/>
            <p:cNvSpPr/>
            <p:nvPr/>
          </p:nvSpPr>
          <p:spPr>
            <a:xfrm>
              <a:off x="1056" y="3072"/>
              <a:ext cx="912" cy="0"/>
            </a:xfrm>
            <a:prstGeom prst="line">
              <a:avLst/>
            </a:prstGeom>
            <a:ln w="9525" cap="flat" cmpd="sng">
              <a:solidFill>
                <a:schemeClr val="tx1"/>
              </a:solidFill>
              <a:prstDash val="solid"/>
              <a:miter/>
              <a:headEnd type="none" w="med" len="med"/>
              <a:tailEnd type="triangle" w="med" len="med"/>
            </a:ln>
          </p:spPr>
        </p:sp>
        <p:sp>
          <p:nvSpPr>
            <p:cNvPr id="24621" name="Text Box 53"/>
            <p:cNvSpPr txBox="1"/>
            <p:nvPr/>
          </p:nvSpPr>
          <p:spPr>
            <a:xfrm>
              <a:off x="4944" y="2016"/>
              <a:ext cx="213" cy="261"/>
            </a:xfrm>
            <a:prstGeom prst="rect">
              <a:avLst/>
            </a:prstGeom>
            <a:noFill/>
            <a:ln w="9525">
              <a:noFill/>
            </a:ln>
          </p:spPr>
          <p:txBody>
            <a:bodyPr wrap="none">
              <a:spAutoFit/>
            </a:bodyPr>
            <a:p>
              <a:pPr eaLnBrk="1" hangingPunct="1">
                <a:lnSpc>
                  <a:spcPct val="87000"/>
                </a:lnSpc>
                <a:buClr>
                  <a:srgbClr val="FFFFFF"/>
                </a:buClr>
              </a:pPr>
              <a:r>
                <a:rPr lang="en-US" altLang="x-none" sz="2400" dirty="0">
                  <a:solidFill>
                    <a:schemeClr val="tx1"/>
                  </a:solidFill>
                  <a:latin typeface="Tahoma" panose="020B0604030504040204" pitchFamily="34" charset="0"/>
                </a:rPr>
                <a:t>y</a:t>
              </a:r>
              <a:endParaRPr lang="en-US" altLang="x-none" sz="2400" dirty="0">
                <a:solidFill>
                  <a:schemeClr val="tx1"/>
                </a:solidFill>
                <a:latin typeface="Tahoma" panose="020B0604030504040204" pitchFamily="34" charset="0"/>
              </a:endParaRPr>
            </a:p>
          </p:txBody>
        </p:sp>
        <p:sp>
          <p:nvSpPr>
            <p:cNvPr id="24622" name="Text Box 54"/>
            <p:cNvSpPr txBox="1"/>
            <p:nvPr/>
          </p:nvSpPr>
          <p:spPr>
            <a:xfrm>
              <a:off x="5463" y="3168"/>
              <a:ext cx="201" cy="288"/>
            </a:xfrm>
            <a:prstGeom prst="rect">
              <a:avLst/>
            </a:prstGeom>
            <a:noFill/>
            <a:ln w="9525">
              <a:noFill/>
            </a:ln>
          </p:spPr>
          <p:txBody>
            <a:bodyPr wrap="none">
              <a:spAutoFit/>
            </a:bodyPr>
            <a:p>
              <a:pPr eaLnBrk="1" hangingPunct="1">
                <a:lnSpc>
                  <a:spcPct val="87000"/>
                </a:lnSpc>
                <a:buClr>
                  <a:srgbClr val="FFFFFF"/>
                </a:buClr>
              </a:pPr>
              <a:r>
                <a:rPr lang="en-US" altLang="x-none" sz="2400" dirty="0">
                  <a:latin typeface="Tahoma" panose="020B0604030504040204" pitchFamily="34" charset="0"/>
                </a:rPr>
                <a:t>z</a:t>
              </a:r>
              <a:endParaRPr lang="en-US" altLang="x-none" sz="2400" dirty="0">
                <a:latin typeface="Tahoma" panose="020B0604030504040204" pitchFamily="34" charset="0"/>
              </a:endParaRPr>
            </a:p>
          </p:txBody>
        </p:sp>
        <p:grpSp>
          <p:nvGrpSpPr>
            <p:cNvPr id="24623" name="Group 55"/>
            <p:cNvGrpSpPr/>
            <p:nvPr/>
          </p:nvGrpSpPr>
          <p:grpSpPr>
            <a:xfrm rot="-5400000">
              <a:off x="3000" y="1992"/>
              <a:ext cx="672" cy="1392"/>
              <a:chOff x="4944" y="2064"/>
              <a:chExt cx="672" cy="1392"/>
            </a:xfrm>
          </p:grpSpPr>
          <p:sp>
            <p:nvSpPr>
              <p:cNvPr id="24627" name="Rectangle 56"/>
              <p:cNvSpPr/>
              <p:nvPr/>
            </p:nvSpPr>
            <p:spPr>
              <a:xfrm>
                <a:off x="4944" y="2064"/>
                <a:ext cx="528" cy="13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24628" name="Line 57"/>
              <p:cNvSpPr/>
              <p:nvPr/>
            </p:nvSpPr>
            <p:spPr>
              <a:xfrm flipV="1">
                <a:off x="4944" y="2064"/>
                <a:ext cx="0" cy="1392"/>
              </a:xfrm>
              <a:prstGeom prst="line">
                <a:avLst/>
              </a:prstGeom>
              <a:ln w="9525" cap="flat" cmpd="sng">
                <a:solidFill>
                  <a:schemeClr val="tx1"/>
                </a:solidFill>
                <a:prstDash val="solid"/>
                <a:miter/>
                <a:headEnd type="none" w="med" len="med"/>
                <a:tailEnd type="triangle" w="med" len="med"/>
              </a:ln>
            </p:spPr>
          </p:sp>
          <p:sp>
            <p:nvSpPr>
              <p:cNvPr id="24629" name="Line 58"/>
              <p:cNvSpPr/>
              <p:nvPr/>
            </p:nvSpPr>
            <p:spPr>
              <a:xfrm>
                <a:off x="4944" y="3456"/>
                <a:ext cx="672" cy="0"/>
              </a:xfrm>
              <a:prstGeom prst="line">
                <a:avLst/>
              </a:prstGeom>
              <a:ln w="9525" cap="flat" cmpd="sng">
                <a:solidFill>
                  <a:schemeClr val="tx1"/>
                </a:solidFill>
                <a:prstDash val="solid"/>
                <a:miter/>
                <a:headEnd type="none" w="med" len="med"/>
                <a:tailEnd type="triangle" w="med" len="med"/>
              </a:ln>
            </p:spPr>
          </p:sp>
        </p:grpSp>
        <p:sp>
          <p:nvSpPr>
            <p:cNvPr id="24624" name="Text Box 59"/>
            <p:cNvSpPr txBox="1"/>
            <p:nvPr/>
          </p:nvSpPr>
          <p:spPr>
            <a:xfrm>
              <a:off x="2544" y="3072"/>
              <a:ext cx="212" cy="288"/>
            </a:xfrm>
            <a:prstGeom prst="rect">
              <a:avLst/>
            </a:prstGeom>
            <a:noFill/>
            <a:ln w="9525">
              <a:noFill/>
            </a:ln>
          </p:spPr>
          <p:txBody>
            <a:bodyPr wrap="none">
              <a:spAutoFit/>
            </a:bodyPr>
            <a:p>
              <a:pPr eaLnBrk="1" hangingPunct="1">
                <a:lnSpc>
                  <a:spcPct val="87000"/>
                </a:lnSpc>
                <a:buClr>
                  <a:srgbClr val="FFFFFF"/>
                </a:buClr>
              </a:pPr>
              <a:r>
                <a:rPr lang="en-US" altLang="x-none" sz="2400" dirty="0">
                  <a:latin typeface="Tahoma" panose="020B0604030504040204" pitchFamily="34" charset="0"/>
                </a:rPr>
                <a:t>y</a:t>
              </a:r>
              <a:endParaRPr lang="en-US" altLang="x-none" sz="2400" dirty="0">
                <a:latin typeface="Tahoma" panose="020B0604030504040204" pitchFamily="34" charset="0"/>
              </a:endParaRPr>
            </a:p>
          </p:txBody>
        </p:sp>
        <p:sp>
          <p:nvSpPr>
            <p:cNvPr id="24625" name="Text Box 60"/>
            <p:cNvSpPr txBox="1"/>
            <p:nvPr/>
          </p:nvSpPr>
          <p:spPr>
            <a:xfrm>
              <a:off x="3888" y="2208"/>
              <a:ext cx="201" cy="288"/>
            </a:xfrm>
            <a:prstGeom prst="rect">
              <a:avLst/>
            </a:prstGeom>
            <a:noFill/>
            <a:ln w="9525">
              <a:noFill/>
            </a:ln>
          </p:spPr>
          <p:txBody>
            <a:bodyPr>
              <a:spAutoFit/>
            </a:bodyPr>
            <a:p>
              <a:pPr eaLnBrk="1" hangingPunct="1">
                <a:lnSpc>
                  <a:spcPct val="87000"/>
                </a:lnSpc>
                <a:buClr>
                  <a:srgbClr val="FFFFFF"/>
                </a:buClr>
              </a:pPr>
              <a:r>
                <a:rPr lang="en-US" altLang="x-none" sz="2400" dirty="0">
                  <a:latin typeface="Tahoma" panose="020B0604030504040204" pitchFamily="34" charset="0"/>
                </a:rPr>
                <a:t>z</a:t>
              </a:r>
              <a:endParaRPr lang="en-US" altLang="x-none" sz="2400" dirty="0">
                <a:latin typeface="Tahoma" panose="020B0604030504040204" pitchFamily="34" charset="0"/>
              </a:endParaRPr>
            </a:p>
          </p:txBody>
        </p:sp>
        <p:sp>
          <p:nvSpPr>
            <p:cNvPr id="24626" name="Line 61"/>
            <p:cNvSpPr/>
            <p:nvPr/>
          </p:nvSpPr>
          <p:spPr>
            <a:xfrm>
              <a:off x="4272" y="2688"/>
              <a:ext cx="336" cy="0"/>
            </a:xfrm>
            <a:prstGeom prst="line">
              <a:avLst/>
            </a:prstGeom>
            <a:ln w="9525" cap="flat" cmpd="sng">
              <a:solidFill>
                <a:schemeClr val="tx1"/>
              </a:solidFill>
              <a:prstDash val="solid"/>
              <a:miter/>
              <a:headEnd type="none" w="med" len="med"/>
              <a:tailEnd type="triangle" w="med" len="med"/>
            </a:ln>
          </p:spPr>
        </p:sp>
      </p:grpSp>
      <p:sp>
        <p:nvSpPr>
          <p:cNvPr id="24580" name="Rectangle 63"/>
          <p:cNvSpPr>
            <a:spLocks noGrp="1"/>
          </p:cNvSpPr>
          <p:nvPr>
            <p:ph type="title" idx="4294967295"/>
          </p:nvPr>
        </p:nvSpPr>
        <p:spPr>
          <a:xfrm>
            <a:off x="0" y="0"/>
            <a:ext cx="9144000" cy="1600200"/>
          </a:xfrm>
          <a:solidFill>
            <a:srgbClr val="93CDDD"/>
          </a:solidFill>
          <a:ln/>
        </p:spPr>
        <p:txBody>
          <a:bodyPr wrap="square" lIns="91440" tIns="45720" rIns="91440" bIns="45720" anchor="ctr" anchorCtr="0"/>
          <a:p>
            <a:pPr eaLnBrk="1" hangingPunct="1"/>
            <a:r>
              <a:rPr lang="en-US" altLang="x-none" dirty="0">
                <a:solidFill>
                  <a:schemeClr val="bg2"/>
                </a:solidFill>
              </a:rPr>
              <a:t>(2) W-E Projection</a:t>
            </a:r>
            <a:endParaRPr lang="en-US" altLang="x-none" dirty="0">
              <a:solidFill>
                <a:schemeClr val="bg2"/>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4"/>
          <p:cNvSpPr/>
          <p:nvPr/>
        </p:nvSpPr>
        <p:spPr>
          <a:xfrm>
            <a:off x="0" y="1600200"/>
            <a:ext cx="8839200" cy="5257800"/>
          </a:xfrm>
          <a:prstGeom prst="rect">
            <a:avLst/>
          </a:prstGeom>
          <a:noFill/>
          <a:ln w="9525">
            <a:noFill/>
          </a:ln>
        </p:spPr>
        <p:txBody>
          <a:bodyPr/>
          <a:p>
            <a:pPr marL="342900" indent="-342900" algn="just" eaLnBrk="1" hangingPunct="1">
              <a:lnSpc>
                <a:spcPct val="87000"/>
              </a:lnSpc>
              <a:spcBef>
                <a:spcPct val="20000"/>
              </a:spcBef>
              <a:buClr>
                <a:schemeClr val="tx1"/>
              </a:buClr>
              <a:buSzPct val="80000"/>
              <a:buFont typeface="Wingdings" panose="05000000000000000000" pitchFamily="2" charset="2"/>
            </a:pPr>
            <a:r>
              <a:rPr lang="en-US" altLang="x-none" sz="3200" dirty="0">
                <a:latin typeface="Times New Roman" panose="02020603050405020304" pitchFamily="18" charset="0"/>
                <a:cs typeface="Times New Roman" panose="02020603050405020304" pitchFamily="18" charset="0"/>
              </a:rPr>
              <a:t>   </a:t>
            </a:r>
            <a:r>
              <a:rPr lang="en-US" altLang="x-none" sz="3200" dirty="0">
                <a:solidFill>
                  <a:schemeClr val="bg2"/>
                </a:solidFill>
                <a:latin typeface="Times New Roman" panose="02020603050405020304" pitchFamily="18" charset="0"/>
                <a:cs typeface="Times New Roman" panose="02020603050405020304" pitchFamily="18" charset="0"/>
              </a:rPr>
              <a:t>N-S view of highest measured values in Y-direction. This image is appended above  top view and show  highest measured value for each horizontal line scan from north to south.</a:t>
            </a:r>
            <a:endParaRPr sz="3200" dirty="0">
              <a:solidFill>
                <a:schemeClr val="bg2"/>
              </a:solidFill>
              <a:latin typeface="Times New Roman" panose="02020603050405020304" pitchFamily="18" charset="0"/>
              <a:ea typeface="Times New Roman" panose="02020603050405020304" pitchFamily="18" charset="0"/>
            </a:endParaRPr>
          </a:p>
        </p:txBody>
      </p:sp>
      <p:grpSp>
        <p:nvGrpSpPr>
          <p:cNvPr id="25603" name="Group 5"/>
          <p:cNvGrpSpPr/>
          <p:nvPr/>
        </p:nvGrpSpPr>
        <p:grpSpPr>
          <a:xfrm>
            <a:off x="1295400" y="3276600"/>
            <a:ext cx="6477000" cy="1905000"/>
            <a:chOff x="912" y="2162"/>
            <a:chExt cx="4142" cy="1150"/>
          </a:xfrm>
        </p:grpSpPr>
        <p:grpSp>
          <p:nvGrpSpPr>
            <p:cNvPr id="25605" name="Group 6"/>
            <p:cNvGrpSpPr/>
            <p:nvPr/>
          </p:nvGrpSpPr>
          <p:grpSpPr>
            <a:xfrm>
              <a:off x="912" y="2208"/>
              <a:ext cx="1248" cy="1104"/>
              <a:chOff x="480" y="2400"/>
              <a:chExt cx="1248" cy="1104"/>
            </a:xfrm>
          </p:grpSpPr>
          <p:sp>
            <p:nvSpPr>
              <p:cNvPr id="25677" name="AutoShape 7"/>
              <p:cNvSpPr/>
              <p:nvPr/>
            </p:nvSpPr>
            <p:spPr>
              <a:xfrm>
                <a:off x="480" y="2400"/>
                <a:ext cx="1245" cy="1104"/>
              </a:xfrm>
              <a:prstGeom prst="cube">
                <a:avLst>
                  <a:gd name="adj" fmla="val 25000"/>
                </a:avLst>
              </a:prstGeom>
              <a:solidFill>
                <a:schemeClr val="accent1">
                  <a:alpha val="50195"/>
                </a:schemeClr>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25678" name="Line 8"/>
              <p:cNvSpPr/>
              <p:nvPr/>
            </p:nvSpPr>
            <p:spPr>
              <a:xfrm flipV="1">
                <a:off x="480" y="3216"/>
                <a:ext cx="288" cy="288"/>
              </a:xfrm>
              <a:prstGeom prst="line">
                <a:avLst/>
              </a:prstGeom>
              <a:ln w="9525" cap="flat" cmpd="sng">
                <a:solidFill>
                  <a:schemeClr val="tx1"/>
                </a:solidFill>
                <a:prstDash val="sysDot"/>
                <a:miter/>
                <a:headEnd type="none" w="med" len="med"/>
                <a:tailEnd type="none" w="med" len="med"/>
              </a:ln>
            </p:spPr>
          </p:sp>
          <p:sp>
            <p:nvSpPr>
              <p:cNvPr id="25679" name="Line 9"/>
              <p:cNvSpPr/>
              <p:nvPr/>
            </p:nvSpPr>
            <p:spPr>
              <a:xfrm flipH="1">
                <a:off x="768" y="3216"/>
                <a:ext cx="960" cy="0"/>
              </a:xfrm>
              <a:prstGeom prst="line">
                <a:avLst/>
              </a:prstGeom>
              <a:ln w="9525" cap="flat" cmpd="sng">
                <a:solidFill>
                  <a:schemeClr val="tx1"/>
                </a:solidFill>
                <a:prstDash val="sysDot"/>
                <a:miter/>
                <a:headEnd type="none" w="med" len="med"/>
                <a:tailEnd type="none" w="med" len="med"/>
              </a:ln>
            </p:spPr>
          </p:sp>
          <p:sp>
            <p:nvSpPr>
              <p:cNvPr id="25680" name="Line 10"/>
              <p:cNvSpPr/>
              <p:nvPr/>
            </p:nvSpPr>
            <p:spPr>
              <a:xfrm>
                <a:off x="768" y="2400"/>
                <a:ext cx="0" cy="816"/>
              </a:xfrm>
              <a:prstGeom prst="line">
                <a:avLst/>
              </a:prstGeom>
              <a:ln w="9525" cap="flat" cmpd="sng">
                <a:solidFill>
                  <a:schemeClr val="tx1"/>
                </a:solidFill>
                <a:prstDash val="sysDot"/>
                <a:miter/>
                <a:headEnd type="none" w="med" len="med"/>
                <a:tailEnd type="none" w="med" len="med"/>
              </a:ln>
            </p:spPr>
          </p:sp>
        </p:grpSp>
        <p:sp>
          <p:nvSpPr>
            <p:cNvPr id="25606" name="Line 11"/>
            <p:cNvSpPr/>
            <p:nvPr/>
          </p:nvSpPr>
          <p:spPr>
            <a:xfrm>
              <a:off x="2400" y="2688"/>
              <a:ext cx="864" cy="0"/>
            </a:xfrm>
            <a:prstGeom prst="line">
              <a:avLst/>
            </a:prstGeom>
            <a:ln w="9525" cap="flat" cmpd="sng">
              <a:solidFill>
                <a:schemeClr val="tx1"/>
              </a:solidFill>
              <a:prstDash val="solid"/>
              <a:miter/>
              <a:headEnd type="none" w="med" len="med"/>
              <a:tailEnd type="triangle" w="med" len="med"/>
            </a:ln>
          </p:spPr>
        </p:sp>
        <p:sp>
          <p:nvSpPr>
            <p:cNvPr id="25607" name="Line 12"/>
            <p:cNvSpPr/>
            <p:nvPr/>
          </p:nvSpPr>
          <p:spPr>
            <a:xfrm flipV="1">
              <a:off x="960" y="2256"/>
              <a:ext cx="288" cy="288"/>
            </a:xfrm>
            <a:prstGeom prst="line">
              <a:avLst/>
            </a:prstGeom>
            <a:ln w="9525" cap="flat" cmpd="sng">
              <a:solidFill>
                <a:schemeClr val="tx1"/>
              </a:solidFill>
              <a:prstDash val="solid"/>
              <a:miter/>
              <a:headEnd type="none" w="med" len="med"/>
              <a:tailEnd type="triangle" w="med" len="med"/>
            </a:ln>
          </p:spPr>
        </p:sp>
        <p:sp>
          <p:nvSpPr>
            <p:cNvPr id="25608" name="Line 13"/>
            <p:cNvSpPr/>
            <p:nvPr/>
          </p:nvSpPr>
          <p:spPr>
            <a:xfrm flipV="1">
              <a:off x="1104" y="2256"/>
              <a:ext cx="288" cy="288"/>
            </a:xfrm>
            <a:prstGeom prst="line">
              <a:avLst/>
            </a:prstGeom>
            <a:ln w="9525" cap="flat" cmpd="sng">
              <a:solidFill>
                <a:schemeClr val="tx1"/>
              </a:solidFill>
              <a:prstDash val="solid"/>
              <a:miter/>
              <a:headEnd type="none" w="med" len="med"/>
              <a:tailEnd type="triangle" w="med" len="med"/>
            </a:ln>
          </p:spPr>
        </p:sp>
        <p:sp>
          <p:nvSpPr>
            <p:cNvPr id="25609" name="Line 14"/>
            <p:cNvSpPr/>
            <p:nvPr/>
          </p:nvSpPr>
          <p:spPr>
            <a:xfrm flipV="1">
              <a:off x="1248" y="2256"/>
              <a:ext cx="288" cy="288"/>
            </a:xfrm>
            <a:prstGeom prst="line">
              <a:avLst/>
            </a:prstGeom>
            <a:ln w="9525" cap="flat" cmpd="sng">
              <a:solidFill>
                <a:schemeClr val="tx1"/>
              </a:solidFill>
              <a:prstDash val="solid"/>
              <a:miter/>
              <a:headEnd type="none" w="med" len="med"/>
              <a:tailEnd type="triangle" w="med" len="med"/>
            </a:ln>
          </p:spPr>
        </p:sp>
        <p:sp>
          <p:nvSpPr>
            <p:cNvPr id="25610" name="Line 15"/>
            <p:cNvSpPr/>
            <p:nvPr/>
          </p:nvSpPr>
          <p:spPr>
            <a:xfrm flipV="1">
              <a:off x="1392" y="2256"/>
              <a:ext cx="288" cy="288"/>
            </a:xfrm>
            <a:prstGeom prst="line">
              <a:avLst/>
            </a:prstGeom>
            <a:ln w="9525" cap="flat" cmpd="sng">
              <a:solidFill>
                <a:schemeClr val="tx1"/>
              </a:solidFill>
              <a:prstDash val="solid"/>
              <a:miter/>
              <a:headEnd type="none" w="med" len="med"/>
              <a:tailEnd type="triangle" w="med" len="med"/>
            </a:ln>
          </p:spPr>
        </p:sp>
        <p:sp>
          <p:nvSpPr>
            <p:cNvPr id="25611" name="Line 16"/>
            <p:cNvSpPr/>
            <p:nvPr/>
          </p:nvSpPr>
          <p:spPr>
            <a:xfrm flipV="1">
              <a:off x="1536" y="2256"/>
              <a:ext cx="288" cy="288"/>
            </a:xfrm>
            <a:prstGeom prst="line">
              <a:avLst/>
            </a:prstGeom>
            <a:ln w="9525" cap="flat" cmpd="sng">
              <a:solidFill>
                <a:schemeClr val="tx1"/>
              </a:solidFill>
              <a:prstDash val="solid"/>
              <a:miter/>
              <a:headEnd type="none" w="med" len="med"/>
              <a:tailEnd type="triangle" w="med" len="med"/>
            </a:ln>
          </p:spPr>
        </p:sp>
        <p:sp>
          <p:nvSpPr>
            <p:cNvPr id="25612" name="Line 17"/>
            <p:cNvSpPr/>
            <p:nvPr/>
          </p:nvSpPr>
          <p:spPr>
            <a:xfrm flipV="1">
              <a:off x="1680" y="2256"/>
              <a:ext cx="288" cy="288"/>
            </a:xfrm>
            <a:prstGeom prst="line">
              <a:avLst/>
            </a:prstGeom>
            <a:ln w="9525" cap="flat" cmpd="sng">
              <a:solidFill>
                <a:schemeClr val="tx1"/>
              </a:solidFill>
              <a:prstDash val="solid"/>
              <a:miter/>
              <a:headEnd type="none" w="med" len="med"/>
              <a:tailEnd type="triangle" w="med" len="med"/>
            </a:ln>
          </p:spPr>
        </p:sp>
        <p:sp>
          <p:nvSpPr>
            <p:cNvPr id="25613" name="Line 18"/>
            <p:cNvSpPr/>
            <p:nvPr/>
          </p:nvSpPr>
          <p:spPr>
            <a:xfrm flipV="1">
              <a:off x="1824" y="2256"/>
              <a:ext cx="288" cy="288"/>
            </a:xfrm>
            <a:prstGeom prst="line">
              <a:avLst/>
            </a:prstGeom>
            <a:ln w="9525" cap="flat" cmpd="sng">
              <a:solidFill>
                <a:schemeClr val="tx1"/>
              </a:solidFill>
              <a:prstDash val="solid"/>
              <a:miter/>
              <a:headEnd type="none" w="med" len="med"/>
              <a:tailEnd type="triangle" w="med" len="med"/>
            </a:ln>
          </p:spPr>
        </p:sp>
        <p:sp>
          <p:nvSpPr>
            <p:cNvPr id="25614" name="Line 19"/>
            <p:cNvSpPr/>
            <p:nvPr/>
          </p:nvSpPr>
          <p:spPr>
            <a:xfrm flipV="1">
              <a:off x="960" y="2496"/>
              <a:ext cx="288" cy="288"/>
            </a:xfrm>
            <a:prstGeom prst="line">
              <a:avLst/>
            </a:prstGeom>
            <a:ln w="9525" cap="flat" cmpd="sng">
              <a:solidFill>
                <a:schemeClr val="tx1"/>
              </a:solidFill>
              <a:prstDash val="solid"/>
              <a:miter/>
              <a:headEnd type="none" w="med" len="med"/>
              <a:tailEnd type="triangle" w="med" len="med"/>
            </a:ln>
          </p:spPr>
        </p:sp>
        <p:sp>
          <p:nvSpPr>
            <p:cNvPr id="25615" name="Line 20"/>
            <p:cNvSpPr/>
            <p:nvPr/>
          </p:nvSpPr>
          <p:spPr>
            <a:xfrm flipV="1">
              <a:off x="960" y="2688"/>
              <a:ext cx="288" cy="288"/>
            </a:xfrm>
            <a:prstGeom prst="line">
              <a:avLst/>
            </a:prstGeom>
            <a:ln w="9525" cap="flat" cmpd="sng">
              <a:solidFill>
                <a:schemeClr val="tx1"/>
              </a:solidFill>
              <a:prstDash val="solid"/>
              <a:miter/>
              <a:headEnd type="none" w="med" len="med"/>
              <a:tailEnd type="triangle" w="med" len="med"/>
            </a:ln>
          </p:spPr>
        </p:sp>
        <p:sp>
          <p:nvSpPr>
            <p:cNvPr id="25616" name="Line 21"/>
            <p:cNvSpPr/>
            <p:nvPr/>
          </p:nvSpPr>
          <p:spPr>
            <a:xfrm flipV="1">
              <a:off x="960" y="2880"/>
              <a:ext cx="288" cy="288"/>
            </a:xfrm>
            <a:prstGeom prst="line">
              <a:avLst/>
            </a:prstGeom>
            <a:ln w="9525" cap="flat" cmpd="sng">
              <a:solidFill>
                <a:schemeClr val="tx1"/>
              </a:solidFill>
              <a:prstDash val="solid"/>
              <a:miter/>
              <a:headEnd type="none" w="med" len="med"/>
              <a:tailEnd type="triangle" w="med" len="med"/>
            </a:ln>
          </p:spPr>
        </p:sp>
        <p:sp>
          <p:nvSpPr>
            <p:cNvPr id="25617" name="Line 22"/>
            <p:cNvSpPr/>
            <p:nvPr/>
          </p:nvSpPr>
          <p:spPr>
            <a:xfrm flipV="1">
              <a:off x="1104" y="3024"/>
              <a:ext cx="288" cy="288"/>
            </a:xfrm>
            <a:prstGeom prst="line">
              <a:avLst/>
            </a:prstGeom>
            <a:ln w="9525" cap="flat" cmpd="sng">
              <a:solidFill>
                <a:schemeClr val="tx1"/>
              </a:solidFill>
              <a:prstDash val="solid"/>
              <a:miter/>
              <a:headEnd type="none" w="med" len="med"/>
              <a:tailEnd type="triangle" w="med" len="med"/>
            </a:ln>
          </p:spPr>
        </p:sp>
        <p:sp>
          <p:nvSpPr>
            <p:cNvPr id="25618" name="Line 23"/>
            <p:cNvSpPr/>
            <p:nvPr/>
          </p:nvSpPr>
          <p:spPr>
            <a:xfrm flipV="1">
              <a:off x="1248" y="3024"/>
              <a:ext cx="288" cy="288"/>
            </a:xfrm>
            <a:prstGeom prst="line">
              <a:avLst/>
            </a:prstGeom>
            <a:ln w="9525" cap="flat" cmpd="sng">
              <a:solidFill>
                <a:schemeClr val="tx1"/>
              </a:solidFill>
              <a:prstDash val="solid"/>
              <a:miter/>
              <a:headEnd type="none" w="med" len="med"/>
              <a:tailEnd type="triangle" w="med" len="med"/>
            </a:ln>
          </p:spPr>
        </p:sp>
        <p:sp>
          <p:nvSpPr>
            <p:cNvPr id="25619" name="Line 24"/>
            <p:cNvSpPr/>
            <p:nvPr/>
          </p:nvSpPr>
          <p:spPr>
            <a:xfrm flipV="1">
              <a:off x="1056" y="2544"/>
              <a:ext cx="288" cy="288"/>
            </a:xfrm>
            <a:prstGeom prst="line">
              <a:avLst/>
            </a:prstGeom>
            <a:ln w="9525" cap="flat" cmpd="sng">
              <a:solidFill>
                <a:schemeClr val="tx1"/>
              </a:solidFill>
              <a:prstDash val="solid"/>
              <a:miter/>
              <a:headEnd type="none" w="med" len="med"/>
              <a:tailEnd type="triangle" w="med" len="med"/>
            </a:ln>
          </p:spPr>
        </p:sp>
        <p:sp>
          <p:nvSpPr>
            <p:cNvPr id="25620" name="Line 25"/>
            <p:cNvSpPr/>
            <p:nvPr/>
          </p:nvSpPr>
          <p:spPr>
            <a:xfrm flipV="1">
              <a:off x="960" y="2352"/>
              <a:ext cx="288" cy="288"/>
            </a:xfrm>
            <a:prstGeom prst="line">
              <a:avLst/>
            </a:prstGeom>
            <a:ln w="9525" cap="flat" cmpd="sng">
              <a:solidFill>
                <a:schemeClr val="tx1"/>
              </a:solidFill>
              <a:prstDash val="solid"/>
              <a:miter/>
              <a:headEnd type="none" w="med" len="med"/>
              <a:tailEnd type="triangle" w="med" len="med"/>
            </a:ln>
          </p:spPr>
        </p:sp>
        <p:sp>
          <p:nvSpPr>
            <p:cNvPr id="25621" name="Line 26"/>
            <p:cNvSpPr/>
            <p:nvPr/>
          </p:nvSpPr>
          <p:spPr>
            <a:xfrm flipV="1">
              <a:off x="960" y="2784"/>
              <a:ext cx="288" cy="288"/>
            </a:xfrm>
            <a:prstGeom prst="line">
              <a:avLst/>
            </a:prstGeom>
            <a:ln w="9525" cap="flat" cmpd="sng">
              <a:solidFill>
                <a:schemeClr val="tx1"/>
              </a:solidFill>
              <a:prstDash val="solid"/>
              <a:miter/>
              <a:headEnd type="none" w="med" len="med"/>
              <a:tailEnd type="triangle" w="med" len="med"/>
            </a:ln>
          </p:spPr>
        </p:sp>
        <p:sp>
          <p:nvSpPr>
            <p:cNvPr id="25622" name="Line 27"/>
            <p:cNvSpPr/>
            <p:nvPr/>
          </p:nvSpPr>
          <p:spPr>
            <a:xfrm flipV="1">
              <a:off x="1056" y="2688"/>
              <a:ext cx="288" cy="288"/>
            </a:xfrm>
            <a:prstGeom prst="line">
              <a:avLst/>
            </a:prstGeom>
            <a:ln w="9525" cap="flat" cmpd="sng">
              <a:solidFill>
                <a:schemeClr val="tx1"/>
              </a:solidFill>
              <a:prstDash val="solid"/>
              <a:miter/>
              <a:headEnd type="none" w="med" len="med"/>
              <a:tailEnd type="triangle" w="med" len="med"/>
            </a:ln>
          </p:spPr>
        </p:sp>
        <p:sp>
          <p:nvSpPr>
            <p:cNvPr id="25623" name="Line 28"/>
            <p:cNvSpPr/>
            <p:nvPr/>
          </p:nvSpPr>
          <p:spPr>
            <a:xfrm flipV="1">
              <a:off x="1056" y="2784"/>
              <a:ext cx="288" cy="288"/>
            </a:xfrm>
            <a:prstGeom prst="line">
              <a:avLst/>
            </a:prstGeom>
            <a:ln w="9525" cap="flat" cmpd="sng">
              <a:solidFill>
                <a:schemeClr val="tx1"/>
              </a:solidFill>
              <a:prstDash val="solid"/>
              <a:miter/>
              <a:headEnd type="none" w="med" len="med"/>
              <a:tailEnd type="triangle" w="med" len="med"/>
            </a:ln>
          </p:spPr>
        </p:sp>
        <p:sp>
          <p:nvSpPr>
            <p:cNvPr id="25624" name="Line 29"/>
            <p:cNvSpPr/>
            <p:nvPr/>
          </p:nvSpPr>
          <p:spPr>
            <a:xfrm flipV="1">
              <a:off x="960" y="2592"/>
              <a:ext cx="288" cy="288"/>
            </a:xfrm>
            <a:prstGeom prst="line">
              <a:avLst/>
            </a:prstGeom>
            <a:ln w="9525" cap="flat" cmpd="sng">
              <a:solidFill>
                <a:schemeClr val="tx1"/>
              </a:solidFill>
              <a:prstDash val="solid"/>
              <a:miter/>
              <a:headEnd type="none" w="med" len="med"/>
              <a:tailEnd type="triangle" w="med" len="med"/>
            </a:ln>
          </p:spPr>
        </p:sp>
        <p:sp>
          <p:nvSpPr>
            <p:cNvPr id="25625" name="Line 30"/>
            <p:cNvSpPr/>
            <p:nvPr/>
          </p:nvSpPr>
          <p:spPr>
            <a:xfrm flipV="1">
              <a:off x="1824" y="2400"/>
              <a:ext cx="288" cy="288"/>
            </a:xfrm>
            <a:prstGeom prst="line">
              <a:avLst/>
            </a:prstGeom>
            <a:ln w="9525" cap="flat" cmpd="sng">
              <a:solidFill>
                <a:schemeClr val="tx1"/>
              </a:solidFill>
              <a:prstDash val="solid"/>
              <a:miter/>
              <a:headEnd type="none" w="med" len="med"/>
              <a:tailEnd type="triangle" w="med" len="med"/>
            </a:ln>
          </p:spPr>
        </p:sp>
        <p:sp>
          <p:nvSpPr>
            <p:cNvPr id="25626" name="Line 31"/>
            <p:cNvSpPr/>
            <p:nvPr/>
          </p:nvSpPr>
          <p:spPr>
            <a:xfrm flipV="1">
              <a:off x="1824" y="2544"/>
              <a:ext cx="288" cy="288"/>
            </a:xfrm>
            <a:prstGeom prst="line">
              <a:avLst/>
            </a:prstGeom>
            <a:ln w="9525" cap="flat" cmpd="sng">
              <a:solidFill>
                <a:schemeClr val="tx1"/>
              </a:solidFill>
              <a:prstDash val="solid"/>
              <a:miter/>
              <a:headEnd type="none" w="med" len="med"/>
              <a:tailEnd type="triangle" w="med" len="med"/>
            </a:ln>
          </p:spPr>
        </p:sp>
        <p:sp>
          <p:nvSpPr>
            <p:cNvPr id="25627" name="Line 32"/>
            <p:cNvSpPr/>
            <p:nvPr/>
          </p:nvSpPr>
          <p:spPr>
            <a:xfrm flipV="1">
              <a:off x="1824" y="2688"/>
              <a:ext cx="288" cy="288"/>
            </a:xfrm>
            <a:prstGeom prst="line">
              <a:avLst/>
            </a:prstGeom>
            <a:ln w="9525" cap="flat" cmpd="sng">
              <a:solidFill>
                <a:schemeClr val="tx1"/>
              </a:solidFill>
              <a:prstDash val="solid"/>
              <a:miter/>
              <a:headEnd type="none" w="med" len="med"/>
              <a:tailEnd type="triangle" w="med" len="med"/>
            </a:ln>
          </p:spPr>
        </p:sp>
        <p:sp>
          <p:nvSpPr>
            <p:cNvPr id="25628" name="Line 33"/>
            <p:cNvSpPr/>
            <p:nvPr/>
          </p:nvSpPr>
          <p:spPr>
            <a:xfrm flipV="1">
              <a:off x="1824" y="2832"/>
              <a:ext cx="288" cy="288"/>
            </a:xfrm>
            <a:prstGeom prst="line">
              <a:avLst/>
            </a:prstGeom>
            <a:ln w="9525" cap="flat" cmpd="sng">
              <a:solidFill>
                <a:schemeClr val="tx1"/>
              </a:solidFill>
              <a:prstDash val="solid"/>
              <a:miter/>
              <a:headEnd type="none" w="med" len="med"/>
              <a:tailEnd type="triangle" w="med" len="med"/>
            </a:ln>
          </p:spPr>
        </p:sp>
        <p:sp>
          <p:nvSpPr>
            <p:cNvPr id="25629" name="Line 34"/>
            <p:cNvSpPr/>
            <p:nvPr/>
          </p:nvSpPr>
          <p:spPr>
            <a:xfrm flipV="1">
              <a:off x="1824" y="2976"/>
              <a:ext cx="288" cy="288"/>
            </a:xfrm>
            <a:prstGeom prst="line">
              <a:avLst/>
            </a:prstGeom>
            <a:ln w="9525" cap="flat" cmpd="sng">
              <a:solidFill>
                <a:schemeClr val="tx1"/>
              </a:solidFill>
              <a:prstDash val="solid"/>
              <a:miter/>
              <a:headEnd type="none" w="med" len="med"/>
              <a:tailEnd type="triangle" w="med" len="med"/>
            </a:ln>
          </p:spPr>
        </p:sp>
        <p:sp>
          <p:nvSpPr>
            <p:cNvPr id="25630" name="Line 35"/>
            <p:cNvSpPr/>
            <p:nvPr/>
          </p:nvSpPr>
          <p:spPr>
            <a:xfrm flipV="1">
              <a:off x="1392" y="3024"/>
              <a:ext cx="288" cy="288"/>
            </a:xfrm>
            <a:prstGeom prst="line">
              <a:avLst/>
            </a:prstGeom>
            <a:ln w="9525" cap="flat" cmpd="sng">
              <a:solidFill>
                <a:schemeClr val="tx1"/>
              </a:solidFill>
              <a:prstDash val="solid"/>
              <a:miter/>
              <a:headEnd type="none" w="med" len="med"/>
              <a:tailEnd type="triangle" w="med" len="med"/>
            </a:ln>
          </p:spPr>
        </p:sp>
        <p:sp>
          <p:nvSpPr>
            <p:cNvPr id="25631" name="Line 36"/>
            <p:cNvSpPr/>
            <p:nvPr/>
          </p:nvSpPr>
          <p:spPr>
            <a:xfrm flipV="1">
              <a:off x="1536" y="3024"/>
              <a:ext cx="288" cy="288"/>
            </a:xfrm>
            <a:prstGeom prst="line">
              <a:avLst/>
            </a:prstGeom>
            <a:ln w="9525" cap="flat" cmpd="sng">
              <a:solidFill>
                <a:schemeClr val="tx1"/>
              </a:solidFill>
              <a:prstDash val="solid"/>
              <a:miter/>
              <a:headEnd type="none" w="med" len="med"/>
              <a:tailEnd type="triangle" w="med" len="med"/>
            </a:ln>
          </p:spPr>
        </p:sp>
        <p:sp>
          <p:nvSpPr>
            <p:cNvPr id="25632" name="Line 37"/>
            <p:cNvSpPr/>
            <p:nvPr/>
          </p:nvSpPr>
          <p:spPr>
            <a:xfrm flipV="1">
              <a:off x="1680" y="3024"/>
              <a:ext cx="288" cy="288"/>
            </a:xfrm>
            <a:prstGeom prst="line">
              <a:avLst/>
            </a:prstGeom>
            <a:ln w="9525" cap="flat" cmpd="sng">
              <a:solidFill>
                <a:schemeClr val="tx1"/>
              </a:solidFill>
              <a:prstDash val="solid"/>
              <a:miter/>
              <a:headEnd type="none" w="med" len="med"/>
              <a:tailEnd type="triangle" w="med" len="med"/>
            </a:ln>
          </p:spPr>
        </p:sp>
        <p:sp>
          <p:nvSpPr>
            <p:cNvPr id="25633" name="Line 38"/>
            <p:cNvSpPr/>
            <p:nvPr/>
          </p:nvSpPr>
          <p:spPr>
            <a:xfrm flipV="1">
              <a:off x="1008" y="3024"/>
              <a:ext cx="288" cy="288"/>
            </a:xfrm>
            <a:prstGeom prst="line">
              <a:avLst/>
            </a:prstGeom>
            <a:ln w="9525" cap="flat" cmpd="sng">
              <a:solidFill>
                <a:schemeClr val="tx1"/>
              </a:solidFill>
              <a:prstDash val="solid"/>
              <a:miter/>
              <a:headEnd type="none" w="med" len="med"/>
              <a:tailEnd type="triangle" w="med" len="med"/>
            </a:ln>
          </p:spPr>
        </p:sp>
        <p:sp>
          <p:nvSpPr>
            <p:cNvPr id="25634" name="Line 39"/>
            <p:cNvSpPr/>
            <p:nvPr/>
          </p:nvSpPr>
          <p:spPr>
            <a:xfrm flipV="1">
              <a:off x="960" y="2976"/>
              <a:ext cx="288" cy="288"/>
            </a:xfrm>
            <a:prstGeom prst="line">
              <a:avLst/>
            </a:prstGeom>
            <a:ln w="9525" cap="flat" cmpd="sng">
              <a:solidFill>
                <a:schemeClr val="tx1"/>
              </a:solidFill>
              <a:prstDash val="solid"/>
              <a:miter/>
              <a:headEnd type="none" w="med" len="med"/>
              <a:tailEnd type="triangle" w="med" len="med"/>
            </a:ln>
          </p:spPr>
        </p:sp>
        <p:sp>
          <p:nvSpPr>
            <p:cNvPr id="25635" name="Line 40"/>
            <p:cNvSpPr/>
            <p:nvPr/>
          </p:nvSpPr>
          <p:spPr>
            <a:xfrm flipV="1">
              <a:off x="1104" y="2352"/>
              <a:ext cx="288" cy="288"/>
            </a:xfrm>
            <a:prstGeom prst="line">
              <a:avLst/>
            </a:prstGeom>
            <a:ln w="9525" cap="flat" cmpd="sng">
              <a:solidFill>
                <a:schemeClr val="tx1"/>
              </a:solidFill>
              <a:prstDash val="solid"/>
              <a:miter/>
              <a:headEnd type="none" w="med" len="med"/>
              <a:tailEnd type="triangle" w="med" len="med"/>
            </a:ln>
          </p:spPr>
        </p:sp>
        <p:sp>
          <p:nvSpPr>
            <p:cNvPr id="25636" name="Line 41"/>
            <p:cNvSpPr/>
            <p:nvPr/>
          </p:nvSpPr>
          <p:spPr>
            <a:xfrm flipV="1">
              <a:off x="1200" y="2352"/>
              <a:ext cx="288" cy="288"/>
            </a:xfrm>
            <a:prstGeom prst="line">
              <a:avLst/>
            </a:prstGeom>
            <a:ln w="9525" cap="flat" cmpd="sng">
              <a:solidFill>
                <a:schemeClr val="tx1"/>
              </a:solidFill>
              <a:prstDash val="solid"/>
              <a:miter/>
              <a:headEnd type="none" w="med" len="med"/>
              <a:tailEnd type="triangle" w="med" len="med"/>
            </a:ln>
          </p:spPr>
        </p:sp>
        <p:sp>
          <p:nvSpPr>
            <p:cNvPr id="25637" name="Line 42"/>
            <p:cNvSpPr/>
            <p:nvPr/>
          </p:nvSpPr>
          <p:spPr>
            <a:xfrm flipV="1">
              <a:off x="1344" y="2352"/>
              <a:ext cx="288" cy="288"/>
            </a:xfrm>
            <a:prstGeom prst="line">
              <a:avLst/>
            </a:prstGeom>
            <a:ln w="9525" cap="flat" cmpd="sng">
              <a:solidFill>
                <a:schemeClr val="tx1"/>
              </a:solidFill>
              <a:prstDash val="solid"/>
              <a:miter/>
              <a:headEnd type="none" w="med" len="med"/>
              <a:tailEnd type="triangle" w="med" len="med"/>
            </a:ln>
          </p:spPr>
        </p:sp>
        <p:sp>
          <p:nvSpPr>
            <p:cNvPr id="25638" name="Line 43"/>
            <p:cNvSpPr/>
            <p:nvPr/>
          </p:nvSpPr>
          <p:spPr>
            <a:xfrm flipV="1">
              <a:off x="1488" y="2352"/>
              <a:ext cx="288" cy="288"/>
            </a:xfrm>
            <a:prstGeom prst="line">
              <a:avLst/>
            </a:prstGeom>
            <a:ln w="9525" cap="flat" cmpd="sng">
              <a:solidFill>
                <a:schemeClr val="tx1"/>
              </a:solidFill>
              <a:prstDash val="solid"/>
              <a:miter/>
              <a:headEnd type="none" w="med" len="med"/>
              <a:tailEnd type="triangle" w="med" len="med"/>
            </a:ln>
          </p:spPr>
        </p:sp>
        <p:sp>
          <p:nvSpPr>
            <p:cNvPr id="25639" name="Line 44"/>
            <p:cNvSpPr/>
            <p:nvPr/>
          </p:nvSpPr>
          <p:spPr>
            <a:xfrm flipV="1">
              <a:off x="1632" y="2352"/>
              <a:ext cx="288" cy="288"/>
            </a:xfrm>
            <a:prstGeom prst="line">
              <a:avLst/>
            </a:prstGeom>
            <a:ln w="9525" cap="flat" cmpd="sng">
              <a:solidFill>
                <a:schemeClr val="tx1"/>
              </a:solidFill>
              <a:prstDash val="solid"/>
              <a:miter/>
              <a:headEnd type="none" w="med" len="med"/>
              <a:tailEnd type="triangle" w="med" len="med"/>
            </a:ln>
          </p:spPr>
        </p:sp>
        <p:sp>
          <p:nvSpPr>
            <p:cNvPr id="25640" name="Line 45"/>
            <p:cNvSpPr/>
            <p:nvPr/>
          </p:nvSpPr>
          <p:spPr>
            <a:xfrm flipV="1">
              <a:off x="1056" y="2880"/>
              <a:ext cx="288" cy="288"/>
            </a:xfrm>
            <a:prstGeom prst="line">
              <a:avLst/>
            </a:prstGeom>
            <a:ln w="9525" cap="flat" cmpd="sng">
              <a:solidFill>
                <a:schemeClr val="tx1"/>
              </a:solidFill>
              <a:prstDash val="solid"/>
              <a:miter/>
              <a:headEnd type="none" w="med" len="med"/>
              <a:tailEnd type="triangle" w="med" len="med"/>
            </a:ln>
          </p:spPr>
        </p:sp>
        <p:sp>
          <p:nvSpPr>
            <p:cNvPr id="25641" name="Line 46"/>
            <p:cNvSpPr/>
            <p:nvPr/>
          </p:nvSpPr>
          <p:spPr>
            <a:xfrm flipV="1">
              <a:off x="1056" y="2976"/>
              <a:ext cx="288" cy="288"/>
            </a:xfrm>
            <a:prstGeom prst="line">
              <a:avLst/>
            </a:prstGeom>
            <a:ln w="9525" cap="flat" cmpd="sng">
              <a:solidFill>
                <a:schemeClr val="tx1"/>
              </a:solidFill>
              <a:prstDash val="solid"/>
              <a:miter/>
              <a:headEnd type="none" w="med" len="med"/>
              <a:tailEnd type="triangle" w="med" len="med"/>
            </a:ln>
          </p:spPr>
        </p:sp>
        <p:sp>
          <p:nvSpPr>
            <p:cNvPr id="25642" name="Line 47"/>
            <p:cNvSpPr/>
            <p:nvPr/>
          </p:nvSpPr>
          <p:spPr>
            <a:xfrm flipV="1">
              <a:off x="1056" y="2448"/>
              <a:ext cx="288" cy="288"/>
            </a:xfrm>
            <a:prstGeom prst="line">
              <a:avLst/>
            </a:prstGeom>
            <a:ln w="9525" cap="flat" cmpd="sng">
              <a:solidFill>
                <a:schemeClr val="tx1"/>
              </a:solidFill>
              <a:prstDash val="solid"/>
              <a:miter/>
              <a:headEnd type="none" w="med" len="med"/>
              <a:tailEnd type="triangle" w="med" len="med"/>
            </a:ln>
          </p:spPr>
        </p:sp>
        <p:sp>
          <p:nvSpPr>
            <p:cNvPr id="25643" name="Line 48"/>
            <p:cNvSpPr/>
            <p:nvPr/>
          </p:nvSpPr>
          <p:spPr>
            <a:xfrm flipV="1">
              <a:off x="1728" y="2400"/>
              <a:ext cx="288" cy="288"/>
            </a:xfrm>
            <a:prstGeom prst="line">
              <a:avLst/>
            </a:prstGeom>
            <a:ln w="9525" cap="flat" cmpd="sng">
              <a:solidFill>
                <a:schemeClr val="tx1"/>
              </a:solidFill>
              <a:prstDash val="solid"/>
              <a:miter/>
              <a:headEnd type="none" w="med" len="med"/>
              <a:tailEnd type="triangle" w="med" len="med"/>
            </a:ln>
          </p:spPr>
        </p:sp>
        <p:sp>
          <p:nvSpPr>
            <p:cNvPr id="25644" name="Line 49"/>
            <p:cNvSpPr/>
            <p:nvPr/>
          </p:nvSpPr>
          <p:spPr>
            <a:xfrm flipV="1">
              <a:off x="1728" y="2592"/>
              <a:ext cx="288" cy="288"/>
            </a:xfrm>
            <a:prstGeom prst="line">
              <a:avLst/>
            </a:prstGeom>
            <a:ln w="9525" cap="flat" cmpd="sng">
              <a:solidFill>
                <a:schemeClr val="tx1"/>
              </a:solidFill>
              <a:prstDash val="solid"/>
              <a:miter/>
              <a:headEnd type="none" w="med" len="med"/>
              <a:tailEnd type="triangle" w="med" len="med"/>
            </a:ln>
          </p:spPr>
        </p:sp>
        <p:sp>
          <p:nvSpPr>
            <p:cNvPr id="25645" name="Line 50"/>
            <p:cNvSpPr/>
            <p:nvPr/>
          </p:nvSpPr>
          <p:spPr>
            <a:xfrm flipV="1">
              <a:off x="1728" y="2736"/>
              <a:ext cx="288" cy="288"/>
            </a:xfrm>
            <a:prstGeom prst="line">
              <a:avLst/>
            </a:prstGeom>
            <a:ln w="9525" cap="flat" cmpd="sng">
              <a:solidFill>
                <a:schemeClr val="tx1"/>
              </a:solidFill>
              <a:prstDash val="solid"/>
              <a:miter/>
              <a:headEnd type="none" w="med" len="med"/>
              <a:tailEnd type="triangle" w="med" len="med"/>
            </a:ln>
          </p:spPr>
        </p:sp>
        <p:sp>
          <p:nvSpPr>
            <p:cNvPr id="25646" name="Line 51"/>
            <p:cNvSpPr/>
            <p:nvPr/>
          </p:nvSpPr>
          <p:spPr>
            <a:xfrm flipV="1">
              <a:off x="1728" y="2880"/>
              <a:ext cx="288" cy="288"/>
            </a:xfrm>
            <a:prstGeom prst="line">
              <a:avLst/>
            </a:prstGeom>
            <a:ln w="9525" cap="flat" cmpd="sng">
              <a:solidFill>
                <a:schemeClr val="tx1"/>
              </a:solidFill>
              <a:prstDash val="solid"/>
              <a:miter/>
              <a:headEnd type="none" w="med" len="med"/>
              <a:tailEnd type="triangle" w="med" len="med"/>
            </a:ln>
          </p:spPr>
        </p:sp>
        <p:sp>
          <p:nvSpPr>
            <p:cNvPr id="25647" name="Line 52"/>
            <p:cNvSpPr/>
            <p:nvPr/>
          </p:nvSpPr>
          <p:spPr>
            <a:xfrm flipV="1">
              <a:off x="1632" y="2928"/>
              <a:ext cx="288" cy="288"/>
            </a:xfrm>
            <a:prstGeom prst="line">
              <a:avLst/>
            </a:prstGeom>
            <a:ln w="9525" cap="flat" cmpd="sng">
              <a:solidFill>
                <a:schemeClr val="tx1"/>
              </a:solidFill>
              <a:prstDash val="solid"/>
              <a:miter/>
              <a:headEnd type="none" w="med" len="med"/>
              <a:tailEnd type="triangle" w="med" len="med"/>
            </a:ln>
          </p:spPr>
        </p:sp>
        <p:sp>
          <p:nvSpPr>
            <p:cNvPr id="25648" name="Line 53"/>
            <p:cNvSpPr/>
            <p:nvPr/>
          </p:nvSpPr>
          <p:spPr>
            <a:xfrm flipV="1">
              <a:off x="1152" y="2880"/>
              <a:ext cx="288" cy="288"/>
            </a:xfrm>
            <a:prstGeom prst="line">
              <a:avLst/>
            </a:prstGeom>
            <a:ln w="9525" cap="flat" cmpd="sng">
              <a:solidFill>
                <a:schemeClr val="tx1"/>
              </a:solidFill>
              <a:prstDash val="solid"/>
              <a:miter/>
              <a:headEnd type="none" w="med" len="med"/>
              <a:tailEnd type="triangle" w="med" len="med"/>
            </a:ln>
          </p:spPr>
        </p:sp>
        <p:sp>
          <p:nvSpPr>
            <p:cNvPr id="25649" name="Line 54"/>
            <p:cNvSpPr/>
            <p:nvPr/>
          </p:nvSpPr>
          <p:spPr>
            <a:xfrm flipV="1">
              <a:off x="1248" y="2880"/>
              <a:ext cx="288" cy="288"/>
            </a:xfrm>
            <a:prstGeom prst="line">
              <a:avLst/>
            </a:prstGeom>
            <a:ln w="9525" cap="flat" cmpd="sng">
              <a:solidFill>
                <a:schemeClr val="tx1"/>
              </a:solidFill>
              <a:prstDash val="solid"/>
              <a:miter/>
              <a:headEnd type="none" w="med" len="med"/>
              <a:tailEnd type="triangle" w="med" len="med"/>
            </a:ln>
          </p:spPr>
        </p:sp>
        <p:sp>
          <p:nvSpPr>
            <p:cNvPr id="25650" name="Line 55"/>
            <p:cNvSpPr/>
            <p:nvPr/>
          </p:nvSpPr>
          <p:spPr>
            <a:xfrm flipV="1">
              <a:off x="1344" y="2880"/>
              <a:ext cx="288" cy="288"/>
            </a:xfrm>
            <a:prstGeom prst="line">
              <a:avLst/>
            </a:prstGeom>
            <a:ln w="9525" cap="flat" cmpd="sng">
              <a:solidFill>
                <a:schemeClr val="tx1"/>
              </a:solidFill>
              <a:prstDash val="solid"/>
              <a:miter/>
              <a:headEnd type="none" w="med" len="med"/>
              <a:tailEnd type="triangle" w="med" len="med"/>
            </a:ln>
          </p:spPr>
        </p:sp>
        <p:sp>
          <p:nvSpPr>
            <p:cNvPr id="25651" name="Line 56"/>
            <p:cNvSpPr/>
            <p:nvPr/>
          </p:nvSpPr>
          <p:spPr>
            <a:xfrm flipV="1">
              <a:off x="1152" y="2784"/>
              <a:ext cx="288" cy="288"/>
            </a:xfrm>
            <a:prstGeom prst="line">
              <a:avLst/>
            </a:prstGeom>
            <a:ln w="9525" cap="flat" cmpd="sng">
              <a:solidFill>
                <a:schemeClr val="tx1"/>
              </a:solidFill>
              <a:prstDash val="solid"/>
              <a:miter/>
              <a:headEnd type="none" w="med" len="med"/>
              <a:tailEnd type="triangle" w="med" len="med"/>
            </a:ln>
          </p:spPr>
        </p:sp>
        <p:sp>
          <p:nvSpPr>
            <p:cNvPr id="25652" name="Line 57"/>
            <p:cNvSpPr/>
            <p:nvPr/>
          </p:nvSpPr>
          <p:spPr>
            <a:xfrm flipV="1">
              <a:off x="1440" y="2880"/>
              <a:ext cx="288" cy="288"/>
            </a:xfrm>
            <a:prstGeom prst="line">
              <a:avLst/>
            </a:prstGeom>
            <a:ln w="9525" cap="flat" cmpd="sng">
              <a:solidFill>
                <a:schemeClr val="tx1"/>
              </a:solidFill>
              <a:prstDash val="solid"/>
              <a:miter/>
              <a:headEnd type="none" w="med" len="med"/>
              <a:tailEnd type="triangle" w="med" len="med"/>
            </a:ln>
          </p:spPr>
        </p:sp>
        <p:sp>
          <p:nvSpPr>
            <p:cNvPr id="25653" name="Line 58"/>
            <p:cNvSpPr/>
            <p:nvPr/>
          </p:nvSpPr>
          <p:spPr>
            <a:xfrm flipV="1">
              <a:off x="1536" y="2880"/>
              <a:ext cx="288" cy="288"/>
            </a:xfrm>
            <a:prstGeom prst="line">
              <a:avLst/>
            </a:prstGeom>
            <a:ln w="9525" cap="flat" cmpd="sng">
              <a:solidFill>
                <a:schemeClr val="tx1"/>
              </a:solidFill>
              <a:prstDash val="solid"/>
              <a:miter/>
              <a:headEnd type="none" w="med" len="med"/>
              <a:tailEnd type="triangle" w="med" len="med"/>
            </a:ln>
          </p:spPr>
        </p:sp>
        <p:sp>
          <p:nvSpPr>
            <p:cNvPr id="25654" name="Line 59"/>
            <p:cNvSpPr/>
            <p:nvPr/>
          </p:nvSpPr>
          <p:spPr>
            <a:xfrm flipV="1">
              <a:off x="1152" y="2688"/>
              <a:ext cx="288" cy="288"/>
            </a:xfrm>
            <a:prstGeom prst="line">
              <a:avLst/>
            </a:prstGeom>
            <a:ln w="9525" cap="flat" cmpd="sng">
              <a:solidFill>
                <a:schemeClr val="tx1"/>
              </a:solidFill>
              <a:prstDash val="solid"/>
              <a:miter/>
              <a:headEnd type="none" w="med" len="med"/>
              <a:tailEnd type="triangle" w="med" len="med"/>
            </a:ln>
          </p:spPr>
        </p:sp>
        <p:sp>
          <p:nvSpPr>
            <p:cNvPr id="25655" name="Line 60"/>
            <p:cNvSpPr/>
            <p:nvPr/>
          </p:nvSpPr>
          <p:spPr>
            <a:xfrm flipV="1">
              <a:off x="1248" y="2784"/>
              <a:ext cx="288" cy="288"/>
            </a:xfrm>
            <a:prstGeom prst="line">
              <a:avLst/>
            </a:prstGeom>
            <a:ln w="9525" cap="flat" cmpd="sng">
              <a:solidFill>
                <a:schemeClr val="tx1"/>
              </a:solidFill>
              <a:prstDash val="solid"/>
              <a:miter/>
              <a:headEnd type="none" w="med" len="med"/>
              <a:tailEnd type="triangle" w="med" len="med"/>
            </a:ln>
          </p:spPr>
        </p:sp>
        <p:sp>
          <p:nvSpPr>
            <p:cNvPr id="25656" name="Line 61"/>
            <p:cNvSpPr/>
            <p:nvPr/>
          </p:nvSpPr>
          <p:spPr>
            <a:xfrm flipV="1">
              <a:off x="1440" y="2784"/>
              <a:ext cx="288" cy="288"/>
            </a:xfrm>
            <a:prstGeom prst="line">
              <a:avLst/>
            </a:prstGeom>
            <a:ln w="9525" cap="flat" cmpd="sng">
              <a:solidFill>
                <a:schemeClr val="tx1"/>
              </a:solidFill>
              <a:prstDash val="solid"/>
              <a:miter/>
              <a:headEnd type="none" w="med" len="med"/>
              <a:tailEnd type="triangle" w="med" len="med"/>
            </a:ln>
          </p:spPr>
        </p:sp>
        <p:sp>
          <p:nvSpPr>
            <p:cNvPr id="25657" name="Line 62"/>
            <p:cNvSpPr/>
            <p:nvPr/>
          </p:nvSpPr>
          <p:spPr>
            <a:xfrm flipV="1">
              <a:off x="1344" y="2784"/>
              <a:ext cx="288" cy="288"/>
            </a:xfrm>
            <a:prstGeom prst="line">
              <a:avLst/>
            </a:prstGeom>
            <a:ln w="9525" cap="flat" cmpd="sng">
              <a:solidFill>
                <a:schemeClr val="tx1"/>
              </a:solidFill>
              <a:prstDash val="solid"/>
              <a:miter/>
              <a:headEnd type="none" w="med" len="med"/>
              <a:tailEnd type="triangle" w="med" len="med"/>
            </a:ln>
          </p:spPr>
        </p:sp>
        <p:sp>
          <p:nvSpPr>
            <p:cNvPr id="25658" name="Line 63"/>
            <p:cNvSpPr/>
            <p:nvPr/>
          </p:nvSpPr>
          <p:spPr>
            <a:xfrm flipV="1">
              <a:off x="1536" y="2784"/>
              <a:ext cx="288" cy="288"/>
            </a:xfrm>
            <a:prstGeom prst="line">
              <a:avLst/>
            </a:prstGeom>
            <a:ln w="9525" cap="flat" cmpd="sng">
              <a:solidFill>
                <a:schemeClr val="tx1"/>
              </a:solidFill>
              <a:prstDash val="solid"/>
              <a:miter/>
              <a:headEnd type="none" w="med" len="med"/>
              <a:tailEnd type="triangle" w="med" len="med"/>
            </a:ln>
          </p:spPr>
        </p:sp>
        <p:sp>
          <p:nvSpPr>
            <p:cNvPr id="25659" name="Line 64"/>
            <p:cNvSpPr/>
            <p:nvPr/>
          </p:nvSpPr>
          <p:spPr>
            <a:xfrm flipV="1">
              <a:off x="1248" y="2688"/>
              <a:ext cx="288" cy="288"/>
            </a:xfrm>
            <a:prstGeom prst="line">
              <a:avLst/>
            </a:prstGeom>
            <a:ln w="9525" cap="flat" cmpd="sng">
              <a:solidFill>
                <a:schemeClr val="tx1"/>
              </a:solidFill>
              <a:prstDash val="solid"/>
              <a:miter/>
              <a:headEnd type="none" w="med" len="med"/>
              <a:tailEnd type="triangle" w="med" len="med"/>
            </a:ln>
          </p:spPr>
        </p:sp>
        <p:sp>
          <p:nvSpPr>
            <p:cNvPr id="25660" name="Line 65"/>
            <p:cNvSpPr/>
            <p:nvPr/>
          </p:nvSpPr>
          <p:spPr>
            <a:xfrm flipV="1">
              <a:off x="1536" y="2688"/>
              <a:ext cx="288" cy="288"/>
            </a:xfrm>
            <a:prstGeom prst="line">
              <a:avLst/>
            </a:prstGeom>
            <a:ln w="9525" cap="flat" cmpd="sng">
              <a:solidFill>
                <a:schemeClr val="tx1"/>
              </a:solidFill>
              <a:prstDash val="solid"/>
              <a:miter/>
              <a:headEnd type="none" w="med" len="med"/>
              <a:tailEnd type="triangle" w="med" len="med"/>
            </a:ln>
          </p:spPr>
        </p:sp>
        <p:sp>
          <p:nvSpPr>
            <p:cNvPr id="25661" name="Line 66"/>
            <p:cNvSpPr/>
            <p:nvPr/>
          </p:nvSpPr>
          <p:spPr>
            <a:xfrm flipV="1">
              <a:off x="1392" y="2688"/>
              <a:ext cx="288" cy="288"/>
            </a:xfrm>
            <a:prstGeom prst="line">
              <a:avLst/>
            </a:prstGeom>
            <a:ln w="9525" cap="flat" cmpd="sng">
              <a:solidFill>
                <a:schemeClr val="tx1"/>
              </a:solidFill>
              <a:prstDash val="solid"/>
              <a:miter/>
              <a:headEnd type="none" w="med" len="med"/>
              <a:tailEnd type="triangle" w="med" len="med"/>
            </a:ln>
          </p:spPr>
        </p:sp>
        <p:sp>
          <p:nvSpPr>
            <p:cNvPr id="25662" name="Line 67"/>
            <p:cNvSpPr/>
            <p:nvPr/>
          </p:nvSpPr>
          <p:spPr>
            <a:xfrm flipV="1">
              <a:off x="1056" y="2640"/>
              <a:ext cx="288" cy="288"/>
            </a:xfrm>
            <a:prstGeom prst="line">
              <a:avLst/>
            </a:prstGeom>
            <a:ln w="9525" cap="flat" cmpd="sng">
              <a:solidFill>
                <a:schemeClr val="tx1"/>
              </a:solidFill>
              <a:prstDash val="solid"/>
              <a:miter/>
              <a:headEnd type="none" w="med" len="med"/>
              <a:tailEnd type="triangle" w="med" len="med"/>
            </a:ln>
          </p:spPr>
        </p:sp>
        <p:sp>
          <p:nvSpPr>
            <p:cNvPr id="25663" name="Line 68"/>
            <p:cNvSpPr/>
            <p:nvPr/>
          </p:nvSpPr>
          <p:spPr>
            <a:xfrm flipV="1">
              <a:off x="1152" y="2640"/>
              <a:ext cx="288" cy="288"/>
            </a:xfrm>
            <a:prstGeom prst="line">
              <a:avLst/>
            </a:prstGeom>
            <a:ln w="9525" cap="flat" cmpd="sng">
              <a:solidFill>
                <a:schemeClr val="tx1"/>
              </a:solidFill>
              <a:prstDash val="solid"/>
              <a:miter/>
              <a:headEnd type="none" w="med" len="med"/>
              <a:tailEnd type="triangle" w="med" len="med"/>
            </a:ln>
          </p:spPr>
        </p:sp>
        <p:sp>
          <p:nvSpPr>
            <p:cNvPr id="25664" name="Line 69"/>
            <p:cNvSpPr/>
            <p:nvPr/>
          </p:nvSpPr>
          <p:spPr>
            <a:xfrm flipV="1">
              <a:off x="1152" y="2496"/>
              <a:ext cx="288" cy="288"/>
            </a:xfrm>
            <a:prstGeom prst="line">
              <a:avLst/>
            </a:prstGeom>
            <a:ln w="9525" cap="flat" cmpd="sng">
              <a:solidFill>
                <a:schemeClr val="tx1"/>
              </a:solidFill>
              <a:prstDash val="solid"/>
              <a:miter/>
              <a:headEnd type="none" w="med" len="med"/>
              <a:tailEnd type="triangle" w="med" len="med"/>
            </a:ln>
          </p:spPr>
        </p:sp>
        <p:sp>
          <p:nvSpPr>
            <p:cNvPr id="25665" name="Line 70"/>
            <p:cNvSpPr/>
            <p:nvPr/>
          </p:nvSpPr>
          <p:spPr>
            <a:xfrm flipV="1">
              <a:off x="1248" y="2496"/>
              <a:ext cx="288" cy="288"/>
            </a:xfrm>
            <a:prstGeom prst="line">
              <a:avLst/>
            </a:prstGeom>
            <a:ln w="9525" cap="flat" cmpd="sng">
              <a:solidFill>
                <a:schemeClr val="tx1"/>
              </a:solidFill>
              <a:prstDash val="solid"/>
              <a:miter/>
              <a:headEnd type="none" w="med" len="med"/>
              <a:tailEnd type="triangle" w="med" len="med"/>
            </a:ln>
          </p:spPr>
        </p:sp>
        <p:sp>
          <p:nvSpPr>
            <p:cNvPr id="25666" name="Line 71"/>
            <p:cNvSpPr/>
            <p:nvPr/>
          </p:nvSpPr>
          <p:spPr>
            <a:xfrm flipV="1">
              <a:off x="1344" y="2496"/>
              <a:ext cx="288" cy="288"/>
            </a:xfrm>
            <a:prstGeom prst="line">
              <a:avLst/>
            </a:prstGeom>
            <a:ln w="9525" cap="flat" cmpd="sng">
              <a:solidFill>
                <a:schemeClr val="tx1"/>
              </a:solidFill>
              <a:prstDash val="solid"/>
              <a:miter/>
              <a:headEnd type="none" w="med" len="med"/>
              <a:tailEnd type="triangle" w="med" len="med"/>
            </a:ln>
          </p:spPr>
        </p:sp>
        <p:sp>
          <p:nvSpPr>
            <p:cNvPr id="25667" name="Line 72"/>
            <p:cNvSpPr/>
            <p:nvPr/>
          </p:nvSpPr>
          <p:spPr>
            <a:xfrm flipV="1">
              <a:off x="1440" y="2496"/>
              <a:ext cx="288" cy="288"/>
            </a:xfrm>
            <a:prstGeom prst="line">
              <a:avLst/>
            </a:prstGeom>
            <a:ln w="9525" cap="flat" cmpd="sng">
              <a:solidFill>
                <a:schemeClr val="tx1"/>
              </a:solidFill>
              <a:prstDash val="solid"/>
              <a:miter/>
              <a:headEnd type="none" w="med" len="med"/>
              <a:tailEnd type="triangle" w="med" len="med"/>
            </a:ln>
          </p:spPr>
        </p:sp>
        <p:sp>
          <p:nvSpPr>
            <p:cNvPr id="25668" name="Line 73"/>
            <p:cNvSpPr/>
            <p:nvPr/>
          </p:nvSpPr>
          <p:spPr>
            <a:xfrm flipV="1">
              <a:off x="1536" y="2496"/>
              <a:ext cx="288" cy="288"/>
            </a:xfrm>
            <a:prstGeom prst="line">
              <a:avLst/>
            </a:prstGeom>
            <a:ln w="9525" cap="flat" cmpd="sng">
              <a:solidFill>
                <a:schemeClr val="tx1"/>
              </a:solidFill>
              <a:prstDash val="solid"/>
              <a:miter/>
              <a:headEnd type="none" w="med" len="med"/>
              <a:tailEnd type="triangle" w="med" len="med"/>
            </a:ln>
          </p:spPr>
        </p:sp>
        <p:sp>
          <p:nvSpPr>
            <p:cNvPr id="25669" name="Line 74"/>
            <p:cNvSpPr/>
            <p:nvPr/>
          </p:nvSpPr>
          <p:spPr>
            <a:xfrm flipV="1">
              <a:off x="1488" y="2592"/>
              <a:ext cx="288" cy="288"/>
            </a:xfrm>
            <a:prstGeom prst="line">
              <a:avLst/>
            </a:prstGeom>
            <a:ln w="9525" cap="flat" cmpd="sng">
              <a:solidFill>
                <a:schemeClr val="tx1"/>
              </a:solidFill>
              <a:prstDash val="solid"/>
              <a:miter/>
              <a:headEnd type="none" w="med" len="med"/>
              <a:tailEnd type="triangle" w="med" len="med"/>
            </a:ln>
          </p:spPr>
        </p:sp>
        <p:sp>
          <p:nvSpPr>
            <p:cNvPr id="25670" name="Line 75"/>
            <p:cNvSpPr/>
            <p:nvPr/>
          </p:nvSpPr>
          <p:spPr>
            <a:xfrm flipV="1">
              <a:off x="1344" y="2592"/>
              <a:ext cx="288" cy="288"/>
            </a:xfrm>
            <a:prstGeom prst="line">
              <a:avLst/>
            </a:prstGeom>
            <a:ln w="9525" cap="flat" cmpd="sng">
              <a:solidFill>
                <a:schemeClr val="tx1"/>
              </a:solidFill>
              <a:prstDash val="solid"/>
              <a:miter/>
              <a:headEnd type="none" w="med" len="med"/>
              <a:tailEnd type="triangle" w="med" len="med"/>
            </a:ln>
          </p:spPr>
        </p:sp>
        <p:sp>
          <p:nvSpPr>
            <p:cNvPr id="25671" name="Line 76"/>
            <p:cNvSpPr/>
            <p:nvPr/>
          </p:nvSpPr>
          <p:spPr>
            <a:xfrm flipV="1">
              <a:off x="1200" y="2592"/>
              <a:ext cx="288" cy="288"/>
            </a:xfrm>
            <a:prstGeom prst="line">
              <a:avLst/>
            </a:prstGeom>
            <a:ln w="9525" cap="flat" cmpd="sng">
              <a:solidFill>
                <a:schemeClr val="tx1"/>
              </a:solidFill>
              <a:prstDash val="solid"/>
              <a:miter/>
              <a:headEnd type="none" w="med" len="med"/>
              <a:tailEnd type="triangle" w="med" len="med"/>
            </a:ln>
          </p:spPr>
        </p:sp>
        <p:sp>
          <p:nvSpPr>
            <p:cNvPr id="25672" name="Rectangle 77"/>
            <p:cNvSpPr/>
            <p:nvPr/>
          </p:nvSpPr>
          <p:spPr>
            <a:xfrm>
              <a:off x="3552" y="2496"/>
              <a:ext cx="1488"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25673" name="Line 78"/>
            <p:cNvSpPr/>
            <p:nvPr/>
          </p:nvSpPr>
          <p:spPr>
            <a:xfrm flipV="1">
              <a:off x="3552" y="2352"/>
              <a:ext cx="0" cy="576"/>
            </a:xfrm>
            <a:prstGeom prst="line">
              <a:avLst/>
            </a:prstGeom>
            <a:ln w="9525" cap="flat" cmpd="sng">
              <a:solidFill>
                <a:schemeClr val="tx1"/>
              </a:solidFill>
              <a:prstDash val="solid"/>
              <a:miter/>
              <a:headEnd type="none" w="med" len="med"/>
              <a:tailEnd type="triangle" w="med" len="med"/>
            </a:ln>
          </p:spPr>
        </p:sp>
        <p:sp>
          <p:nvSpPr>
            <p:cNvPr id="25674" name="Line 79"/>
            <p:cNvSpPr/>
            <p:nvPr/>
          </p:nvSpPr>
          <p:spPr>
            <a:xfrm>
              <a:off x="3600" y="2928"/>
              <a:ext cx="1440" cy="0"/>
            </a:xfrm>
            <a:prstGeom prst="line">
              <a:avLst/>
            </a:prstGeom>
            <a:ln w="9525" cap="flat" cmpd="sng">
              <a:solidFill>
                <a:schemeClr val="tx1"/>
              </a:solidFill>
              <a:prstDash val="solid"/>
              <a:miter/>
              <a:headEnd type="none" w="med" len="med"/>
              <a:tailEnd type="triangle" w="med" len="med"/>
            </a:ln>
          </p:spPr>
        </p:sp>
        <p:sp>
          <p:nvSpPr>
            <p:cNvPr id="25675" name="Text Box 80"/>
            <p:cNvSpPr txBox="1"/>
            <p:nvPr/>
          </p:nvSpPr>
          <p:spPr>
            <a:xfrm>
              <a:off x="3446" y="2162"/>
              <a:ext cx="169" cy="171"/>
            </a:xfrm>
            <a:prstGeom prst="rect">
              <a:avLst/>
            </a:prstGeom>
            <a:noFill/>
            <a:ln w="9525">
              <a:noFill/>
            </a:ln>
          </p:spPr>
          <p:txBody>
            <a:bodyPr wrap="none">
              <a:spAutoFit/>
            </a:bodyPr>
            <a:p>
              <a:pPr eaLnBrk="1" hangingPunct="1">
                <a:lnSpc>
                  <a:spcPct val="87000"/>
                </a:lnSpc>
                <a:buClr>
                  <a:srgbClr val="FFFFFF"/>
                </a:buClr>
              </a:pPr>
              <a:r>
                <a:rPr lang="en-US" altLang="x-none" sz="2400" dirty="0">
                  <a:solidFill>
                    <a:schemeClr val="tx1"/>
                  </a:solidFill>
                  <a:latin typeface="Tahoma" panose="020B0604030504040204" pitchFamily="34" charset="0"/>
                </a:rPr>
                <a:t>z</a:t>
              </a:r>
              <a:endParaRPr lang="en-US" altLang="x-none" sz="2400" dirty="0">
                <a:solidFill>
                  <a:schemeClr val="tx1"/>
                </a:solidFill>
                <a:latin typeface="Tahoma" panose="020B0604030504040204" pitchFamily="34" charset="0"/>
              </a:endParaRPr>
            </a:p>
          </p:txBody>
        </p:sp>
        <p:sp>
          <p:nvSpPr>
            <p:cNvPr id="25676" name="Text Box 81"/>
            <p:cNvSpPr txBox="1"/>
            <p:nvPr/>
          </p:nvSpPr>
          <p:spPr>
            <a:xfrm>
              <a:off x="4877" y="2640"/>
              <a:ext cx="177" cy="171"/>
            </a:xfrm>
            <a:prstGeom prst="rect">
              <a:avLst/>
            </a:prstGeom>
            <a:noFill/>
            <a:ln w="9525">
              <a:noFill/>
            </a:ln>
          </p:spPr>
          <p:txBody>
            <a:bodyPr wrap="none">
              <a:spAutoFit/>
            </a:bodyPr>
            <a:p>
              <a:pPr eaLnBrk="1" hangingPunct="1">
                <a:lnSpc>
                  <a:spcPct val="87000"/>
                </a:lnSpc>
                <a:buClr>
                  <a:srgbClr val="FFFFFF"/>
                </a:buClr>
              </a:pPr>
              <a:r>
                <a:rPr lang="en-US" altLang="x-none" sz="2400" dirty="0">
                  <a:solidFill>
                    <a:schemeClr val="tx1"/>
                  </a:solidFill>
                  <a:latin typeface="Tahoma" panose="020B0604030504040204" pitchFamily="34" charset="0"/>
                </a:rPr>
                <a:t>x</a:t>
              </a:r>
              <a:endParaRPr lang="en-US" altLang="x-none" sz="2400" dirty="0">
                <a:solidFill>
                  <a:schemeClr val="tx1"/>
                </a:solidFill>
                <a:latin typeface="Tahoma" panose="020B0604030504040204" pitchFamily="34" charset="0"/>
              </a:endParaRPr>
            </a:p>
          </p:txBody>
        </p:sp>
      </p:grpSp>
      <p:sp>
        <p:nvSpPr>
          <p:cNvPr id="25604" name="Rectangle 83"/>
          <p:cNvSpPr>
            <a:spLocks noGrp="1"/>
          </p:cNvSpPr>
          <p:nvPr>
            <p:ph type="title" idx="4294967295"/>
          </p:nvPr>
        </p:nvSpPr>
        <p:spPr>
          <a:xfrm>
            <a:off x="0" y="0"/>
            <a:ext cx="9144000" cy="1600200"/>
          </a:xfrm>
          <a:solidFill>
            <a:srgbClr val="93CDDD"/>
          </a:solidFill>
          <a:ln/>
        </p:spPr>
        <p:txBody>
          <a:bodyPr wrap="square" lIns="91440" tIns="45720" rIns="91440" bIns="45720" anchor="ctr" anchorCtr="0"/>
          <a:p>
            <a:pPr eaLnBrk="1" hangingPunct="1"/>
            <a:r>
              <a:rPr lang="en-US" altLang="x-none" dirty="0">
                <a:solidFill>
                  <a:schemeClr val="bg2"/>
                </a:solidFill>
              </a:rPr>
              <a:t>(3) SN Projection</a:t>
            </a:r>
            <a:endParaRPr lang="en-US" altLang="x-none" dirty="0">
              <a:solidFill>
                <a:schemeClr val="bg2"/>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Picture 1"/>
          <p:cNvPicPr>
            <a:picLocks noChangeAspect="1"/>
          </p:cNvPicPr>
          <p:nvPr/>
        </p:nvPicPr>
        <p:blipFill>
          <a:blip r:embed="rId1"/>
          <a:stretch>
            <a:fillRect/>
          </a:stretch>
        </p:blipFill>
        <p:spPr>
          <a:xfrm>
            <a:off x="762000" y="9525"/>
            <a:ext cx="7391400" cy="6237288"/>
          </a:xfrm>
          <a:prstGeom prst="rect">
            <a:avLst/>
          </a:prstGeom>
          <a:noFill/>
          <a:ln w="9525">
            <a:noFill/>
          </a:ln>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0" y="0"/>
            <a:ext cx="9140825" cy="1676400"/>
          </a:xfrm>
          <a:solidFill>
            <a:srgbClr val="93CDDD"/>
          </a:solidFill>
          <a:ln/>
        </p:spPr>
        <p:txBody>
          <a:bodyPr vert="horz" wrap="square" lIns="91440" tIns="45720" rIns="91440" bIns="45720" anchor="ctr" anchorCtr="0"/>
          <a:p>
            <a:pPr eaLnBrk="1" hangingPunct="1"/>
            <a:r>
              <a:rPr lang="en-US" altLang="x-none" dirty="0">
                <a:solidFill>
                  <a:schemeClr val="bg2"/>
                </a:solidFill>
              </a:rPr>
              <a:t>Constant Altitude PPI (CAPPI)</a:t>
            </a:r>
            <a:endParaRPr lang="en-US" altLang="x-none" dirty="0">
              <a:solidFill>
                <a:schemeClr val="bg2"/>
              </a:solidFill>
            </a:endParaRPr>
          </a:p>
        </p:txBody>
      </p:sp>
      <p:sp>
        <p:nvSpPr>
          <p:cNvPr id="27651" name="Rectangle 3"/>
          <p:cNvSpPr>
            <a:spLocks noGrp="1"/>
          </p:cNvSpPr>
          <p:nvPr>
            <p:ph idx="1"/>
          </p:nvPr>
        </p:nvSpPr>
        <p:spPr>
          <a:xfrm>
            <a:off x="0" y="1600200"/>
            <a:ext cx="8991600" cy="4111625"/>
          </a:xfrm>
          <a:ln/>
        </p:spPr>
        <p:txBody>
          <a:bodyPr vert="horz" wrap="square" lIns="91440" tIns="45720" rIns="91440" bIns="45720" anchor="t" anchorCtr="0"/>
          <a:p>
            <a:pPr algn="just" eaLnBrk="1" hangingPunct="1">
              <a:buClr>
                <a:schemeClr val="accent2"/>
              </a:buClr>
              <a:buSzPct val="80000"/>
              <a:buNone/>
            </a:pPr>
            <a:r>
              <a:rPr dirty="0"/>
              <a:t>  </a:t>
            </a:r>
            <a:endParaRPr dirty="0"/>
          </a:p>
          <a:p>
            <a:pPr algn="just" eaLnBrk="1" hangingPunct="1">
              <a:buClr>
                <a:schemeClr val="accent2"/>
              </a:buClr>
              <a:buSzPct val="80000"/>
              <a:buNone/>
            </a:pPr>
            <a:r>
              <a:rPr sz="3600" dirty="0"/>
              <a:t>This is a colour coded display</a:t>
            </a:r>
            <a:r>
              <a:rPr lang="en-IN" sz="3600" dirty="0"/>
              <a:t> </a:t>
            </a:r>
            <a:r>
              <a:rPr sz="3600" dirty="0"/>
              <a:t>for an user defined altitude</a:t>
            </a:r>
            <a:r>
              <a:rPr lang="en-IN" sz="3600" dirty="0"/>
              <a:t> </a:t>
            </a:r>
            <a:r>
              <a:rPr sz="3600" dirty="0"/>
              <a:t>surface  of any of the Z, V and W</a:t>
            </a:r>
            <a:r>
              <a:rPr lang="en-IN" sz="3600" dirty="0"/>
              <a:t> </a:t>
            </a:r>
            <a:r>
              <a:rPr sz="3600" dirty="0"/>
              <a:t>in a PPI scope.</a:t>
            </a:r>
            <a:r>
              <a:rPr sz="4400" dirty="0"/>
              <a:t> </a:t>
            </a:r>
            <a:endParaRPr lang="en-US" altLang="x-none" sz="4400" dirty="0">
              <a:solidFill>
                <a:schemeClr val="bg2"/>
              </a:solidFill>
            </a:endParaRPr>
          </a:p>
          <a:p>
            <a:pPr eaLnBrk="1" hangingPunct="1">
              <a:buFontTx/>
              <a:buNone/>
            </a:pPr>
            <a:endParaRPr lang="en-US" altLang="x-none"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solidFill>
            <a:srgbClr val="93CDDD"/>
          </a:solidFill>
          <a:ln/>
        </p:spPr>
        <p:txBody>
          <a:bodyPr vert="horz" wrap="square" lIns="91440" tIns="45720" rIns="91440" bIns="45720" anchor="ctr" anchorCtr="0"/>
          <a:p>
            <a:r>
              <a:rPr lang="en-US" altLang="x-none" dirty="0">
                <a:solidFill>
                  <a:schemeClr val="bg2"/>
                </a:solidFill>
              </a:rPr>
              <a:t>Constant Altitude PPI (CAPPI)</a:t>
            </a:r>
            <a:endParaRPr lang="en-US" altLang="x-none" dirty="0"/>
          </a:p>
        </p:txBody>
      </p:sp>
      <p:sp>
        <p:nvSpPr>
          <p:cNvPr id="28675" name="Content Placeholder 2"/>
          <p:cNvSpPr>
            <a:spLocks noGrp="1"/>
          </p:cNvSpPr>
          <p:nvPr>
            <p:ph idx="1"/>
          </p:nvPr>
        </p:nvSpPr>
        <p:spPr>
          <a:ln/>
        </p:spPr>
        <p:txBody>
          <a:bodyPr vert="horz" wrap="square" lIns="91440" tIns="45720" rIns="91440" bIns="45720" anchor="t" anchorCtr="0"/>
          <a:p>
            <a:pPr algn="just"/>
            <a:r>
              <a:rPr lang="en-US" altLang="x-none" dirty="0"/>
              <a:t>This product displays echoes at user defined  altitude (above mean sea level). </a:t>
            </a:r>
            <a:endParaRPr lang="en-US" altLang="x-none" dirty="0"/>
          </a:p>
          <a:p>
            <a:pPr algn="just"/>
            <a:r>
              <a:rPr lang="en-US" altLang="x-none" dirty="0"/>
              <a:t>The range of this product extends up to 500 km and height varies from 1 km to 18 km. However, no data places are left blank in the image as shown in figure on next slide.</a:t>
            </a:r>
            <a:endParaRPr lang="en-US" altLang="x-none" dirty="0"/>
          </a:p>
          <a:p>
            <a:endParaRPr lang="en-US" altLang="x-non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1"/>
          <p:cNvSpPr/>
          <p:nvPr/>
        </p:nvSpPr>
        <p:spPr>
          <a:xfrm>
            <a:off x="1066800" y="0"/>
            <a:ext cx="7315200" cy="646113"/>
          </a:xfrm>
          <a:prstGeom prst="rect">
            <a:avLst/>
          </a:prstGeom>
          <a:noFill/>
          <a:ln w="9525">
            <a:noFill/>
          </a:ln>
        </p:spPr>
        <p:txBody>
          <a:bodyPr>
            <a:spAutoFit/>
          </a:bodyPr>
          <a:p>
            <a:pPr eaLnBrk="1" hangingPunct="1"/>
            <a:r>
              <a:rPr lang="en-US" altLang="x-none" sz="3600" u="sng" dirty="0">
                <a:solidFill>
                  <a:srgbClr val="0000FF"/>
                </a:solidFill>
                <a:latin typeface="Arial" panose="020B0604020202020204" pitchFamily="34" charset="0"/>
                <a:cs typeface="Times New Roman" panose="02020603050405020304" pitchFamily="18" charset="0"/>
              </a:rPr>
              <a:t>Constant Altitude PPI (Reflectivity</a:t>
            </a:r>
            <a:r>
              <a:rPr lang="en-US" altLang="x-none" sz="3600" dirty="0">
                <a:solidFill>
                  <a:srgbClr val="0000FF"/>
                </a:solidFill>
                <a:latin typeface="Arial" panose="020B0604020202020204" pitchFamily="34" charset="0"/>
                <a:cs typeface="Times New Roman" panose="02020603050405020304" pitchFamily="18" charset="0"/>
              </a:rPr>
              <a:t>)</a:t>
            </a:r>
            <a:endParaRPr lang="en-US" altLang="x-none" sz="3600" dirty="0">
              <a:solidFill>
                <a:srgbClr val="0000FF"/>
              </a:solidFill>
              <a:latin typeface="Arial" panose="020B0604020202020204" pitchFamily="34" charset="0"/>
            </a:endParaRPr>
          </a:p>
        </p:txBody>
      </p:sp>
      <p:pic>
        <p:nvPicPr>
          <p:cNvPr id="102402" name="Object 7"/>
          <p:cNvPicPr>
            <a:picLocks noChangeArrowheads="1"/>
          </p:cNvPicPr>
          <p:nvPr/>
        </p:nvPicPr>
        <p:blipFill>
          <a:blip r:embed="rId1" cstate="print">
            <a:lum contrast="78000"/>
          </a:blip>
          <a:srcRect t="-6810" r="-3334" b="-430"/>
          <a:stretch>
            <a:fillRect/>
          </a:stretch>
        </p:blipFill>
        <p:spPr bwMode="auto">
          <a:xfrm>
            <a:off x="729005" y="1030287"/>
            <a:ext cx="7911037" cy="2981325"/>
          </a:xfrm>
          <a:prstGeom prst="rect">
            <a:avLst/>
          </a:prstGeom>
          <a:noFill/>
          <a:ln w="9525">
            <a:noFill/>
            <a:miter lim="800000"/>
            <a:headEnd/>
            <a:tailEnd/>
          </a:ln>
          <a:effectLst>
            <a:glow rad="101600">
              <a:schemeClr val="accent2">
                <a:satMod val="175000"/>
                <a:alpha val="40000"/>
              </a:schemeClr>
            </a:glow>
          </a:effectLst>
        </p:spPr>
      </p:pic>
      <p:pic>
        <p:nvPicPr>
          <p:cNvPr id="29700" name="Object 9"/>
          <p:cNvPicPr/>
          <p:nvPr/>
        </p:nvPicPr>
        <p:blipFill>
          <a:blip r:embed="rId2"/>
          <a:srcRect l="-627" r="-519" b="-5936"/>
          <a:stretch>
            <a:fillRect/>
          </a:stretch>
        </p:blipFill>
        <p:spPr>
          <a:xfrm>
            <a:off x="1143000" y="4191000"/>
            <a:ext cx="6705600" cy="25146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Picture 1"/>
          <p:cNvPicPr>
            <a:picLocks noChangeAspect="1"/>
          </p:cNvPicPr>
          <p:nvPr/>
        </p:nvPicPr>
        <p:blipFill>
          <a:blip r:embed="rId1"/>
          <a:stretch>
            <a:fillRect/>
          </a:stretch>
        </p:blipFill>
        <p:spPr>
          <a:xfrm>
            <a:off x="1143000" y="76200"/>
            <a:ext cx="6248400" cy="6248400"/>
          </a:xfrm>
          <a:prstGeom prst="rect">
            <a:avLst/>
          </a:prstGeom>
          <a:noFill/>
          <a:ln w="9525">
            <a:noFill/>
          </a:ln>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noChangeArrowheads="1"/>
          </p:cNvSpPr>
          <p:nvPr>
            <p:ph type="title" idx="4294967295"/>
          </p:nvPr>
        </p:nvSpPr>
        <p:spPr>
          <a:xfrm>
            <a:off x="0" y="381000"/>
            <a:ext cx="9144000" cy="609600"/>
          </a:xfrm>
        </p:spPr>
        <p:txBody>
          <a:bodyPr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3600" b="1" i="0" u="none" strike="noStrike" kern="1200" cap="none" spc="0" normalizeH="0" baseline="0" noProof="0" smtClean="0">
                <a:ln>
                  <a:noFill/>
                </a:ln>
                <a:solidFill>
                  <a:schemeClr val="bg2"/>
                </a:solidFill>
                <a:effectLst/>
                <a:uLnTx/>
                <a:uFillTx/>
                <a:latin typeface="Arial" panose="020B0604020202020204" pitchFamily="34" charset="0"/>
                <a:ea typeface="+mj-ea"/>
                <a:cs typeface="Arial" panose="020B0604020202020204" pitchFamily="34" charset="0"/>
              </a:rPr>
              <a:t>Volume Velocity Processing 2 (VVP2)</a:t>
            </a:r>
            <a:endParaRPr kumimoji="0" lang="en-US" sz="3600" b="1" i="0" u="none" strike="noStrike" kern="1200" cap="none" spc="0" normalizeH="0" baseline="0" noProof="0" smtClean="0">
              <a:ln>
                <a:noFill/>
              </a:ln>
              <a:solidFill>
                <a:schemeClr val="bg2"/>
              </a:solidFill>
              <a:effectLst/>
              <a:uLnTx/>
              <a:uFillTx/>
              <a:latin typeface="Arial" panose="020B0604020202020204" pitchFamily="34" charset="0"/>
              <a:ea typeface="+mj-ea"/>
              <a:cs typeface="Arial" panose="020B0604020202020204" pitchFamily="34" charset="0"/>
            </a:endParaRPr>
          </a:p>
        </p:txBody>
      </p:sp>
      <p:sp>
        <p:nvSpPr>
          <p:cNvPr id="31747" name="Rectangle 3"/>
          <p:cNvSpPr/>
          <p:nvPr/>
        </p:nvSpPr>
        <p:spPr>
          <a:xfrm>
            <a:off x="0" y="1219200"/>
            <a:ext cx="9144000" cy="1676400"/>
          </a:xfrm>
          <a:prstGeom prst="rect">
            <a:avLst/>
          </a:prstGeom>
          <a:solidFill>
            <a:srgbClr val="93CDDD"/>
          </a:solidFill>
          <a:ln w="9525">
            <a:noFill/>
          </a:ln>
        </p:spPr>
        <p:txBody>
          <a:bodyPr/>
          <a:p>
            <a:pPr marL="560705" indent="-342900" algn="just" eaLnBrk="1" hangingPunct="1">
              <a:lnSpc>
                <a:spcPct val="87000"/>
              </a:lnSpc>
              <a:spcBef>
                <a:spcPct val="20000"/>
              </a:spcBef>
              <a:buClr>
                <a:srgbClr val="FFFFFF"/>
              </a:buClr>
            </a:pPr>
            <a:r>
              <a:rPr lang="en-US" altLang="x-none" sz="2400" b="1" dirty="0">
                <a:solidFill>
                  <a:schemeClr val="tx1"/>
                </a:solidFill>
                <a:latin typeface="Times New Roman" panose="02020603050405020304" pitchFamily="18" charset="0"/>
              </a:rPr>
              <a:t>    </a:t>
            </a:r>
            <a:r>
              <a:rPr lang="en-US" altLang="x-none" sz="2800" b="1" dirty="0">
                <a:solidFill>
                  <a:schemeClr val="bg2"/>
                </a:solidFill>
                <a:latin typeface="Times New Roman" panose="02020603050405020304" pitchFamily="18" charset="0"/>
              </a:rPr>
              <a:t>This product displays wind velocity profile over the radar station.  Wind velocities (speed direction are calculated at different vertical layers and are displayed in the form wind barbs.</a:t>
            </a:r>
            <a:endParaRPr lang="en-US" altLang="x-none" sz="2800" b="1" dirty="0">
              <a:solidFill>
                <a:schemeClr val="bg2"/>
              </a:solidFill>
              <a:latin typeface="Times New Roman" panose="02020603050405020304" pitchFamily="18" charset="0"/>
            </a:endParaRPr>
          </a:p>
        </p:txBody>
      </p:sp>
      <p:grpSp>
        <p:nvGrpSpPr>
          <p:cNvPr id="31748" name="Group 4"/>
          <p:cNvGrpSpPr/>
          <p:nvPr/>
        </p:nvGrpSpPr>
        <p:grpSpPr>
          <a:xfrm>
            <a:off x="1066800" y="2895600"/>
            <a:ext cx="7239000" cy="2971800"/>
            <a:chOff x="0" y="1728"/>
            <a:chExt cx="5904" cy="2112"/>
          </a:xfrm>
        </p:grpSpPr>
        <p:sp>
          <p:nvSpPr>
            <p:cNvPr id="31749" name="Oval 5"/>
            <p:cNvSpPr/>
            <p:nvPr/>
          </p:nvSpPr>
          <p:spPr>
            <a:xfrm>
              <a:off x="1056" y="2304"/>
              <a:ext cx="1824" cy="240"/>
            </a:xfrm>
            <a:prstGeom prst="ellipse">
              <a:avLst/>
            </a:prstGeom>
            <a:no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750" name="Line 6"/>
            <p:cNvSpPr/>
            <p:nvPr/>
          </p:nvSpPr>
          <p:spPr>
            <a:xfrm>
              <a:off x="1056" y="2448"/>
              <a:ext cx="912" cy="1152"/>
            </a:xfrm>
            <a:prstGeom prst="line">
              <a:avLst/>
            </a:prstGeom>
            <a:ln w="9525" cap="flat" cmpd="sng">
              <a:solidFill>
                <a:schemeClr val="tx1"/>
              </a:solidFill>
              <a:prstDash val="solid"/>
              <a:miter/>
              <a:headEnd type="none" w="med" len="med"/>
              <a:tailEnd type="none" w="med" len="med"/>
            </a:ln>
          </p:spPr>
        </p:sp>
        <p:sp>
          <p:nvSpPr>
            <p:cNvPr id="31751" name="Line 7"/>
            <p:cNvSpPr/>
            <p:nvPr/>
          </p:nvSpPr>
          <p:spPr>
            <a:xfrm>
              <a:off x="1968" y="1872"/>
              <a:ext cx="0" cy="1728"/>
            </a:xfrm>
            <a:prstGeom prst="line">
              <a:avLst/>
            </a:prstGeom>
            <a:ln w="9525" cap="flat" cmpd="sng">
              <a:solidFill>
                <a:schemeClr val="tx1"/>
              </a:solidFill>
              <a:prstDash val="solid"/>
              <a:miter/>
              <a:headEnd type="none" w="med" len="med"/>
              <a:tailEnd type="none" w="med" len="med"/>
            </a:ln>
          </p:spPr>
        </p:sp>
        <p:sp>
          <p:nvSpPr>
            <p:cNvPr id="31752" name="Line 8"/>
            <p:cNvSpPr/>
            <p:nvPr/>
          </p:nvSpPr>
          <p:spPr>
            <a:xfrm flipH="1">
              <a:off x="1968" y="2448"/>
              <a:ext cx="912" cy="1152"/>
            </a:xfrm>
            <a:prstGeom prst="line">
              <a:avLst/>
            </a:prstGeom>
            <a:ln w="9525" cap="flat" cmpd="sng">
              <a:solidFill>
                <a:schemeClr val="tx1"/>
              </a:solidFill>
              <a:prstDash val="solid"/>
              <a:miter/>
              <a:headEnd type="none" w="med" len="med"/>
              <a:tailEnd type="none" w="med" len="med"/>
            </a:ln>
          </p:spPr>
        </p:sp>
        <p:sp>
          <p:nvSpPr>
            <p:cNvPr id="31753" name="Oval 9"/>
            <p:cNvSpPr/>
            <p:nvPr/>
          </p:nvSpPr>
          <p:spPr>
            <a:xfrm>
              <a:off x="1296" y="2112"/>
              <a:ext cx="1344" cy="144"/>
            </a:xfrm>
            <a:prstGeom prst="ellipse">
              <a:avLst/>
            </a:prstGeom>
            <a:no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754" name="Oval 10"/>
            <p:cNvSpPr/>
            <p:nvPr/>
          </p:nvSpPr>
          <p:spPr>
            <a:xfrm>
              <a:off x="1680" y="1920"/>
              <a:ext cx="576" cy="48"/>
            </a:xfrm>
            <a:prstGeom prst="ellipse">
              <a:avLst/>
            </a:prstGeom>
            <a:no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755" name="Oval 11"/>
            <p:cNvSpPr/>
            <p:nvPr/>
          </p:nvSpPr>
          <p:spPr>
            <a:xfrm>
              <a:off x="528" y="2640"/>
              <a:ext cx="2880" cy="480"/>
            </a:xfrm>
            <a:prstGeom prst="ellipse">
              <a:avLst/>
            </a:prstGeom>
            <a:no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756" name="Line 12"/>
            <p:cNvSpPr/>
            <p:nvPr/>
          </p:nvSpPr>
          <p:spPr>
            <a:xfrm>
              <a:off x="624" y="2976"/>
              <a:ext cx="1344" cy="624"/>
            </a:xfrm>
            <a:prstGeom prst="line">
              <a:avLst/>
            </a:prstGeom>
            <a:ln w="9525" cap="flat" cmpd="sng">
              <a:solidFill>
                <a:schemeClr val="tx1"/>
              </a:solidFill>
              <a:prstDash val="solid"/>
              <a:miter/>
              <a:headEnd type="none" w="med" len="med"/>
              <a:tailEnd type="none" w="med" len="med"/>
            </a:ln>
          </p:spPr>
        </p:sp>
        <p:sp>
          <p:nvSpPr>
            <p:cNvPr id="31757" name="Line 13"/>
            <p:cNvSpPr/>
            <p:nvPr/>
          </p:nvSpPr>
          <p:spPr>
            <a:xfrm flipV="1">
              <a:off x="1968" y="2976"/>
              <a:ext cx="1344" cy="624"/>
            </a:xfrm>
            <a:prstGeom prst="line">
              <a:avLst/>
            </a:prstGeom>
            <a:ln w="9525" cap="flat" cmpd="sng">
              <a:solidFill>
                <a:schemeClr val="tx1"/>
              </a:solidFill>
              <a:prstDash val="solid"/>
              <a:miter/>
              <a:headEnd type="none" w="med" len="med"/>
              <a:tailEnd type="none" w="med" len="med"/>
            </a:ln>
          </p:spPr>
        </p:sp>
        <p:sp>
          <p:nvSpPr>
            <p:cNvPr id="31758" name="Line 14"/>
            <p:cNvSpPr/>
            <p:nvPr/>
          </p:nvSpPr>
          <p:spPr>
            <a:xfrm>
              <a:off x="1296" y="2208"/>
              <a:ext cx="672" cy="1392"/>
            </a:xfrm>
            <a:prstGeom prst="line">
              <a:avLst/>
            </a:prstGeom>
            <a:ln w="9525" cap="flat" cmpd="sng">
              <a:solidFill>
                <a:schemeClr val="tx1"/>
              </a:solidFill>
              <a:prstDash val="solid"/>
              <a:miter/>
              <a:headEnd type="none" w="med" len="med"/>
              <a:tailEnd type="none" w="med" len="med"/>
            </a:ln>
          </p:spPr>
        </p:sp>
        <p:sp>
          <p:nvSpPr>
            <p:cNvPr id="31759" name="Line 15"/>
            <p:cNvSpPr/>
            <p:nvPr/>
          </p:nvSpPr>
          <p:spPr>
            <a:xfrm flipH="1">
              <a:off x="1968" y="2208"/>
              <a:ext cx="672" cy="1392"/>
            </a:xfrm>
            <a:prstGeom prst="line">
              <a:avLst/>
            </a:prstGeom>
            <a:ln w="9525" cap="flat" cmpd="sng">
              <a:solidFill>
                <a:schemeClr val="tx1"/>
              </a:solidFill>
              <a:prstDash val="solid"/>
              <a:miter/>
              <a:headEnd type="none" w="med" len="med"/>
              <a:tailEnd type="none" w="med" len="med"/>
            </a:ln>
          </p:spPr>
        </p:sp>
        <p:sp>
          <p:nvSpPr>
            <p:cNvPr id="31760" name="Line 16"/>
            <p:cNvSpPr/>
            <p:nvPr/>
          </p:nvSpPr>
          <p:spPr>
            <a:xfrm>
              <a:off x="1680" y="1968"/>
              <a:ext cx="288" cy="1632"/>
            </a:xfrm>
            <a:prstGeom prst="line">
              <a:avLst/>
            </a:prstGeom>
            <a:ln w="9525" cap="flat" cmpd="sng">
              <a:solidFill>
                <a:schemeClr val="tx1"/>
              </a:solidFill>
              <a:prstDash val="solid"/>
              <a:miter/>
              <a:headEnd type="none" w="med" len="med"/>
              <a:tailEnd type="none" w="med" len="med"/>
            </a:ln>
          </p:spPr>
        </p:sp>
        <p:sp>
          <p:nvSpPr>
            <p:cNvPr id="31761" name="Line 17"/>
            <p:cNvSpPr/>
            <p:nvPr/>
          </p:nvSpPr>
          <p:spPr>
            <a:xfrm flipH="1">
              <a:off x="1968" y="1968"/>
              <a:ext cx="288" cy="1632"/>
            </a:xfrm>
            <a:prstGeom prst="line">
              <a:avLst/>
            </a:prstGeom>
            <a:ln w="9525" cap="flat" cmpd="sng">
              <a:solidFill>
                <a:schemeClr val="tx1"/>
              </a:solidFill>
              <a:prstDash val="solid"/>
              <a:miter/>
              <a:headEnd type="none" w="med" len="med"/>
              <a:tailEnd type="none" w="med" len="med"/>
            </a:ln>
          </p:spPr>
        </p:sp>
        <p:grpSp>
          <p:nvGrpSpPr>
            <p:cNvPr id="31762" name="Group 18"/>
            <p:cNvGrpSpPr/>
            <p:nvPr/>
          </p:nvGrpSpPr>
          <p:grpSpPr>
            <a:xfrm>
              <a:off x="1872" y="3600"/>
              <a:ext cx="192" cy="240"/>
              <a:chOff x="1392" y="2016"/>
              <a:chExt cx="480" cy="768"/>
            </a:xfrm>
          </p:grpSpPr>
          <p:sp>
            <p:nvSpPr>
              <p:cNvPr id="31808" name="Oval 19"/>
              <p:cNvSpPr/>
              <p:nvPr/>
            </p:nvSpPr>
            <p:spPr>
              <a:xfrm>
                <a:off x="1497" y="2333"/>
                <a:ext cx="115" cy="115"/>
              </a:xfrm>
              <a:prstGeom prst="ellipse">
                <a:avLst/>
              </a:prstGeom>
              <a:no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809" name="AutoShape 20"/>
              <p:cNvSpPr/>
              <p:nvPr/>
            </p:nvSpPr>
            <p:spPr>
              <a:xfrm>
                <a:off x="1392" y="2496"/>
                <a:ext cx="336" cy="288"/>
              </a:xfrm>
              <a:prstGeom prst="triangle">
                <a:avLst>
                  <a:gd name="adj" fmla="val 50000"/>
                </a:avLst>
              </a:prstGeom>
              <a:no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grpSp>
            <p:nvGrpSpPr>
              <p:cNvPr id="31810" name="Group 21"/>
              <p:cNvGrpSpPr/>
              <p:nvPr/>
            </p:nvGrpSpPr>
            <p:grpSpPr>
              <a:xfrm>
                <a:off x="1488" y="2016"/>
                <a:ext cx="384" cy="384"/>
                <a:chOff x="1488" y="2016"/>
                <a:chExt cx="384" cy="384"/>
              </a:xfrm>
            </p:grpSpPr>
            <p:sp>
              <p:nvSpPr>
                <p:cNvPr id="31812" name="Arc 22"/>
                <p:cNvSpPr/>
                <p:nvPr/>
              </p:nvSpPr>
              <p:spPr>
                <a:xfrm flipH="1" flipV="1">
                  <a:off x="1488" y="2016"/>
                  <a:ext cx="384" cy="384"/>
                </a:xfrm>
                <a:custGeom>
                  <a:avLst/>
                  <a:gdLst>
                    <a:gd name="txL" fmla="*/ 0 w 21600"/>
                    <a:gd name="txT" fmla="*/ 0 h 21600"/>
                    <a:gd name="txR" fmla="*/ 21600 w 21600"/>
                    <a:gd name="txB" fmla="*/ 21600 h 21600"/>
                  </a:gdLst>
                  <a:ahLst/>
                  <a:cxnLst>
                    <a:cxn ang="0">
                      <a:pos x="0" y="0"/>
                    </a:cxn>
                    <a:cxn ang="0">
                      <a:pos x="0" y="0"/>
                    </a:cxn>
                    <a:cxn ang="0">
                      <a:pos x="0" y="0"/>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25400" cap="flat" cmpd="sng">
                  <a:solidFill>
                    <a:schemeClr val="tx1"/>
                  </a:solidFill>
                  <a:prstDash val="solid"/>
                  <a:miter/>
                  <a:headEnd type="none" w="med" len="med"/>
                  <a:tailEnd type="none" w="med" len="med"/>
                </a:ln>
              </p:spPr>
              <p:txBody>
                <a:bodyPr wrap="none" anchor="ctr" anchorCtr="0"/>
                <a:p>
                  <a:endParaRPr lang="en-US" altLang="x-none" dirty="0">
                    <a:latin typeface="Arial" panose="020B0604020202020204" pitchFamily="34" charset="0"/>
                  </a:endParaRPr>
                </a:p>
              </p:txBody>
            </p:sp>
            <p:sp>
              <p:nvSpPr>
                <p:cNvPr id="31813" name="Line 23"/>
                <p:cNvSpPr/>
                <p:nvPr/>
              </p:nvSpPr>
              <p:spPr>
                <a:xfrm>
                  <a:off x="1488" y="2016"/>
                  <a:ext cx="384" cy="384"/>
                </a:xfrm>
                <a:prstGeom prst="line">
                  <a:avLst/>
                </a:prstGeom>
                <a:ln w="9525" cap="flat" cmpd="sng">
                  <a:solidFill>
                    <a:schemeClr val="tx1"/>
                  </a:solidFill>
                  <a:prstDash val="solid"/>
                  <a:miter/>
                  <a:headEnd type="none" w="med" len="med"/>
                  <a:tailEnd type="none" w="med" len="med"/>
                </a:ln>
              </p:spPr>
            </p:sp>
          </p:grpSp>
          <p:sp>
            <p:nvSpPr>
              <p:cNvPr id="31811" name="Line 24"/>
              <p:cNvSpPr/>
              <p:nvPr/>
            </p:nvSpPr>
            <p:spPr>
              <a:xfrm flipV="1">
                <a:off x="1680" y="2112"/>
                <a:ext cx="96" cy="96"/>
              </a:xfrm>
              <a:prstGeom prst="line">
                <a:avLst/>
              </a:prstGeom>
              <a:ln w="9525" cap="flat" cmpd="sng">
                <a:solidFill>
                  <a:schemeClr val="tx1"/>
                </a:solidFill>
                <a:prstDash val="solid"/>
                <a:miter/>
                <a:headEnd type="none" w="med" len="med"/>
                <a:tailEnd type="none" w="med" len="med"/>
              </a:ln>
            </p:spPr>
          </p:sp>
        </p:grpSp>
        <p:sp>
          <p:nvSpPr>
            <p:cNvPr id="31763" name="Rectangle 25"/>
            <p:cNvSpPr/>
            <p:nvPr/>
          </p:nvSpPr>
          <p:spPr>
            <a:xfrm>
              <a:off x="4368" y="2064"/>
              <a:ext cx="1440" cy="139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764" name="Line 26"/>
            <p:cNvSpPr/>
            <p:nvPr/>
          </p:nvSpPr>
          <p:spPr>
            <a:xfrm>
              <a:off x="5088" y="1728"/>
              <a:ext cx="0" cy="1728"/>
            </a:xfrm>
            <a:prstGeom prst="line">
              <a:avLst/>
            </a:prstGeom>
            <a:ln w="9525" cap="flat" cmpd="sng">
              <a:solidFill>
                <a:schemeClr val="tx1"/>
              </a:solidFill>
              <a:prstDash val="solid"/>
              <a:miter/>
              <a:headEnd type="triangle" w="med" len="med"/>
              <a:tailEnd type="none" w="med" len="med"/>
            </a:ln>
          </p:spPr>
        </p:sp>
        <p:sp>
          <p:nvSpPr>
            <p:cNvPr id="31765" name="Line 27"/>
            <p:cNvSpPr/>
            <p:nvPr/>
          </p:nvSpPr>
          <p:spPr>
            <a:xfrm>
              <a:off x="4368" y="3456"/>
              <a:ext cx="1536" cy="0"/>
            </a:xfrm>
            <a:prstGeom prst="line">
              <a:avLst/>
            </a:prstGeom>
            <a:ln w="9525" cap="flat" cmpd="sng">
              <a:solidFill>
                <a:schemeClr val="tx1"/>
              </a:solidFill>
              <a:prstDash val="solid"/>
              <a:miter/>
              <a:headEnd type="none" w="med" len="med"/>
              <a:tailEnd type="triangle" w="med" len="med"/>
            </a:ln>
          </p:spPr>
        </p:sp>
        <p:sp>
          <p:nvSpPr>
            <p:cNvPr id="31766" name="Line 28"/>
            <p:cNvSpPr/>
            <p:nvPr/>
          </p:nvSpPr>
          <p:spPr>
            <a:xfrm>
              <a:off x="3552" y="2688"/>
              <a:ext cx="720" cy="0"/>
            </a:xfrm>
            <a:prstGeom prst="line">
              <a:avLst/>
            </a:prstGeom>
            <a:ln w="9525" cap="flat" cmpd="sng">
              <a:solidFill>
                <a:schemeClr val="tx1"/>
              </a:solidFill>
              <a:prstDash val="solid"/>
              <a:miter/>
              <a:headEnd type="none" w="med" len="med"/>
              <a:tailEnd type="triangle" w="med" len="med"/>
            </a:ln>
          </p:spPr>
        </p:sp>
        <p:sp>
          <p:nvSpPr>
            <p:cNvPr id="31767" name="AutoShape 29"/>
            <p:cNvSpPr/>
            <p:nvPr/>
          </p:nvSpPr>
          <p:spPr>
            <a:xfrm>
              <a:off x="768" y="1872"/>
              <a:ext cx="2448" cy="1824"/>
            </a:xfrm>
            <a:prstGeom prst="can">
              <a:avLst>
                <a:gd name="adj" fmla="val 14829"/>
              </a:avLst>
            </a:prstGeom>
            <a:solidFill>
              <a:schemeClr val="bg1">
                <a:alpha val="50195"/>
              </a:schemeClr>
            </a:solidFill>
            <a:ln w="25400" cap="flat" cmpd="sng">
              <a:solidFill>
                <a:srgbClr val="800000"/>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grpSp>
          <p:nvGrpSpPr>
            <p:cNvPr id="31768" name="Group 30"/>
            <p:cNvGrpSpPr/>
            <p:nvPr/>
          </p:nvGrpSpPr>
          <p:grpSpPr>
            <a:xfrm>
              <a:off x="5040" y="2064"/>
              <a:ext cx="288" cy="144"/>
              <a:chOff x="1392" y="1344"/>
              <a:chExt cx="672" cy="240"/>
            </a:xfrm>
          </p:grpSpPr>
          <p:sp>
            <p:nvSpPr>
              <p:cNvPr id="31804" name="Line 31"/>
              <p:cNvSpPr/>
              <p:nvPr/>
            </p:nvSpPr>
            <p:spPr>
              <a:xfrm>
                <a:off x="1440" y="1536"/>
                <a:ext cx="528" cy="0"/>
              </a:xfrm>
              <a:prstGeom prst="line">
                <a:avLst/>
              </a:prstGeom>
              <a:ln w="9525" cap="flat" cmpd="sng">
                <a:solidFill>
                  <a:schemeClr val="tx1"/>
                </a:solidFill>
                <a:prstDash val="solid"/>
                <a:miter/>
                <a:headEnd type="none" w="med" len="med"/>
                <a:tailEnd type="none" w="med" len="med"/>
              </a:ln>
            </p:spPr>
          </p:sp>
          <p:sp>
            <p:nvSpPr>
              <p:cNvPr id="31805" name="Line 32"/>
              <p:cNvSpPr/>
              <p:nvPr/>
            </p:nvSpPr>
            <p:spPr>
              <a:xfrm flipV="1">
                <a:off x="1968" y="1344"/>
                <a:ext cx="96" cy="192"/>
              </a:xfrm>
              <a:prstGeom prst="line">
                <a:avLst/>
              </a:prstGeom>
              <a:ln w="9525" cap="flat" cmpd="sng">
                <a:solidFill>
                  <a:schemeClr val="tx1"/>
                </a:solidFill>
                <a:prstDash val="solid"/>
                <a:miter/>
                <a:headEnd type="none" w="med" len="med"/>
                <a:tailEnd type="none" w="med" len="med"/>
              </a:ln>
            </p:spPr>
          </p:sp>
          <p:sp>
            <p:nvSpPr>
              <p:cNvPr id="31806" name="Oval 33"/>
              <p:cNvSpPr/>
              <p:nvPr/>
            </p:nvSpPr>
            <p:spPr>
              <a:xfrm>
                <a:off x="1392" y="1488"/>
                <a:ext cx="96" cy="96"/>
              </a:xfrm>
              <a:prstGeom prst="ellipse">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807" name="Line 34"/>
              <p:cNvSpPr/>
              <p:nvPr/>
            </p:nvSpPr>
            <p:spPr>
              <a:xfrm flipV="1">
                <a:off x="1872" y="1440"/>
                <a:ext cx="48" cy="96"/>
              </a:xfrm>
              <a:prstGeom prst="line">
                <a:avLst/>
              </a:prstGeom>
              <a:ln w="9525" cap="flat" cmpd="sng">
                <a:solidFill>
                  <a:schemeClr val="tx1"/>
                </a:solidFill>
                <a:prstDash val="solid"/>
                <a:miter/>
                <a:headEnd type="none" w="med" len="med"/>
                <a:tailEnd type="none" w="med" len="med"/>
              </a:ln>
            </p:spPr>
          </p:sp>
        </p:grpSp>
        <p:grpSp>
          <p:nvGrpSpPr>
            <p:cNvPr id="31769" name="Group 35"/>
            <p:cNvGrpSpPr/>
            <p:nvPr/>
          </p:nvGrpSpPr>
          <p:grpSpPr>
            <a:xfrm rot="600000">
              <a:off x="5040" y="2256"/>
              <a:ext cx="288" cy="144"/>
              <a:chOff x="1392" y="1344"/>
              <a:chExt cx="672" cy="240"/>
            </a:xfrm>
          </p:grpSpPr>
          <p:sp>
            <p:nvSpPr>
              <p:cNvPr id="31800" name="Line 36"/>
              <p:cNvSpPr/>
              <p:nvPr/>
            </p:nvSpPr>
            <p:spPr>
              <a:xfrm>
                <a:off x="1440" y="1536"/>
                <a:ext cx="528" cy="0"/>
              </a:xfrm>
              <a:prstGeom prst="line">
                <a:avLst/>
              </a:prstGeom>
              <a:ln w="9525" cap="flat" cmpd="sng">
                <a:solidFill>
                  <a:schemeClr val="tx1"/>
                </a:solidFill>
                <a:prstDash val="solid"/>
                <a:miter/>
                <a:headEnd type="none" w="med" len="med"/>
                <a:tailEnd type="none" w="med" len="med"/>
              </a:ln>
            </p:spPr>
          </p:sp>
          <p:sp>
            <p:nvSpPr>
              <p:cNvPr id="31801" name="Line 37"/>
              <p:cNvSpPr/>
              <p:nvPr/>
            </p:nvSpPr>
            <p:spPr>
              <a:xfrm flipV="1">
                <a:off x="1968" y="1344"/>
                <a:ext cx="96" cy="192"/>
              </a:xfrm>
              <a:prstGeom prst="line">
                <a:avLst/>
              </a:prstGeom>
              <a:ln w="9525" cap="flat" cmpd="sng">
                <a:solidFill>
                  <a:schemeClr val="tx1"/>
                </a:solidFill>
                <a:prstDash val="solid"/>
                <a:miter/>
                <a:headEnd type="none" w="med" len="med"/>
                <a:tailEnd type="none" w="med" len="med"/>
              </a:ln>
            </p:spPr>
          </p:sp>
          <p:sp>
            <p:nvSpPr>
              <p:cNvPr id="31802" name="Oval 38"/>
              <p:cNvSpPr/>
              <p:nvPr/>
            </p:nvSpPr>
            <p:spPr>
              <a:xfrm>
                <a:off x="1392" y="1488"/>
                <a:ext cx="96" cy="96"/>
              </a:xfrm>
              <a:prstGeom prst="ellipse">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803" name="Line 39"/>
              <p:cNvSpPr/>
              <p:nvPr/>
            </p:nvSpPr>
            <p:spPr>
              <a:xfrm flipV="1">
                <a:off x="1872" y="1440"/>
                <a:ext cx="48" cy="96"/>
              </a:xfrm>
              <a:prstGeom prst="line">
                <a:avLst/>
              </a:prstGeom>
              <a:ln w="9525" cap="flat" cmpd="sng">
                <a:solidFill>
                  <a:schemeClr val="tx1"/>
                </a:solidFill>
                <a:prstDash val="solid"/>
                <a:miter/>
                <a:headEnd type="none" w="med" len="med"/>
                <a:tailEnd type="none" w="med" len="med"/>
              </a:ln>
            </p:spPr>
          </p:sp>
        </p:grpSp>
        <p:grpSp>
          <p:nvGrpSpPr>
            <p:cNvPr id="31770" name="Group 40"/>
            <p:cNvGrpSpPr/>
            <p:nvPr/>
          </p:nvGrpSpPr>
          <p:grpSpPr>
            <a:xfrm rot="600000">
              <a:off x="5040" y="2448"/>
              <a:ext cx="288" cy="144"/>
              <a:chOff x="1392" y="1344"/>
              <a:chExt cx="672" cy="240"/>
            </a:xfrm>
          </p:grpSpPr>
          <p:sp>
            <p:nvSpPr>
              <p:cNvPr id="31796" name="Line 41"/>
              <p:cNvSpPr/>
              <p:nvPr/>
            </p:nvSpPr>
            <p:spPr>
              <a:xfrm>
                <a:off x="1440" y="1536"/>
                <a:ext cx="528" cy="0"/>
              </a:xfrm>
              <a:prstGeom prst="line">
                <a:avLst/>
              </a:prstGeom>
              <a:ln w="9525" cap="flat" cmpd="sng">
                <a:solidFill>
                  <a:schemeClr val="tx1"/>
                </a:solidFill>
                <a:prstDash val="solid"/>
                <a:miter/>
                <a:headEnd type="none" w="med" len="med"/>
                <a:tailEnd type="none" w="med" len="med"/>
              </a:ln>
            </p:spPr>
          </p:sp>
          <p:sp>
            <p:nvSpPr>
              <p:cNvPr id="31797" name="Line 42"/>
              <p:cNvSpPr/>
              <p:nvPr/>
            </p:nvSpPr>
            <p:spPr>
              <a:xfrm flipV="1">
                <a:off x="1968" y="1344"/>
                <a:ext cx="96" cy="192"/>
              </a:xfrm>
              <a:prstGeom prst="line">
                <a:avLst/>
              </a:prstGeom>
              <a:ln w="9525" cap="flat" cmpd="sng">
                <a:solidFill>
                  <a:schemeClr val="tx1"/>
                </a:solidFill>
                <a:prstDash val="solid"/>
                <a:miter/>
                <a:headEnd type="none" w="med" len="med"/>
                <a:tailEnd type="none" w="med" len="med"/>
              </a:ln>
            </p:spPr>
          </p:sp>
          <p:sp>
            <p:nvSpPr>
              <p:cNvPr id="31798" name="Oval 43"/>
              <p:cNvSpPr/>
              <p:nvPr/>
            </p:nvSpPr>
            <p:spPr>
              <a:xfrm>
                <a:off x="1392" y="1488"/>
                <a:ext cx="96" cy="96"/>
              </a:xfrm>
              <a:prstGeom prst="ellipse">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799" name="Line 44"/>
              <p:cNvSpPr/>
              <p:nvPr/>
            </p:nvSpPr>
            <p:spPr>
              <a:xfrm flipV="1">
                <a:off x="1872" y="1440"/>
                <a:ext cx="48" cy="96"/>
              </a:xfrm>
              <a:prstGeom prst="line">
                <a:avLst/>
              </a:prstGeom>
              <a:ln w="9525" cap="flat" cmpd="sng">
                <a:solidFill>
                  <a:schemeClr val="tx1"/>
                </a:solidFill>
                <a:prstDash val="solid"/>
                <a:miter/>
                <a:headEnd type="none" w="med" len="med"/>
                <a:tailEnd type="none" w="med" len="med"/>
              </a:ln>
            </p:spPr>
          </p:sp>
        </p:grpSp>
        <p:grpSp>
          <p:nvGrpSpPr>
            <p:cNvPr id="31771" name="Group 45"/>
            <p:cNvGrpSpPr/>
            <p:nvPr/>
          </p:nvGrpSpPr>
          <p:grpSpPr>
            <a:xfrm rot="600000">
              <a:off x="5040" y="2640"/>
              <a:ext cx="288" cy="144"/>
              <a:chOff x="1392" y="1344"/>
              <a:chExt cx="672" cy="240"/>
            </a:xfrm>
          </p:grpSpPr>
          <p:sp>
            <p:nvSpPr>
              <p:cNvPr id="31792" name="Line 46"/>
              <p:cNvSpPr/>
              <p:nvPr/>
            </p:nvSpPr>
            <p:spPr>
              <a:xfrm>
                <a:off x="1440" y="1536"/>
                <a:ext cx="528" cy="0"/>
              </a:xfrm>
              <a:prstGeom prst="line">
                <a:avLst/>
              </a:prstGeom>
              <a:ln w="9525" cap="flat" cmpd="sng">
                <a:solidFill>
                  <a:schemeClr val="tx1"/>
                </a:solidFill>
                <a:prstDash val="solid"/>
                <a:miter/>
                <a:headEnd type="none" w="med" len="med"/>
                <a:tailEnd type="none" w="med" len="med"/>
              </a:ln>
            </p:spPr>
          </p:sp>
          <p:sp>
            <p:nvSpPr>
              <p:cNvPr id="31793" name="Line 47"/>
              <p:cNvSpPr/>
              <p:nvPr/>
            </p:nvSpPr>
            <p:spPr>
              <a:xfrm flipV="1">
                <a:off x="1968" y="1344"/>
                <a:ext cx="96" cy="192"/>
              </a:xfrm>
              <a:prstGeom prst="line">
                <a:avLst/>
              </a:prstGeom>
              <a:ln w="9525" cap="flat" cmpd="sng">
                <a:solidFill>
                  <a:schemeClr val="tx1"/>
                </a:solidFill>
                <a:prstDash val="solid"/>
                <a:miter/>
                <a:headEnd type="none" w="med" len="med"/>
                <a:tailEnd type="none" w="med" len="med"/>
              </a:ln>
            </p:spPr>
          </p:sp>
          <p:sp>
            <p:nvSpPr>
              <p:cNvPr id="31794" name="Oval 48"/>
              <p:cNvSpPr/>
              <p:nvPr/>
            </p:nvSpPr>
            <p:spPr>
              <a:xfrm>
                <a:off x="1392" y="1488"/>
                <a:ext cx="96" cy="96"/>
              </a:xfrm>
              <a:prstGeom prst="ellipse">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795" name="Line 49"/>
              <p:cNvSpPr/>
              <p:nvPr/>
            </p:nvSpPr>
            <p:spPr>
              <a:xfrm flipV="1">
                <a:off x="1872" y="1440"/>
                <a:ext cx="48" cy="96"/>
              </a:xfrm>
              <a:prstGeom prst="line">
                <a:avLst/>
              </a:prstGeom>
              <a:ln w="9525" cap="flat" cmpd="sng">
                <a:solidFill>
                  <a:schemeClr val="tx1"/>
                </a:solidFill>
                <a:prstDash val="solid"/>
                <a:miter/>
                <a:headEnd type="none" w="med" len="med"/>
                <a:tailEnd type="none" w="med" len="med"/>
              </a:ln>
            </p:spPr>
          </p:sp>
        </p:grpSp>
        <p:grpSp>
          <p:nvGrpSpPr>
            <p:cNvPr id="31772" name="Group 50"/>
            <p:cNvGrpSpPr/>
            <p:nvPr/>
          </p:nvGrpSpPr>
          <p:grpSpPr>
            <a:xfrm rot="600000">
              <a:off x="5040" y="2784"/>
              <a:ext cx="288" cy="144"/>
              <a:chOff x="1392" y="1344"/>
              <a:chExt cx="672" cy="240"/>
            </a:xfrm>
          </p:grpSpPr>
          <p:sp>
            <p:nvSpPr>
              <p:cNvPr id="31788" name="Line 51"/>
              <p:cNvSpPr/>
              <p:nvPr/>
            </p:nvSpPr>
            <p:spPr>
              <a:xfrm>
                <a:off x="1440" y="1536"/>
                <a:ext cx="528" cy="0"/>
              </a:xfrm>
              <a:prstGeom prst="line">
                <a:avLst/>
              </a:prstGeom>
              <a:ln w="9525" cap="flat" cmpd="sng">
                <a:solidFill>
                  <a:schemeClr val="tx1"/>
                </a:solidFill>
                <a:prstDash val="solid"/>
                <a:miter/>
                <a:headEnd type="none" w="med" len="med"/>
                <a:tailEnd type="none" w="med" len="med"/>
              </a:ln>
            </p:spPr>
          </p:sp>
          <p:sp>
            <p:nvSpPr>
              <p:cNvPr id="31789" name="Line 52"/>
              <p:cNvSpPr/>
              <p:nvPr/>
            </p:nvSpPr>
            <p:spPr>
              <a:xfrm flipV="1">
                <a:off x="1968" y="1344"/>
                <a:ext cx="96" cy="192"/>
              </a:xfrm>
              <a:prstGeom prst="line">
                <a:avLst/>
              </a:prstGeom>
              <a:ln w="9525" cap="flat" cmpd="sng">
                <a:solidFill>
                  <a:schemeClr val="tx1"/>
                </a:solidFill>
                <a:prstDash val="solid"/>
                <a:miter/>
                <a:headEnd type="none" w="med" len="med"/>
                <a:tailEnd type="none" w="med" len="med"/>
              </a:ln>
            </p:spPr>
          </p:sp>
          <p:sp>
            <p:nvSpPr>
              <p:cNvPr id="31790" name="Oval 53"/>
              <p:cNvSpPr/>
              <p:nvPr/>
            </p:nvSpPr>
            <p:spPr>
              <a:xfrm>
                <a:off x="1392" y="1488"/>
                <a:ext cx="96" cy="96"/>
              </a:xfrm>
              <a:prstGeom prst="ellipse">
                <a:avLst/>
              </a:prstGeom>
              <a:solidFill>
                <a:schemeClr val="tx1"/>
              </a:solidFill>
              <a:ln w="9525" cap="flat" cmpd="sng">
                <a:solidFill>
                  <a:schemeClr val="tx1"/>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791" name="Line 54"/>
              <p:cNvSpPr/>
              <p:nvPr/>
            </p:nvSpPr>
            <p:spPr>
              <a:xfrm flipV="1">
                <a:off x="1872" y="1440"/>
                <a:ext cx="48" cy="96"/>
              </a:xfrm>
              <a:prstGeom prst="line">
                <a:avLst/>
              </a:prstGeom>
              <a:ln w="9525" cap="flat" cmpd="sng">
                <a:solidFill>
                  <a:schemeClr val="tx1"/>
                </a:solidFill>
                <a:prstDash val="solid"/>
                <a:miter/>
                <a:headEnd type="none" w="med" len="med"/>
                <a:tailEnd type="none" w="med" len="med"/>
              </a:ln>
            </p:spPr>
          </p:sp>
        </p:grpSp>
        <p:grpSp>
          <p:nvGrpSpPr>
            <p:cNvPr id="31773" name="Group 55"/>
            <p:cNvGrpSpPr/>
            <p:nvPr/>
          </p:nvGrpSpPr>
          <p:grpSpPr>
            <a:xfrm rot="-4200000">
              <a:off x="4920" y="2856"/>
              <a:ext cx="288" cy="144"/>
              <a:chOff x="1392" y="1344"/>
              <a:chExt cx="672" cy="240"/>
            </a:xfrm>
          </p:grpSpPr>
          <p:sp>
            <p:nvSpPr>
              <p:cNvPr id="31784" name="Line 56"/>
              <p:cNvSpPr/>
              <p:nvPr/>
            </p:nvSpPr>
            <p:spPr>
              <a:xfrm>
                <a:off x="1440" y="1536"/>
                <a:ext cx="528" cy="0"/>
              </a:xfrm>
              <a:prstGeom prst="line">
                <a:avLst/>
              </a:prstGeom>
              <a:ln w="9525" cap="flat" cmpd="sng">
                <a:solidFill>
                  <a:schemeClr val="tx1"/>
                </a:solidFill>
                <a:prstDash val="solid"/>
                <a:miter/>
                <a:headEnd type="none" w="med" len="med"/>
                <a:tailEnd type="none" w="med" len="med"/>
              </a:ln>
            </p:spPr>
          </p:sp>
          <p:sp>
            <p:nvSpPr>
              <p:cNvPr id="31785" name="Line 57"/>
              <p:cNvSpPr/>
              <p:nvPr/>
            </p:nvSpPr>
            <p:spPr>
              <a:xfrm flipV="1">
                <a:off x="1968" y="1344"/>
                <a:ext cx="96" cy="192"/>
              </a:xfrm>
              <a:prstGeom prst="line">
                <a:avLst/>
              </a:prstGeom>
              <a:ln w="9525" cap="flat" cmpd="sng">
                <a:solidFill>
                  <a:schemeClr val="tx1"/>
                </a:solidFill>
                <a:prstDash val="solid"/>
                <a:miter/>
                <a:headEnd type="none" w="med" len="med"/>
                <a:tailEnd type="none" w="med" len="med"/>
              </a:ln>
            </p:spPr>
          </p:sp>
          <p:sp>
            <p:nvSpPr>
              <p:cNvPr id="31786" name="Oval 58"/>
              <p:cNvSpPr/>
              <p:nvPr/>
            </p:nvSpPr>
            <p:spPr>
              <a:xfrm>
                <a:off x="1392" y="1488"/>
                <a:ext cx="96" cy="96"/>
              </a:xfrm>
              <a:prstGeom prst="ellipse">
                <a:avLst/>
              </a:prstGeom>
              <a:solidFill>
                <a:schemeClr val="tx1"/>
              </a:solidFill>
              <a:ln w="9525" cap="flat" cmpd="sng">
                <a:solidFill>
                  <a:schemeClr val="tx1"/>
                </a:solidFill>
                <a:prstDash val="solid"/>
                <a:miter/>
                <a:headEnd type="none" w="med" len="med"/>
                <a:tailEnd type="none" w="med" len="med"/>
              </a:ln>
            </p:spPr>
            <p:txBody>
              <a:bodyPr vert="eaVert"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787" name="Line 59"/>
              <p:cNvSpPr/>
              <p:nvPr/>
            </p:nvSpPr>
            <p:spPr>
              <a:xfrm flipV="1">
                <a:off x="1872" y="1440"/>
                <a:ext cx="48" cy="96"/>
              </a:xfrm>
              <a:prstGeom prst="line">
                <a:avLst/>
              </a:prstGeom>
              <a:ln w="9525" cap="flat" cmpd="sng">
                <a:solidFill>
                  <a:schemeClr val="tx1"/>
                </a:solidFill>
                <a:prstDash val="solid"/>
                <a:miter/>
                <a:headEnd type="none" w="med" len="med"/>
                <a:tailEnd type="none" w="med" len="med"/>
              </a:ln>
            </p:spPr>
          </p:sp>
        </p:grpSp>
        <p:grpSp>
          <p:nvGrpSpPr>
            <p:cNvPr id="31774" name="Group 60"/>
            <p:cNvGrpSpPr/>
            <p:nvPr/>
          </p:nvGrpSpPr>
          <p:grpSpPr>
            <a:xfrm rot="-8400000">
              <a:off x="4800" y="3048"/>
              <a:ext cx="288" cy="144"/>
              <a:chOff x="1392" y="1344"/>
              <a:chExt cx="672" cy="240"/>
            </a:xfrm>
          </p:grpSpPr>
          <p:sp>
            <p:nvSpPr>
              <p:cNvPr id="31780" name="Line 61"/>
              <p:cNvSpPr/>
              <p:nvPr/>
            </p:nvSpPr>
            <p:spPr>
              <a:xfrm>
                <a:off x="1440" y="1536"/>
                <a:ext cx="528" cy="0"/>
              </a:xfrm>
              <a:prstGeom prst="line">
                <a:avLst/>
              </a:prstGeom>
              <a:ln w="9525" cap="flat" cmpd="sng">
                <a:solidFill>
                  <a:schemeClr val="tx1"/>
                </a:solidFill>
                <a:prstDash val="solid"/>
                <a:miter/>
                <a:headEnd type="none" w="med" len="med"/>
                <a:tailEnd type="none" w="med" len="med"/>
              </a:ln>
            </p:spPr>
          </p:sp>
          <p:sp>
            <p:nvSpPr>
              <p:cNvPr id="31781" name="Line 62"/>
              <p:cNvSpPr/>
              <p:nvPr/>
            </p:nvSpPr>
            <p:spPr>
              <a:xfrm flipV="1">
                <a:off x="1968" y="1344"/>
                <a:ext cx="96" cy="192"/>
              </a:xfrm>
              <a:prstGeom prst="line">
                <a:avLst/>
              </a:prstGeom>
              <a:ln w="9525" cap="flat" cmpd="sng">
                <a:solidFill>
                  <a:schemeClr val="tx1"/>
                </a:solidFill>
                <a:prstDash val="solid"/>
                <a:miter/>
                <a:headEnd type="none" w="med" len="med"/>
                <a:tailEnd type="none" w="med" len="med"/>
              </a:ln>
            </p:spPr>
          </p:sp>
          <p:sp>
            <p:nvSpPr>
              <p:cNvPr id="31782" name="Oval 63"/>
              <p:cNvSpPr/>
              <p:nvPr/>
            </p:nvSpPr>
            <p:spPr>
              <a:xfrm>
                <a:off x="1392" y="1488"/>
                <a:ext cx="96" cy="96"/>
              </a:xfrm>
              <a:prstGeom prst="ellipse">
                <a:avLst/>
              </a:prstGeom>
              <a:solidFill>
                <a:schemeClr val="tx1"/>
              </a:solidFill>
              <a:ln w="9525" cap="flat" cmpd="sng">
                <a:solidFill>
                  <a:schemeClr val="tx1"/>
                </a:solidFill>
                <a:prstDash val="solid"/>
                <a:miter/>
                <a:headEnd type="none" w="med" len="med"/>
                <a:tailEnd type="none" w="med" len="med"/>
              </a:ln>
            </p:spPr>
            <p:txBody>
              <a:bodyPr rot="10800000"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783" name="Line 64"/>
              <p:cNvSpPr/>
              <p:nvPr/>
            </p:nvSpPr>
            <p:spPr>
              <a:xfrm flipV="1">
                <a:off x="1872" y="1440"/>
                <a:ext cx="48" cy="96"/>
              </a:xfrm>
              <a:prstGeom prst="line">
                <a:avLst/>
              </a:prstGeom>
              <a:ln w="9525" cap="flat" cmpd="sng">
                <a:solidFill>
                  <a:schemeClr val="tx1"/>
                </a:solidFill>
                <a:prstDash val="solid"/>
                <a:miter/>
                <a:headEnd type="none" w="med" len="med"/>
                <a:tailEnd type="none" w="med" len="med"/>
              </a:ln>
            </p:spPr>
          </p:sp>
        </p:grpSp>
        <p:sp>
          <p:nvSpPr>
            <p:cNvPr id="31775" name="AutoShape 65"/>
            <p:cNvSpPr/>
            <p:nvPr/>
          </p:nvSpPr>
          <p:spPr>
            <a:xfrm>
              <a:off x="1392" y="1920"/>
              <a:ext cx="1104" cy="1680"/>
            </a:xfrm>
            <a:prstGeom prst="can">
              <a:avLst>
                <a:gd name="adj" fmla="val 12495"/>
              </a:avLst>
            </a:prstGeom>
            <a:noFill/>
            <a:ln w="25400" cap="flat" cmpd="sng">
              <a:solidFill>
                <a:srgbClr val="FF0000"/>
              </a:solidFill>
              <a:prstDash val="solid"/>
              <a:miter/>
              <a:headEnd type="none" w="med" len="med"/>
              <a:tailEnd type="none" w="med" len="med"/>
            </a:ln>
          </p:spPr>
          <p:txBody>
            <a:bodyPr wrap="none" anchor="ctr" anchorCtr="0"/>
            <a:p>
              <a:pPr eaLnBrk="1" hangingPunct="1">
                <a:lnSpc>
                  <a:spcPct val="87000"/>
                </a:lnSpc>
                <a:buClr>
                  <a:srgbClr val="FFFFFF"/>
                </a:buClr>
              </a:pPr>
              <a:endParaRPr lang="en-US" altLang="x-none" dirty="0">
                <a:latin typeface="Arial" panose="020B0604020202020204" pitchFamily="34" charset="0"/>
              </a:endParaRPr>
            </a:p>
          </p:txBody>
        </p:sp>
        <p:sp>
          <p:nvSpPr>
            <p:cNvPr id="31776" name="AutoShape 66"/>
            <p:cNvSpPr/>
            <p:nvPr/>
          </p:nvSpPr>
          <p:spPr>
            <a:xfrm flipV="1">
              <a:off x="0" y="3168"/>
              <a:ext cx="3984" cy="384"/>
            </a:xfrm>
            <a:custGeom>
              <a:avLst/>
              <a:gdLst>
                <a:gd name="txL" fmla="*/ 4500 w 21600"/>
                <a:gd name="txT" fmla="*/ 4500 h 21600"/>
                <a:gd name="txR" fmla="*/ 17100 w 21600"/>
                <a:gd name="txB" fmla="*/ 17100 h 21600"/>
              </a:gdLst>
              <a:ahLst/>
              <a:cxnLst>
                <a:cxn ang="0">
                  <a:pos x="0" y="0"/>
                </a:cxn>
                <a:cxn ang="0">
                  <a:pos x="0" y="0"/>
                </a:cxn>
                <a:cxn ang="0">
                  <a:pos x="0" y="0"/>
                </a:cxn>
                <a:cxn ang="0">
                  <a:pos x="0" y="0"/>
                </a:cxn>
              </a:cxnLst>
              <a:rect l="txL" t="txT" r="txR" b="txB"/>
              <a:pathLst>
                <a:path w="21600" h="21600">
                  <a:moveTo>
                    <a:pt x="0" y="0"/>
                  </a:moveTo>
                  <a:lnTo>
                    <a:pt x="5400" y="21600"/>
                  </a:lnTo>
                  <a:lnTo>
                    <a:pt x="16200" y="21600"/>
                  </a:lnTo>
                  <a:lnTo>
                    <a:pt x="21600" y="0"/>
                  </a:lnTo>
                  <a:lnTo>
                    <a:pt x="0" y="0"/>
                  </a:lnTo>
                  <a:close/>
                </a:path>
              </a:pathLst>
            </a:custGeom>
            <a:solidFill>
              <a:srgbClr val="99CCFF">
                <a:alpha val="50195"/>
              </a:srgbClr>
            </a:solidFill>
            <a:ln w="19050" cap="flat" cmpd="sng">
              <a:solidFill>
                <a:srgbClr val="800000"/>
              </a:solidFill>
              <a:prstDash val="solid"/>
              <a:miter/>
              <a:headEnd type="none" w="med" len="med"/>
              <a:tailEnd type="none" w="med" len="med"/>
            </a:ln>
          </p:spPr>
          <p:txBody>
            <a:bodyPr wrap="none" anchor="ctr" anchorCtr="0"/>
            <a:p>
              <a:endParaRPr lang="en-US" altLang="x-none" dirty="0">
                <a:latin typeface="Arial" panose="020B0604020202020204" pitchFamily="34" charset="0"/>
              </a:endParaRPr>
            </a:p>
          </p:txBody>
        </p:sp>
        <p:sp>
          <p:nvSpPr>
            <p:cNvPr id="31777" name="AutoShape 67"/>
            <p:cNvSpPr/>
            <p:nvPr/>
          </p:nvSpPr>
          <p:spPr>
            <a:xfrm flipV="1">
              <a:off x="48" y="2880"/>
              <a:ext cx="3984" cy="384"/>
            </a:xfrm>
            <a:custGeom>
              <a:avLst/>
              <a:gdLst>
                <a:gd name="txL" fmla="*/ 4500 w 21600"/>
                <a:gd name="txT" fmla="*/ 4500 h 21600"/>
                <a:gd name="txR" fmla="*/ 17100 w 21600"/>
                <a:gd name="txB" fmla="*/ 17100 h 21600"/>
              </a:gdLst>
              <a:ahLst/>
              <a:cxnLst>
                <a:cxn ang="0">
                  <a:pos x="0" y="0"/>
                </a:cxn>
                <a:cxn ang="0">
                  <a:pos x="0" y="0"/>
                </a:cxn>
                <a:cxn ang="0">
                  <a:pos x="0" y="0"/>
                </a:cxn>
                <a:cxn ang="0">
                  <a:pos x="0" y="0"/>
                </a:cxn>
              </a:cxnLst>
              <a:rect l="txL" t="txT" r="txR" b="txB"/>
              <a:pathLst>
                <a:path w="21600" h="21600">
                  <a:moveTo>
                    <a:pt x="0" y="0"/>
                  </a:moveTo>
                  <a:lnTo>
                    <a:pt x="5400" y="21600"/>
                  </a:lnTo>
                  <a:lnTo>
                    <a:pt x="16200" y="21600"/>
                  </a:lnTo>
                  <a:lnTo>
                    <a:pt x="21600" y="0"/>
                  </a:lnTo>
                  <a:lnTo>
                    <a:pt x="0" y="0"/>
                  </a:lnTo>
                  <a:close/>
                </a:path>
              </a:pathLst>
            </a:custGeom>
            <a:solidFill>
              <a:srgbClr val="99CCFF">
                <a:alpha val="50195"/>
              </a:srgbClr>
            </a:solidFill>
            <a:ln w="19050" cap="flat" cmpd="sng">
              <a:solidFill>
                <a:srgbClr val="800000"/>
              </a:solidFill>
              <a:prstDash val="solid"/>
              <a:miter/>
              <a:headEnd type="none" w="med" len="med"/>
              <a:tailEnd type="none" w="med" len="med"/>
            </a:ln>
          </p:spPr>
          <p:txBody>
            <a:bodyPr wrap="none" anchor="ctr" anchorCtr="0"/>
            <a:p>
              <a:endParaRPr lang="en-US" altLang="x-none" dirty="0">
                <a:latin typeface="Arial" panose="020B0604020202020204" pitchFamily="34" charset="0"/>
              </a:endParaRPr>
            </a:p>
          </p:txBody>
        </p:sp>
        <p:sp>
          <p:nvSpPr>
            <p:cNvPr id="31778" name="AutoShape 68"/>
            <p:cNvSpPr/>
            <p:nvPr/>
          </p:nvSpPr>
          <p:spPr>
            <a:xfrm flipV="1">
              <a:off x="48" y="2592"/>
              <a:ext cx="3984" cy="336"/>
            </a:xfrm>
            <a:custGeom>
              <a:avLst/>
              <a:gdLst>
                <a:gd name="txL" fmla="*/ 4500 w 21600"/>
                <a:gd name="txT" fmla="*/ 4500 h 21600"/>
                <a:gd name="txR" fmla="*/ 17100 w 21600"/>
                <a:gd name="txB" fmla="*/ 17100 h 21600"/>
              </a:gdLst>
              <a:ahLst/>
              <a:cxnLst>
                <a:cxn ang="0">
                  <a:pos x="0" y="0"/>
                </a:cxn>
                <a:cxn ang="0">
                  <a:pos x="0" y="0"/>
                </a:cxn>
                <a:cxn ang="0">
                  <a:pos x="0" y="0"/>
                </a:cxn>
                <a:cxn ang="0">
                  <a:pos x="0" y="0"/>
                </a:cxn>
              </a:cxnLst>
              <a:rect l="txL" t="txT" r="txR" b="txB"/>
              <a:pathLst>
                <a:path w="21600" h="21600">
                  <a:moveTo>
                    <a:pt x="0" y="0"/>
                  </a:moveTo>
                  <a:lnTo>
                    <a:pt x="5400" y="21600"/>
                  </a:lnTo>
                  <a:lnTo>
                    <a:pt x="16200" y="21600"/>
                  </a:lnTo>
                  <a:lnTo>
                    <a:pt x="21600" y="0"/>
                  </a:lnTo>
                  <a:lnTo>
                    <a:pt x="0" y="0"/>
                  </a:lnTo>
                  <a:close/>
                </a:path>
              </a:pathLst>
            </a:custGeom>
            <a:solidFill>
              <a:srgbClr val="99CCFF">
                <a:alpha val="50195"/>
              </a:srgbClr>
            </a:solidFill>
            <a:ln w="19050" cap="flat" cmpd="sng">
              <a:solidFill>
                <a:srgbClr val="800000"/>
              </a:solidFill>
              <a:prstDash val="solid"/>
              <a:miter/>
              <a:headEnd type="none" w="med" len="med"/>
              <a:tailEnd type="none" w="med" len="med"/>
            </a:ln>
          </p:spPr>
          <p:txBody>
            <a:bodyPr wrap="none" anchor="ctr" anchorCtr="0"/>
            <a:p>
              <a:endParaRPr lang="en-US" altLang="x-none" dirty="0">
                <a:latin typeface="Arial" panose="020B0604020202020204" pitchFamily="34" charset="0"/>
              </a:endParaRPr>
            </a:p>
          </p:txBody>
        </p:sp>
        <p:sp>
          <p:nvSpPr>
            <p:cNvPr id="31779" name="AutoShape 69"/>
            <p:cNvSpPr/>
            <p:nvPr/>
          </p:nvSpPr>
          <p:spPr>
            <a:xfrm flipV="1">
              <a:off x="48" y="2256"/>
              <a:ext cx="3984" cy="288"/>
            </a:xfrm>
            <a:custGeom>
              <a:avLst/>
              <a:gdLst>
                <a:gd name="txL" fmla="*/ 4500 w 21600"/>
                <a:gd name="txT" fmla="*/ 4500 h 21600"/>
                <a:gd name="txR" fmla="*/ 17100 w 21600"/>
                <a:gd name="txB" fmla="*/ 17100 h 21600"/>
              </a:gdLst>
              <a:ahLst/>
              <a:cxnLst>
                <a:cxn ang="0">
                  <a:pos x="0" y="0"/>
                </a:cxn>
                <a:cxn ang="0">
                  <a:pos x="0" y="0"/>
                </a:cxn>
                <a:cxn ang="0">
                  <a:pos x="0" y="0"/>
                </a:cxn>
                <a:cxn ang="0">
                  <a:pos x="0" y="0"/>
                </a:cxn>
              </a:cxnLst>
              <a:rect l="txL" t="txT" r="txR" b="txB"/>
              <a:pathLst>
                <a:path w="21600" h="21600">
                  <a:moveTo>
                    <a:pt x="0" y="0"/>
                  </a:moveTo>
                  <a:lnTo>
                    <a:pt x="5400" y="21600"/>
                  </a:lnTo>
                  <a:lnTo>
                    <a:pt x="16200" y="21600"/>
                  </a:lnTo>
                  <a:lnTo>
                    <a:pt x="21600" y="0"/>
                  </a:lnTo>
                  <a:lnTo>
                    <a:pt x="0" y="0"/>
                  </a:lnTo>
                  <a:close/>
                </a:path>
              </a:pathLst>
            </a:custGeom>
            <a:solidFill>
              <a:srgbClr val="99CCFF">
                <a:alpha val="50195"/>
              </a:srgbClr>
            </a:solidFill>
            <a:ln w="19050" cap="flat" cmpd="sng">
              <a:solidFill>
                <a:srgbClr val="800000"/>
              </a:solidFill>
              <a:prstDash val="solid"/>
              <a:miter/>
              <a:headEnd type="none" w="med" len="med"/>
              <a:tailEnd type="none" w="med" len="med"/>
            </a:ln>
          </p:spPr>
          <p:txBody>
            <a:bodyPr wrap="none" anchor="ctr" anchorCtr="0"/>
            <a:p>
              <a:endParaRPr lang="en-US" altLang="x-none" dirty="0">
                <a:latin typeface="Arial" panose="020B0604020202020204" pitchFamily="34" charset="0"/>
              </a:endParaRP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2770" name="Picture 1"/>
          <p:cNvPicPr>
            <a:picLocks noChangeAspect="1"/>
          </p:cNvPicPr>
          <p:nvPr/>
        </p:nvPicPr>
        <p:blipFill>
          <a:blip r:embed="rId1"/>
          <a:stretch>
            <a:fillRect/>
          </a:stretch>
        </p:blipFill>
        <p:spPr>
          <a:xfrm>
            <a:off x="609600" y="7938"/>
            <a:ext cx="7391400" cy="6235700"/>
          </a:xfrm>
          <a:prstGeom prst="rect">
            <a:avLst/>
          </a:prstGeom>
          <a:noFill/>
          <a:ln w="9525">
            <a:noFill/>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3" descr="top_vol"/>
          <p:cNvPicPr>
            <a:picLocks noChangeAspect="1"/>
          </p:cNvPicPr>
          <p:nvPr/>
        </p:nvPicPr>
        <p:blipFill>
          <a:blip r:embed="rId1"/>
          <a:stretch>
            <a:fillRect/>
          </a:stretch>
        </p:blipFill>
        <p:spPr>
          <a:xfrm>
            <a:off x="685800" y="533400"/>
            <a:ext cx="7870825" cy="2670175"/>
          </a:xfrm>
          <a:prstGeom prst="rect">
            <a:avLst/>
          </a:prstGeom>
          <a:noFill/>
          <a:ln w="9525">
            <a:noFill/>
          </a:ln>
        </p:spPr>
      </p:pic>
      <p:pic>
        <p:nvPicPr>
          <p:cNvPr id="8195" name="Picture 4" descr="bin_ray"/>
          <p:cNvPicPr>
            <a:picLocks noChangeAspect="1"/>
          </p:cNvPicPr>
          <p:nvPr/>
        </p:nvPicPr>
        <p:blipFill>
          <a:blip r:embed="rId2"/>
          <a:stretch>
            <a:fillRect/>
          </a:stretch>
        </p:blipFill>
        <p:spPr>
          <a:xfrm>
            <a:off x="0" y="3581400"/>
            <a:ext cx="9144000" cy="3276600"/>
          </a:xfrm>
          <a:prstGeom prst="rect">
            <a:avLst/>
          </a:prstGeom>
          <a:solidFill>
            <a:schemeClr val="tx2"/>
          </a:solidFill>
          <a:ln w="9525">
            <a:noFill/>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3175" y="0"/>
            <a:ext cx="9140825" cy="1600200"/>
          </a:xfrm>
          <a:solidFill>
            <a:srgbClr val="93CDDD"/>
          </a:solidFill>
          <a:ln/>
        </p:spPr>
        <p:txBody>
          <a:bodyPr vert="horz" wrap="square" lIns="91440" tIns="45720" rIns="91440" bIns="45720" anchor="ctr" anchorCtr="0"/>
          <a:p>
            <a:pPr eaLnBrk="1" hangingPunct="1"/>
            <a:r>
              <a:rPr lang="en-US" altLang="x-none" dirty="0">
                <a:solidFill>
                  <a:schemeClr val="bg2"/>
                </a:solidFill>
              </a:rPr>
              <a:t>Echo-base product</a:t>
            </a:r>
            <a:endParaRPr lang="en-US" altLang="x-none" dirty="0">
              <a:solidFill>
                <a:schemeClr val="bg2"/>
              </a:solidFill>
            </a:endParaRPr>
          </a:p>
        </p:txBody>
      </p:sp>
      <p:sp>
        <p:nvSpPr>
          <p:cNvPr id="33795" name="Content Placeholder 2"/>
          <p:cNvSpPr>
            <a:spLocks noGrp="1"/>
          </p:cNvSpPr>
          <p:nvPr>
            <p:ph idx="1"/>
          </p:nvPr>
        </p:nvSpPr>
        <p:spPr>
          <a:xfrm>
            <a:off x="152400" y="1676400"/>
            <a:ext cx="8705850" cy="3886200"/>
          </a:xfrm>
          <a:ln/>
        </p:spPr>
        <p:txBody>
          <a:bodyPr vert="horz" wrap="square" lIns="91440" tIns="45720" rIns="91440" bIns="45720" anchor="t" anchorCtr="0"/>
          <a:p>
            <a:pPr indent="0" algn="just" eaLnBrk="1" hangingPunct="1">
              <a:buNone/>
            </a:pPr>
            <a:r>
              <a:rPr lang="en-US" altLang="x-none" sz="4400" dirty="0">
                <a:solidFill>
                  <a:schemeClr val="bg2"/>
                </a:solidFill>
                <a:latin typeface="+mj-ea"/>
                <a:ea typeface="DejaVu LGC Sans"/>
                <a:cs typeface="+mj-ea"/>
              </a:rPr>
              <a:t>The echo</a:t>
            </a:r>
            <a:r>
              <a:rPr lang="en-IN" altLang="en-US" sz="4400" dirty="0">
                <a:solidFill>
                  <a:schemeClr val="bg2"/>
                </a:solidFill>
                <a:latin typeface="+mj-ea"/>
                <a:ea typeface="DejaVu LGC Sans"/>
                <a:cs typeface="+mj-ea"/>
              </a:rPr>
              <a:t> </a:t>
            </a:r>
            <a:r>
              <a:rPr lang="en-US" altLang="x-none" sz="4400" dirty="0">
                <a:solidFill>
                  <a:schemeClr val="bg2"/>
                </a:solidFill>
                <a:latin typeface="+mj-ea"/>
                <a:ea typeface="DejaVu LGC Sans"/>
                <a:cs typeface="+mj-ea"/>
              </a:rPr>
              <a:t>base product is used</a:t>
            </a:r>
            <a:r>
              <a:rPr lang="en-IN" altLang="en-US" sz="4400" dirty="0">
                <a:solidFill>
                  <a:schemeClr val="bg2"/>
                </a:solidFill>
                <a:latin typeface="+mj-ea"/>
                <a:ea typeface="DejaVu LGC Sans"/>
                <a:cs typeface="+mj-ea"/>
              </a:rPr>
              <a:t> </a:t>
            </a:r>
            <a:r>
              <a:rPr lang="en-US" altLang="x-none" sz="4400" dirty="0">
                <a:solidFill>
                  <a:schemeClr val="bg2"/>
                </a:solidFill>
                <a:latin typeface="+mj-ea"/>
                <a:ea typeface="DejaVu LGC Sans"/>
                <a:cs typeface="+mj-ea"/>
              </a:rPr>
              <a:t>to detect</a:t>
            </a:r>
            <a:r>
              <a:rPr lang="en-IN" altLang="en-US" sz="4400" dirty="0">
                <a:solidFill>
                  <a:schemeClr val="bg2"/>
                </a:solidFill>
                <a:latin typeface="+mj-ea"/>
                <a:ea typeface="DejaVu LGC Sans"/>
                <a:cs typeface="+mj-ea"/>
              </a:rPr>
              <a:t> </a:t>
            </a:r>
            <a:r>
              <a:rPr lang="en-US" altLang="x-none" sz="4400" dirty="0">
                <a:solidFill>
                  <a:schemeClr val="bg2"/>
                </a:solidFill>
                <a:latin typeface="+mj-ea"/>
                <a:ea typeface="DejaVu LGC Sans"/>
                <a:cs typeface="+mj-ea"/>
              </a:rPr>
              <a:t>the base of echoes in terms of</a:t>
            </a:r>
            <a:r>
              <a:rPr lang="en-IN" altLang="en-US" sz="4400" dirty="0">
                <a:solidFill>
                  <a:schemeClr val="bg2"/>
                </a:solidFill>
                <a:latin typeface="+mj-ea"/>
                <a:ea typeface="DejaVu LGC Sans"/>
                <a:cs typeface="+mj-ea"/>
              </a:rPr>
              <a:t> </a:t>
            </a:r>
            <a:r>
              <a:rPr lang="en-US" altLang="x-none" sz="4400" dirty="0">
                <a:solidFill>
                  <a:schemeClr val="bg2"/>
                </a:solidFill>
                <a:latin typeface="+mj-ea"/>
                <a:ea typeface="DejaVu LGC Sans"/>
                <a:cs typeface="+mj-ea"/>
              </a:rPr>
              <a:t>height in Kms for user selectable range of reflectivity.</a:t>
            </a:r>
            <a:endParaRPr lang="en-US" altLang="x-none" sz="4400" dirty="0">
              <a:solidFill>
                <a:schemeClr val="bg2"/>
              </a:solidFill>
              <a:latin typeface="+mj-ea"/>
              <a:cs typeface="+mj-ea"/>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4818" name="Picture 3"/>
          <p:cNvPicPr>
            <a:picLocks noGrp="1" noChangeAspect="1"/>
          </p:cNvPicPr>
          <p:nvPr>
            <p:ph idx="1"/>
          </p:nvPr>
        </p:nvPicPr>
        <p:blipFill>
          <a:blip r:embed="rId1"/>
          <a:srcRect/>
          <a:stretch>
            <a:fillRect/>
          </a:stretch>
        </p:blipFill>
        <p:spPr>
          <a:xfrm>
            <a:off x="152400" y="0"/>
            <a:ext cx="8991600" cy="5410200"/>
          </a:xfrm>
          <a:ln/>
        </p:spPr>
      </p:pic>
      <p:sp>
        <p:nvSpPr>
          <p:cNvPr id="7" name="Oval 6"/>
          <p:cNvSpPr/>
          <p:nvPr/>
        </p:nvSpPr>
        <p:spPr>
          <a:xfrm>
            <a:off x="2362200" y="2362200"/>
            <a:ext cx="457200" cy="381000"/>
          </a:xfrm>
          <a:prstGeom prst="ellipse">
            <a:avLst/>
          </a:prstGeom>
          <a:solidFill>
            <a:srgbClr val="FFFF00">
              <a:alpha val="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87000"/>
              </a:lnSpc>
              <a:spcBef>
                <a:spcPct val="0"/>
              </a:spcBef>
              <a:spcAft>
                <a:spcPct val="0"/>
              </a:spcAft>
              <a:buClr>
                <a:srgbClr val="FFFFFF"/>
              </a:buClr>
              <a:buSzPct val="100000"/>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0" y="0"/>
            <a:ext cx="9144000" cy="1600200"/>
          </a:xfrm>
          <a:solidFill>
            <a:srgbClr val="93CDDD"/>
          </a:solidFill>
          <a:ln/>
        </p:spPr>
        <p:txBody>
          <a:bodyPr vert="horz" wrap="square" lIns="91440" tIns="45720" rIns="91440" bIns="45720" anchor="ctr" anchorCtr="0"/>
          <a:p>
            <a:pPr eaLnBrk="1" hangingPunct="1"/>
            <a:r>
              <a:rPr lang="en-US" altLang="x-none" dirty="0">
                <a:solidFill>
                  <a:schemeClr val="bg2"/>
                </a:solidFill>
              </a:rPr>
              <a:t>Echo-top product:</a:t>
            </a:r>
            <a:endParaRPr lang="en-US" altLang="x-none" dirty="0">
              <a:solidFill>
                <a:schemeClr val="bg2"/>
              </a:solidFill>
            </a:endParaRPr>
          </a:p>
        </p:txBody>
      </p:sp>
      <p:sp>
        <p:nvSpPr>
          <p:cNvPr id="35843" name="Content Placeholder 2"/>
          <p:cNvSpPr>
            <a:spLocks noGrp="1"/>
          </p:cNvSpPr>
          <p:nvPr>
            <p:ph idx="1"/>
          </p:nvPr>
        </p:nvSpPr>
        <p:spPr>
          <a:xfrm>
            <a:off x="152400" y="1600200"/>
            <a:ext cx="8836025" cy="3733800"/>
          </a:xfrm>
          <a:ln/>
        </p:spPr>
        <p:txBody>
          <a:bodyPr vert="horz" wrap="square" lIns="91440" tIns="45720" rIns="91440" bIns="45720" anchor="t" anchorCtr="0"/>
          <a:p>
            <a:pPr eaLnBrk="1" hangingPunct="1"/>
            <a:endParaRPr lang="en-US" altLang="x-none" sz="3600" dirty="0"/>
          </a:p>
          <a:p>
            <a:pPr eaLnBrk="1" hangingPunct="1">
              <a:buNone/>
            </a:pPr>
            <a:r>
              <a:rPr lang="en-US" altLang="x-none" sz="3600" dirty="0">
                <a:solidFill>
                  <a:schemeClr val="bg2"/>
                </a:solidFill>
              </a:rPr>
              <a:t>Tops product is similar to the base</a:t>
            </a:r>
            <a:endParaRPr lang="en-US" altLang="x-none" sz="3600" dirty="0">
              <a:solidFill>
                <a:schemeClr val="bg2"/>
              </a:solidFill>
            </a:endParaRPr>
          </a:p>
          <a:p>
            <a:pPr eaLnBrk="1" hangingPunct="1">
              <a:buNone/>
            </a:pPr>
            <a:r>
              <a:rPr lang="en-US" altLang="x-none" sz="3600" dirty="0">
                <a:solidFill>
                  <a:schemeClr val="bg2"/>
                </a:solidFill>
              </a:rPr>
              <a:t>product. It gives the height of the top of</a:t>
            </a:r>
            <a:endParaRPr lang="en-US" altLang="x-none" sz="3600" dirty="0">
              <a:solidFill>
                <a:schemeClr val="bg2"/>
              </a:solidFill>
            </a:endParaRPr>
          </a:p>
          <a:p>
            <a:pPr eaLnBrk="1" hangingPunct="1">
              <a:buNone/>
            </a:pPr>
            <a:r>
              <a:rPr lang="en-US" altLang="x-none" sz="3600" dirty="0">
                <a:solidFill>
                  <a:schemeClr val="bg2"/>
                </a:solidFill>
              </a:rPr>
              <a:t>the cloud in kms for the threshold</a:t>
            </a:r>
            <a:endParaRPr lang="en-US" altLang="x-none" sz="3600" dirty="0">
              <a:solidFill>
                <a:schemeClr val="bg2"/>
              </a:solidFill>
            </a:endParaRPr>
          </a:p>
          <a:p>
            <a:pPr eaLnBrk="1" hangingPunct="1">
              <a:buNone/>
            </a:pPr>
            <a:r>
              <a:rPr lang="en-US" altLang="x-none" sz="3600" dirty="0">
                <a:solidFill>
                  <a:schemeClr val="bg2"/>
                </a:solidFill>
              </a:rPr>
              <a:t>value defined by user</a:t>
            </a:r>
            <a:endParaRPr lang="en-US" altLang="x-none" sz="3600" dirty="0">
              <a:solidFill>
                <a:schemeClr val="bg2"/>
              </a:solidFill>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solidFill>
            <a:srgbClr val="93CDDD"/>
          </a:solidFill>
          <a:ln/>
        </p:spPr>
        <p:txBody>
          <a:bodyPr vert="horz" wrap="square" lIns="91440" tIns="45720" rIns="91440" bIns="45720" anchor="ctr" anchorCtr="0"/>
          <a:p>
            <a:pPr eaLnBrk="1" hangingPunct="1"/>
            <a:endParaRPr lang="en-US" altLang="x-none" dirty="0"/>
          </a:p>
        </p:txBody>
      </p:sp>
      <p:sp>
        <p:nvSpPr>
          <p:cNvPr id="36867" name="Content Placeholder 2"/>
          <p:cNvSpPr>
            <a:spLocks noGrp="1"/>
          </p:cNvSpPr>
          <p:nvPr>
            <p:ph idx="1"/>
          </p:nvPr>
        </p:nvSpPr>
        <p:spPr>
          <a:xfrm>
            <a:off x="0" y="914400"/>
            <a:ext cx="9144000" cy="3886200"/>
          </a:xfrm>
          <a:ln/>
        </p:spPr>
        <p:txBody>
          <a:bodyPr vert="horz" wrap="square" lIns="91440" tIns="45720" rIns="91440" bIns="45720" anchor="t" anchorCtr="0"/>
          <a:p>
            <a:pPr eaLnBrk="1" hangingPunct="1"/>
            <a:endParaRPr lang="en-US" altLang="x-none" dirty="0"/>
          </a:p>
        </p:txBody>
      </p:sp>
      <p:pic>
        <p:nvPicPr>
          <p:cNvPr id="36868" name="Picture 2"/>
          <p:cNvPicPr>
            <a:picLocks noChangeAspect="1"/>
          </p:cNvPicPr>
          <p:nvPr/>
        </p:nvPicPr>
        <p:blipFill>
          <a:blip r:embed="rId1"/>
          <a:stretch>
            <a:fillRect/>
          </a:stretch>
        </p:blipFill>
        <p:spPr>
          <a:xfrm>
            <a:off x="0" y="304800"/>
            <a:ext cx="9144000" cy="5943600"/>
          </a:xfrm>
          <a:prstGeom prst="rect">
            <a:avLst/>
          </a:prstGeom>
          <a:noFill/>
          <a:ln w="9525">
            <a:noFill/>
          </a:ln>
        </p:spPr>
      </p:pic>
      <p:sp>
        <p:nvSpPr>
          <p:cNvPr id="5" name="Oval 4"/>
          <p:cNvSpPr/>
          <p:nvPr/>
        </p:nvSpPr>
        <p:spPr>
          <a:xfrm>
            <a:off x="2286000" y="1981200"/>
            <a:ext cx="381000" cy="381000"/>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87000"/>
              </a:lnSpc>
              <a:spcBef>
                <a:spcPct val="0"/>
              </a:spcBef>
              <a:spcAft>
                <a:spcPct val="0"/>
              </a:spcAft>
              <a:buClr>
                <a:srgbClr val="FFFFFF"/>
              </a:buClr>
              <a:buSzPct val="100000"/>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title"/>
          </p:nvPr>
        </p:nvSpPr>
        <p:spPr>
          <a:xfrm>
            <a:off x="304800" y="0"/>
            <a:ext cx="8229600" cy="1143000"/>
          </a:xfrm>
          <a:solidFill>
            <a:srgbClr val="93CDDD"/>
          </a:solidFill>
          <a:ln/>
        </p:spPr>
        <p:txBody>
          <a:bodyPr vert="horz" wrap="square" lIns="91440" tIns="45720" rIns="91440" bIns="45720" anchor="ctr" anchorCtr="0"/>
          <a:p>
            <a:pPr eaLnBrk="1" hangingPunct="1"/>
            <a:r>
              <a:rPr lang="en-US" altLang="x-none" dirty="0">
                <a:solidFill>
                  <a:schemeClr val="bg2"/>
                </a:solidFill>
              </a:rPr>
              <a:t>Thick product</a:t>
            </a:r>
            <a:endParaRPr lang="en-US" altLang="x-none" dirty="0">
              <a:solidFill>
                <a:schemeClr val="bg2"/>
              </a:solidFill>
            </a:endParaRPr>
          </a:p>
        </p:txBody>
      </p:sp>
      <p:sp>
        <p:nvSpPr>
          <p:cNvPr id="37891" name="Content Placeholder 2"/>
          <p:cNvSpPr>
            <a:spLocks noGrp="1"/>
          </p:cNvSpPr>
          <p:nvPr>
            <p:ph idx="1"/>
          </p:nvPr>
        </p:nvSpPr>
        <p:spPr>
          <a:ln/>
        </p:spPr>
        <p:txBody>
          <a:bodyPr vert="horz" wrap="square" lIns="91440" tIns="45720" rIns="91440" bIns="45720" anchor="t" anchorCtr="0"/>
          <a:p>
            <a:pPr eaLnBrk="1" hangingPunct="1"/>
            <a:endParaRPr lang="en-US" altLang="x-none" dirty="0"/>
          </a:p>
          <a:p>
            <a:pPr algn="just" eaLnBrk="1" hangingPunct="1"/>
            <a:r>
              <a:rPr lang="en-US" altLang="x-none" dirty="0"/>
              <a:t>Thick product is used to determine the thickness of the cloud in between the threshold value defined by the user e.g. If thr=&gt;20dbz then thickness of the cloud will be given in kms for the values where the dbz=&gt;20</a:t>
            </a:r>
            <a:br>
              <a:rPr lang="en-US" altLang="x-none" dirty="0"/>
            </a:br>
            <a:r>
              <a:rPr lang="en-US" altLang="x-none" dirty="0"/>
              <a:t>(thickness=top-base in kms)</a:t>
            </a:r>
            <a:endParaRPr lang="en-US" altLang="x-none"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914" name="Picture 2"/>
          <p:cNvPicPr>
            <a:picLocks noChangeAspect="1"/>
          </p:cNvPicPr>
          <p:nvPr/>
        </p:nvPicPr>
        <p:blipFill>
          <a:blip r:embed="rId1"/>
          <a:stretch>
            <a:fillRect/>
          </a:stretch>
        </p:blipFill>
        <p:spPr>
          <a:xfrm>
            <a:off x="0" y="304800"/>
            <a:ext cx="9144000" cy="5791200"/>
          </a:xfrm>
          <a:prstGeom prst="rect">
            <a:avLst/>
          </a:prstGeom>
          <a:noFill/>
          <a:ln w="9525">
            <a:noFill/>
          </a:ln>
        </p:spPr>
      </p:pic>
      <p:sp>
        <p:nvSpPr>
          <p:cNvPr id="5" name="Oval 4"/>
          <p:cNvSpPr/>
          <p:nvPr/>
        </p:nvSpPr>
        <p:spPr>
          <a:xfrm>
            <a:off x="2209800" y="1905000"/>
            <a:ext cx="381000" cy="304800"/>
          </a:xfrm>
          <a:prstGeom prst="ellipse">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87000"/>
              </a:lnSpc>
              <a:spcBef>
                <a:spcPct val="0"/>
              </a:spcBef>
              <a:spcAft>
                <a:spcPct val="0"/>
              </a:spcAft>
              <a:buClr>
                <a:srgbClr val="FFFFFF"/>
              </a:buClr>
              <a:buSzPct val="100000"/>
              <a:buFont typeface="Arial" panose="020B0604020202020204" pitchFamily="34" charset="0"/>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a:xfrm>
            <a:off x="0" y="0"/>
            <a:ext cx="9144000" cy="1676400"/>
          </a:xfrm>
          <a:solidFill>
            <a:srgbClr val="93CDDD"/>
          </a:solidFill>
          <a:ln/>
        </p:spPr>
        <p:txBody>
          <a:bodyPr vert="horz" wrap="square" lIns="91440" tIns="45720" rIns="91440" bIns="45720" anchor="ctr" anchorCtr="0"/>
          <a:p>
            <a:pPr eaLnBrk="1" hangingPunct="1"/>
            <a:r>
              <a:rPr lang="en-US" altLang="x-none" dirty="0"/>
              <a:t>Wind </a:t>
            </a:r>
            <a:r>
              <a:rPr lang="en-IN" altLang="en-US" dirty="0"/>
              <a:t>P</a:t>
            </a:r>
            <a:r>
              <a:rPr lang="en-US" altLang="x-none" dirty="0"/>
              <a:t>roduct:</a:t>
            </a:r>
            <a:endParaRPr lang="en-US" altLang="x-none" dirty="0"/>
          </a:p>
        </p:txBody>
      </p:sp>
      <p:sp>
        <p:nvSpPr>
          <p:cNvPr id="39939" name="Content Placeholder 2"/>
          <p:cNvSpPr>
            <a:spLocks noGrp="1"/>
          </p:cNvSpPr>
          <p:nvPr>
            <p:ph idx="1"/>
          </p:nvPr>
        </p:nvSpPr>
        <p:spPr>
          <a:ln/>
        </p:spPr>
        <p:txBody>
          <a:bodyPr vert="horz" wrap="square" lIns="91440" tIns="45720" rIns="91440" bIns="45720" anchor="t" anchorCtr="0"/>
          <a:p>
            <a:pPr eaLnBrk="1" hangingPunct="1"/>
            <a:endParaRPr lang="en-US" altLang="x-none" sz="4400" dirty="0"/>
          </a:p>
          <a:p>
            <a:pPr eaLnBrk="1" hangingPunct="1"/>
            <a:r>
              <a:rPr lang="en-IN" altLang="en-US" sz="4400" dirty="0">
                <a:solidFill>
                  <a:schemeClr val="bg2"/>
                </a:solidFill>
              </a:rPr>
              <a:t>T</a:t>
            </a:r>
            <a:r>
              <a:rPr lang="en-US" altLang="x-none" sz="4400" dirty="0">
                <a:solidFill>
                  <a:schemeClr val="bg2"/>
                </a:solidFill>
              </a:rPr>
              <a:t>he wind barbs for the user selectable height and range </a:t>
            </a:r>
            <a:endParaRPr lang="en-US" altLang="x-none" sz="4400" dirty="0">
              <a:solidFill>
                <a:schemeClr val="bg2"/>
              </a:solidFill>
            </a:endParaRPr>
          </a:p>
          <a:p>
            <a:pPr eaLnBrk="1" hangingPunct="1"/>
            <a:r>
              <a:rPr lang="en-US" altLang="x-none" sz="4400" dirty="0">
                <a:solidFill>
                  <a:schemeClr val="bg2"/>
                </a:solidFill>
              </a:rPr>
              <a:t>It shows wind speed and direction for user defined height</a:t>
            </a:r>
            <a:endParaRPr lang="en-US" altLang="x-none" sz="4400" dirty="0">
              <a:solidFill>
                <a:schemeClr val="bg2"/>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a:solidFill>
            <a:srgbClr val="93CDDD"/>
          </a:solidFill>
          <a:ln/>
        </p:spPr>
        <p:txBody>
          <a:bodyPr vert="horz" wrap="square" lIns="91440" tIns="45720" rIns="91440" bIns="45720" anchor="ctr" anchorCtr="0"/>
          <a:p>
            <a:pPr eaLnBrk="1" hangingPunct="1"/>
            <a:endParaRPr lang="en-US" altLang="x-none" dirty="0"/>
          </a:p>
        </p:txBody>
      </p:sp>
      <p:pic>
        <p:nvPicPr>
          <p:cNvPr id="40963" name="Picture 2" descr="G:\7-feb11\wind\DELHI-INTERNET110207141222.WND0475.gif"/>
          <p:cNvPicPr>
            <a:picLocks noGrp="1" noChangeAspect="1"/>
          </p:cNvPicPr>
          <p:nvPr>
            <p:ph idx="1"/>
          </p:nvPr>
        </p:nvPicPr>
        <p:blipFill>
          <a:blip r:embed="rId1"/>
          <a:srcRect/>
          <a:stretch>
            <a:fillRect/>
          </a:stretch>
        </p:blipFill>
        <p:spPr>
          <a:xfrm>
            <a:off x="0" y="0"/>
            <a:ext cx="9144000" cy="6172200"/>
          </a:xfrm>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xfrm>
            <a:off x="0" y="228600"/>
            <a:ext cx="9144000" cy="1143000"/>
          </a:xfrm>
          <a:solidFill>
            <a:srgbClr val="93CDDD"/>
          </a:solidFill>
          <a:ln/>
        </p:spPr>
        <p:txBody>
          <a:bodyPr vert="horz" wrap="square" lIns="91440" tIns="45720" rIns="91440" bIns="45720" anchor="ctr" anchorCtr="0"/>
          <a:p>
            <a:pPr eaLnBrk="1" hangingPunct="1"/>
            <a:r>
              <a:rPr lang="en-US" altLang="x-none" dirty="0"/>
              <a:t>Surface Rainfall Intensity (SRI)</a:t>
            </a:r>
            <a:endParaRPr lang="en-US" altLang="x-none" dirty="0"/>
          </a:p>
        </p:txBody>
      </p:sp>
      <p:sp>
        <p:nvSpPr>
          <p:cNvPr id="44035" name="Rectangle 3"/>
          <p:cNvSpPr>
            <a:spLocks noGrp="1"/>
          </p:cNvSpPr>
          <p:nvPr>
            <p:ph idx="1"/>
          </p:nvPr>
        </p:nvSpPr>
        <p:spPr>
          <a:xfrm>
            <a:off x="152400" y="1447800"/>
            <a:ext cx="8839200" cy="4648200"/>
          </a:xfrm>
          <a:ln>
            <a:solidFill>
              <a:schemeClr val="accent1">
                <a:alpha val="100000"/>
              </a:schemeClr>
            </a:solidFill>
            <a:miter/>
          </a:ln>
        </p:spPr>
        <p:txBody>
          <a:bodyPr vert="horz" wrap="square" lIns="91440" tIns="45720" rIns="91440" bIns="45720" anchor="t" anchorCtr="0"/>
          <a:p>
            <a:pPr marL="0" indent="0" algn="just" eaLnBrk="1" hangingPunct="1">
              <a:buClr>
                <a:schemeClr val="accent2"/>
              </a:buClr>
              <a:buSzPct val="80000"/>
              <a:buNone/>
            </a:pPr>
            <a:r>
              <a:rPr lang="en-US" altLang="x-none" sz="2800" dirty="0">
                <a:solidFill>
                  <a:schemeClr val="bg2"/>
                </a:solidFill>
                <a:latin typeface="Times New Roman" panose="02020603050405020304" pitchFamily="18" charset="0"/>
                <a:cs typeface="Times New Roman" panose="02020603050405020304" pitchFamily="18" charset="0"/>
              </a:rPr>
              <a:t>It is an image of the rainfall  intensity (in mm/hr) in a user  selectable surface layer.  It is calculated based on Marshall-Palmer equation</a:t>
            </a:r>
            <a:endParaRPr lang="en-US" altLang="x-none" sz="2800" dirty="0">
              <a:solidFill>
                <a:schemeClr val="bg2"/>
              </a:solidFill>
              <a:latin typeface="Times New Roman" panose="02020603050405020304" pitchFamily="18" charset="0"/>
              <a:cs typeface="Times New Roman" panose="02020603050405020304" pitchFamily="18" charset="0"/>
            </a:endParaRPr>
          </a:p>
          <a:p>
            <a:pPr marL="0" indent="0" algn="ctr" eaLnBrk="1" hangingPunct="1">
              <a:buClr>
                <a:schemeClr val="accent2"/>
              </a:buClr>
              <a:buSzPct val="80000"/>
              <a:buNone/>
            </a:pPr>
            <a:r>
              <a:rPr lang="en-US" altLang="x-none" sz="2800" dirty="0">
                <a:solidFill>
                  <a:schemeClr val="bg2"/>
                </a:solidFill>
                <a:latin typeface="Times New Roman" panose="02020603050405020304" pitchFamily="18" charset="0"/>
                <a:cs typeface="Times New Roman" panose="02020603050405020304" pitchFamily="18" charset="0"/>
              </a:rPr>
              <a:t> </a:t>
            </a:r>
            <a:r>
              <a:rPr lang="en-US" altLang="x-none" dirty="0">
                <a:solidFill>
                  <a:schemeClr val="bg2"/>
                </a:solidFill>
                <a:latin typeface="Times New Roman" panose="02020603050405020304" pitchFamily="18" charset="0"/>
                <a:cs typeface="Times New Roman" panose="02020603050405020304" pitchFamily="18" charset="0"/>
              </a:rPr>
              <a:t>Z=AR</a:t>
            </a:r>
            <a:r>
              <a:rPr lang="en-US" altLang="x-none" baseline="30000" dirty="0">
                <a:solidFill>
                  <a:schemeClr val="bg2"/>
                </a:solidFill>
                <a:latin typeface="Times New Roman" panose="02020603050405020304" pitchFamily="18" charset="0"/>
                <a:cs typeface="Times New Roman" panose="02020603050405020304" pitchFamily="18" charset="0"/>
              </a:rPr>
              <a:t>b</a:t>
            </a:r>
            <a:r>
              <a:rPr lang="en-US" altLang="x-none" sz="2800" baseline="30000" dirty="0">
                <a:solidFill>
                  <a:schemeClr val="bg2"/>
                </a:solidFill>
                <a:latin typeface="Times New Roman" panose="02020603050405020304" pitchFamily="18" charset="0"/>
                <a:cs typeface="Times New Roman" panose="02020603050405020304" pitchFamily="18" charset="0"/>
              </a:rPr>
              <a:t> </a:t>
            </a:r>
            <a:endParaRPr lang="en-US" altLang="x-none" sz="2800" baseline="30000" dirty="0">
              <a:solidFill>
                <a:schemeClr val="bg2"/>
              </a:solidFill>
              <a:latin typeface="Times New Roman" panose="02020603050405020304" pitchFamily="18" charset="0"/>
              <a:cs typeface="Times New Roman" panose="02020603050405020304" pitchFamily="18" charset="0"/>
            </a:endParaRPr>
          </a:p>
          <a:p>
            <a:pPr marL="0" indent="0" algn="just" eaLnBrk="1" hangingPunct="1">
              <a:buClr>
                <a:schemeClr val="accent2"/>
              </a:buClr>
              <a:buSzPct val="80000"/>
              <a:buNone/>
            </a:pPr>
            <a:r>
              <a:rPr lang="en-US" altLang="x-none" sz="2800" dirty="0">
                <a:solidFill>
                  <a:schemeClr val="bg2"/>
                </a:solidFill>
                <a:latin typeface="Times New Roman" panose="02020603050405020304" pitchFamily="18" charset="0"/>
                <a:cs typeface="Times New Roman" panose="02020603050405020304" pitchFamily="18" charset="0"/>
              </a:rPr>
              <a:t>where R is the rainfall intensity and A and b are constant. The value of A &amp; b varies from season to season and place to place. </a:t>
            </a:r>
            <a:endParaRPr lang="en-US" altLang="x-none" sz="2800" dirty="0">
              <a:solidFill>
                <a:schemeClr val="bg2"/>
              </a:solidFill>
              <a:latin typeface="Times New Roman" panose="02020603050405020304" pitchFamily="18" charset="0"/>
              <a:cs typeface="Times New Roman" panose="02020603050405020304" pitchFamily="18" charset="0"/>
            </a:endParaRPr>
          </a:p>
          <a:p>
            <a:pPr marL="0" indent="0" algn="just" eaLnBrk="1" hangingPunct="1">
              <a:buClr>
                <a:schemeClr val="accent2"/>
              </a:buClr>
              <a:buSzPct val="80000"/>
              <a:buNone/>
            </a:pPr>
            <a:r>
              <a:rPr lang="en-US" altLang="x-none" sz="4400" dirty="0">
                <a:solidFill>
                  <a:schemeClr val="bg2"/>
                </a:solidFill>
                <a:latin typeface="Times New Roman" panose="02020603050405020304" pitchFamily="18" charset="0"/>
                <a:cs typeface="Times New Roman" panose="02020603050405020304" pitchFamily="18" charset="0"/>
              </a:rPr>
              <a:t>s</a:t>
            </a:r>
            <a:r>
              <a:rPr lang="en-US" altLang="x-none" sz="2800" dirty="0">
                <a:solidFill>
                  <a:schemeClr val="bg2"/>
                </a:solidFill>
                <a:latin typeface="Times New Roman" panose="02020603050405020304" pitchFamily="18" charset="0"/>
                <a:cs typeface="Times New Roman" panose="02020603050405020304" pitchFamily="18" charset="0"/>
              </a:rPr>
              <a:t>RI is mainly used as an input product to generate       rain1 (hourly rain accumulation) product.</a:t>
            </a:r>
            <a:r>
              <a:rPr lang="en-US" altLang="x-none" sz="2800" dirty="0">
                <a:latin typeface="Times New Roman" panose="02020603050405020304" pitchFamily="18" charset="0"/>
                <a:cs typeface="Times New Roman" panose="02020603050405020304" pitchFamily="18" charset="0"/>
              </a:rPr>
              <a:t> </a:t>
            </a:r>
            <a:endParaRPr lang="en-US" altLang="x-none" sz="2800" dirty="0">
              <a:latin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058" name="Picture 2" descr="G:\12th-july2010\SRI\DELHI-STANDBY100712124023.SRI0556.gif"/>
          <p:cNvPicPr>
            <a:picLocks noChangeAspect="1"/>
          </p:cNvPicPr>
          <p:nvPr/>
        </p:nvPicPr>
        <p:blipFill>
          <a:blip r:embed="rId1"/>
          <a:stretch>
            <a:fillRect/>
          </a:stretch>
        </p:blipFill>
        <p:spPr>
          <a:xfrm>
            <a:off x="0" y="0"/>
            <a:ext cx="9144000" cy="6096000"/>
          </a:xfrm>
          <a:prstGeom prst="rect">
            <a:avLst/>
          </a:prstGeom>
          <a:noFill/>
          <a:ln w="9525">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solidFill>
            <a:srgbClr val="93CDDD"/>
          </a:solidFill>
          <a:ln/>
        </p:spPr>
        <p:txBody>
          <a:bodyPr vert="horz" wrap="square" lIns="91440" tIns="45720" rIns="91440" bIns="45720" anchor="ctr" anchorCtr="0"/>
          <a:p>
            <a:pPr eaLnBrk="1" hangingPunct="1"/>
            <a:r>
              <a:rPr lang="en-US" altLang="x-none" dirty="0"/>
              <a:t>Base Products of DWR</a:t>
            </a:r>
            <a:endParaRPr lang="en-US" altLang="x-none" dirty="0"/>
          </a:p>
        </p:txBody>
      </p:sp>
      <p:sp>
        <p:nvSpPr>
          <p:cNvPr id="10243" name="Content Placeholder 2"/>
          <p:cNvSpPr>
            <a:spLocks noGrp="1"/>
          </p:cNvSpPr>
          <p:nvPr>
            <p:ph idx="1"/>
          </p:nvPr>
        </p:nvSpPr>
        <p:spPr>
          <a:xfrm>
            <a:off x="285750" y="2133600"/>
            <a:ext cx="8705850" cy="4010025"/>
          </a:xfrm>
          <a:ln/>
        </p:spPr>
        <p:txBody>
          <a:bodyPr vert="horz" wrap="square" lIns="91440" tIns="45720" rIns="91440" bIns="45720" anchor="t" anchorCtr="0"/>
          <a:p>
            <a:pPr marL="2228850" lvl="4" indent="-514350" algn="just" eaLnBrk="1" hangingPunct="1">
              <a:buFont typeface="Calibri" panose="020F0502020204030204" pitchFamily="34" charset="0"/>
              <a:buAutoNum type="arabicPeriod"/>
            </a:pPr>
            <a:r>
              <a:rPr lang="en-US" altLang="x-none" sz="4800" kern="1200" dirty="0">
                <a:solidFill>
                  <a:srgbClr val="003399"/>
                </a:solidFill>
                <a:latin typeface="Arial" panose="020B0604020202020204" pitchFamily="34" charset="0"/>
                <a:ea typeface="+mn-ea"/>
                <a:cs typeface="Arial" panose="020B0604020202020204" pitchFamily="34" charset="0"/>
              </a:rPr>
              <a:t>Base Reflectivity (Z)</a:t>
            </a:r>
            <a:endParaRPr lang="en-US" altLang="x-none" sz="4800" kern="1200" dirty="0">
              <a:solidFill>
                <a:srgbClr val="003399"/>
              </a:solidFill>
              <a:latin typeface="Arial" panose="020B0604020202020204" pitchFamily="34" charset="0"/>
              <a:ea typeface="+mn-ea"/>
              <a:cs typeface="Arial" panose="020B0604020202020204" pitchFamily="34" charset="0"/>
            </a:endParaRPr>
          </a:p>
          <a:p>
            <a:pPr marL="2228850" lvl="4" indent="-514350" algn="just" eaLnBrk="1" hangingPunct="1">
              <a:buFont typeface="Calibri" panose="020F0502020204030204" pitchFamily="34" charset="0"/>
              <a:buAutoNum type="arabicPeriod"/>
            </a:pPr>
            <a:r>
              <a:rPr lang="en-US" altLang="x-none" sz="4800" kern="1200" dirty="0">
                <a:solidFill>
                  <a:srgbClr val="003399"/>
                </a:solidFill>
                <a:latin typeface="Arial" panose="020B0604020202020204" pitchFamily="34" charset="0"/>
                <a:ea typeface="+mn-ea"/>
                <a:cs typeface="Arial" panose="020B0604020202020204" pitchFamily="34" charset="0"/>
              </a:rPr>
              <a:t>Radial Velocity (v) </a:t>
            </a:r>
            <a:endParaRPr lang="en-US" altLang="x-none" sz="4800" kern="1200" dirty="0">
              <a:solidFill>
                <a:srgbClr val="003399"/>
              </a:solidFill>
              <a:latin typeface="Arial" panose="020B0604020202020204" pitchFamily="34" charset="0"/>
              <a:ea typeface="+mn-ea"/>
              <a:cs typeface="Arial" panose="020B0604020202020204" pitchFamily="34" charset="0"/>
            </a:endParaRPr>
          </a:p>
          <a:p>
            <a:pPr marL="2228850" lvl="4" indent="-514350" algn="just" eaLnBrk="1" hangingPunct="1">
              <a:buFont typeface="Calibri" panose="020F0502020204030204" pitchFamily="34" charset="0"/>
              <a:buAutoNum type="arabicPeriod"/>
            </a:pPr>
            <a:r>
              <a:rPr lang="en-US" altLang="x-none" sz="4800" kern="1200" dirty="0">
                <a:solidFill>
                  <a:srgbClr val="003399"/>
                </a:solidFill>
                <a:latin typeface="Arial" panose="020B0604020202020204" pitchFamily="34" charset="0"/>
                <a:ea typeface="+mn-ea"/>
                <a:cs typeface="Arial" panose="020B0604020202020204" pitchFamily="34" charset="0"/>
              </a:rPr>
              <a:t>Spectral Width (w)</a:t>
            </a:r>
            <a:endParaRPr lang="en-US" altLang="x-none" sz="4800" kern="1200" dirty="0">
              <a:solidFill>
                <a:srgbClr val="003399"/>
              </a:solidFill>
              <a:latin typeface="Arial" panose="020B0604020202020204" pitchFamily="34" charset="0"/>
              <a:ea typeface="+mn-ea"/>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Box 1"/>
          <p:cNvSpPr txBox="1"/>
          <p:nvPr/>
        </p:nvSpPr>
        <p:spPr>
          <a:xfrm>
            <a:off x="152400" y="152400"/>
            <a:ext cx="8763000" cy="5468938"/>
          </a:xfrm>
          <a:prstGeom prst="rect">
            <a:avLst/>
          </a:prstGeom>
          <a:noFill/>
          <a:ln w="9525">
            <a:noFill/>
          </a:ln>
        </p:spPr>
        <p:txBody>
          <a:bodyPr>
            <a:spAutoFit/>
          </a:bodyPr>
          <a:p>
            <a:pPr algn="ctr" eaLnBrk="1" hangingPunct="1">
              <a:lnSpc>
                <a:spcPct val="87000"/>
              </a:lnSpc>
              <a:buClr>
                <a:srgbClr val="FFFFFF"/>
              </a:buClr>
            </a:pPr>
            <a:endParaRPr lang="en-US" altLang="x-none" sz="4400" dirty="0">
              <a:solidFill>
                <a:schemeClr val="bg2"/>
              </a:solidFill>
              <a:latin typeface="Arial" panose="020B0604020202020204" pitchFamily="34" charset="0"/>
            </a:endParaRPr>
          </a:p>
          <a:p>
            <a:pPr algn="ctr" eaLnBrk="1" hangingPunct="1">
              <a:lnSpc>
                <a:spcPct val="87000"/>
              </a:lnSpc>
              <a:buClr>
                <a:srgbClr val="FFFFFF"/>
              </a:buClr>
            </a:pPr>
            <a:r>
              <a:rPr lang="en-US" altLang="x-none" sz="4400" dirty="0">
                <a:solidFill>
                  <a:schemeClr val="bg2"/>
                </a:solidFill>
                <a:latin typeface="Arial" panose="020B0604020202020204" pitchFamily="34" charset="0"/>
              </a:rPr>
              <a:t>Hourly accumulation product</a:t>
            </a:r>
            <a:endParaRPr lang="en-US" altLang="x-none" sz="4400" dirty="0">
              <a:solidFill>
                <a:schemeClr val="bg2"/>
              </a:solidFill>
              <a:latin typeface="Arial" panose="020B0604020202020204" pitchFamily="34" charset="0"/>
            </a:endParaRPr>
          </a:p>
          <a:p>
            <a:pPr algn="ctr" eaLnBrk="1" hangingPunct="1">
              <a:lnSpc>
                <a:spcPct val="87000"/>
              </a:lnSpc>
              <a:buClr>
                <a:srgbClr val="FFFFFF"/>
              </a:buClr>
            </a:pPr>
            <a:r>
              <a:rPr lang="en-US" altLang="x-none" sz="4400" dirty="0">
                <a:solidFill>
                  <a:schemeClr val="bg2"/>
                </a:solidFill>
                <a:latin typeface="Arial" panose="020B0604020202020204" pitchFamily="34" charset="0"/>
              </a:rPr>
              <a:t>(RAIN-</a:t>
            </a:r>
            <a:r>
              <a:rPr lang="en-US" altLang="x-none" sz="5400" dirty="0">
                <a:solidFill>
                  <a:schemeClr val="bg2"/>
                </a:solidFill>
                <a:latin typeface="Arial" panose="020B0604020202020204" pitchFamily="34" charset="0"/>
              </a:rPr>
              <a:t>1</a:t>
            </a:r>
            <a:r>
              <a:rPr lang="en-US" altLang="x-none" sz="4400" dirty="0">
                <a:solidFill>
                  <a:schemeClr val="bg2"/>
                </a:solidFill>
                <a:latin typeface="Arial" panose="020B0604020202020204" pitchFamily="34" charset="0"/>
              </a:rPr>
              <a:t>)</a:t>
            </a:r>
            <a:endParaRPr lang="en-US" altLang="x-none" sz="4400" dirty="0">
              <a:solidFill>
                <a:schemeClr val="bg2"/>
              </a:solidFill>
              <a:latin typeface="Arial" panose="020B0604020202020204" pitchFamily="34" charset="0"/>
            </a:endParaRPr>
          </a:p>
          <a:p>
            <a:pPr eaLnBrk="1" hangingPunct="1">
              <a:lnSpc>
                <a:spcPct val="87000"/>
              </a:lnSpc>
              <a:buClr>
                <a:srgbClr val="FFFFFF"/>
              </a:buClr>
            </a:pPr>
            <a:endParaRPr lang="en-US" altLang="x-none" sz="4400" dirty="0">
              <a:solidFill>
                <a:schemeClr val="bg2"/>
              </a:solidFill>
              <a:latin typeface="Arial" panose="020B0604020202020204" pitchFamily="34" charset="0"/>
            </a:endParaRPr>
          </a:p>
          <a:p>
            <a:pPr algn="ctr" eaLnBrk="1" hangingPunct="1">
              <a:lnSpc>
                <a:spcPct val="87000"/>
              </a:lnSpc>
              <a:buClr>
                <a:srgbClr val="FFFFFF"/>
              </a:buClr>
            </a:pPr>
            <a:r>
              <a:rPr lang="en-US" altLang="x-none" sz="4400" dirty="0">
                <a:solidFill>
                  <a:schemeClr val="bg2"/>
                </a:solidFill>
                <a:latin typeface="Arial" panose="020B0604020202020204" pitchFamily="34" charset="0"/>
              </a:rPr>
              <a:t>Input for this product is SRI or CAPPI  for user selectable height and range. It  gives hourly accumulation of rain in mm.</a:t>
            </a:r>
            <a:endParaRPr lang="en-US" altLang="x-none" sz="4400" dirty="0">
              <a:solidFill>
                <a:schemeClr val="bg2"/>
              </a:solidFill>
              <a:latin typeface="Arial" panose="020B0604020202020204" pitchFamily="34" charset="0"/>
            </a:endParaRPr>
          </a:p>
          <a:p>
            <a:pPr eaLnBrk="1" hangingPunct="1">
              <a:lnSpc>
                <a:spcPct val="87000"/>
              </a:lnSpc>
              <a:buClr>
                <a:srgbClr val="FFFFFF"/>
              </a:buClr>
            </a:pPr>
            <a:endParaRPr lang="en-US" altLang="x-none" sz="4400" dirty="0">
              <a:solidFill>
                <a:schemeClr val="bg2"/>
              </a:solidFill>
              <a:latin typeface="Arial" panose="020B060402020202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7106" name="Picture 2" descr="C:\Documents and Settings\rpsingh\Desktop\JULY-2010-EVENT-PRODUCTS\12th-july2010\RAIN-1\DELHI-STANDBY100712130000.RN10598.gif"/>
          <p:cNvPicPr>
            <a:picLocks noChangeAspect="1"/>
          </p:cNvPicPr>
          <p:nvPr/>
        </p:nvPicPr>
        <p:blipFill>
          <a:blip r:embed="rId1"/>
          <a:stretch>
            <a:fillRect/>
          </a:stretch>
        </p:blipFill>
        <p:spPr>
          <a:xfrm>
            <a:off x="0" y="0"/>
            <a:ext cx="9144000" cy="6019800"/>
          </a:xfrm>
          <a:prstGeom prst="rect">
            <a:avLst/>
          </a:prstGeom>
          <a:noFill/>
          <a:ln w="9525">
            <a:noFill/>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Box 1"/>
          <p:cNvSpPr txBox="1"/>
          <p:nvPr/>
        </p:nvSpPr>
        <p:spPr>
          <a:xfrm>
            <a:off x="228600" y="0"/>
            <a:ext cx="8763000" cy="6200775"/>
          </a:xfrm>
          <a:prstGeom prst="rect">
            <a:avLst/>
          </a:prstGeom>
          <a:noFill/>
          <a:ln w="9525">
            <a:noFill/>
          </a:ln>
        </p:spPr>
        <p:txBody>
          <a:bodyPr>
            <a:spAutoFit/>
          </a:bodyPr>
          <a:p>
            <a:pPr algn="ctr" eaLnBrk="1" hangingPunct="1">
              <a:lnSpc>
                <a:spcPct val="87000"/>
              </a:lnSpc>
              <a:buClr>
                <a:srgbClr val="FFFFFF"/>
              </a:buClr>
            </a:pPr>
            <a:endParaRPr lang="en-US" altLang="x-none" sz="4400" dirty="0">
              <a:solidFill>
                <a:schemeClr val="bg2"/>
              </a:solidFill>
              <a:latin typeface="Arial" panose="020B0604020202020204" pitchFamily="34" charset="0"/>
            </a:endParaRPr>
          </a:p>
          <a:p>
            <a:pPr algn="ctr" eaLnBrk="1" hangingPunct="1"/>
            <a:r>
              <a:rPr lang="en-US" altLang="x-none" dirty="0">
                <a:latin typeface="Arial" panose="020B0604020202020204" pitchFamily="34" charset="0"/>
              </a:rPr>
              <a:t> </a:t>
            </a:r>
            <a:r>
              <a:rPr lang="en-US" altLang="x-none" sz="3600" dirty="0">
                <a:solidFill>
                  <a:schemeClr val="bg2"/>
                </a:solidFill>
                <a:latin typeface="Arial" panose="020B0604020202020204" pitchFamily="34" charset="0"/>
              </a:rPr>
              <a:t>RAINN product </a:t>
            </a:r>
            <a:endParaRPr lang="en-US" altLang="x-none" sz="3600" dirty="0">
              <a:solidFill>
                <a:schemeClr val="bg2"/>
              </a:solidFill>
              <a:latin typeface="Arial" panose="020B0604020202020204" pitchFamily="34" charset="0"/>
            </a:endParaRPr>
          </a:p>
          <a:p>
            <a:pPr algn="ctr" eaLnBrk="1" hangingPunct="1"/>
            <a:r>
              <a:rPr lang="en-US" altLang="x-none" sz="3600" dirty="0">
                <a:solidFill>
                  <a:schemeClr val="bg2"/>
                </a:solidFill>
                <a:latin typeface="Arial" panose="020B0604020202020204" pitchFamily="34" charset="0"/>
              </a:rPr>
              <a:t> (Rain accumulation for ‘N’ hours)</a:t>
            </a:r>
            <a:endParaRPr lang="en-US" altLang="x-none" sz="3600" dirty="0">
              <a:solidFill>
                <a:schemeClr val="bg2"/>
              </a:solidFill>
              <a:latin typeface="Arial" panose="020B0604020202020204" pitchFamily="34" charset="0"/>
            </a:endParaRPr>
          </a:p>
          <a:p>
            <a:pPr eaLnBrk="1" hangingPunct="1"/>
            <a:endParaRPr lang="en-US" altLang="x-none" sz="3600" dirty="0">
              <a:solidFill>
                <a:schemeClr val="bg2"/>
              </a:solidFill>
              <a:latin typeface="Arial" panose="020B0604020202020204" pitchFamily="34" charset="0"/>
            </a:endParaRPr>
          </a:p>
          <a:p>
            <a:pPr algn="ctr" eaLnBrk="1" hangingPunct="1"/>
            <a:r>
              <a:rPr lang="en-US" altLang="x-none" sz="3600" dirty="0">
                <a:solidFill>
                  <a:schemeClr val="bg2"/>
                </a:solidFill>
                <a:latin typeface="Arial" panose="020B0604020202020204" pitchFamily="34" charset="0"/>
              </a:rPr>
              <a:t>Input to this product is RAIN1 product. It displays rain accumulation for ‘N’ hours e.g. for 24 hours rain  accumulation it sums up the rain1 accumulation  for last 24hours</a:t>
            </a:r>
            <a:endParaRPr lang="en-US" altLang="x-none" sz="3600" dirty="0">
              <a:solidFill>
                <a:schemeClr val="bg2"/>
              </a:solidFill>
              <a:latin typeface="Arial" panose="020B0604020202020204" pitchFamily="34" charset="0"/>
            </a:endParaRPr>
          </a:p>
          <a:p>
            <a:pPr algn="ctr" eaLnBrk="1" hangingPunct="1"/>
            <a:r>
              <a:rPr lang="en-US" altLang="x-none" sz="3600" dirty="0">
                <a:solidFill>
                  <a:schemeClr val="bg2"/>
                </a:solidFill>
                <a:latin typeface="Arial" panose="020B0604020202020204" pitchFamily="34" charset="0"/>
              </a:rPr>
              <a:t>(e.g. 0300utc to 0300utc(next day)</a:t>
            </a:r>
            <a:endParaRPr lang="en-US" altLang="x-none" sz="3600" dirty="0">
              <a:solidFill>
                <a:schemeClr val="bg2"/>
              </a:solidFill>
              <a:latin typeface="Arial" panose="020B0604020202020204" pitchFamily="34" charset="0"/>
            </a:endParaRPr>
          </a:p>
          <a:p>
            <a:pPr eaLnBrk="1" hangingPunct="1">
              <a:lnSpc>
                <a:spcPct val="87000"/>
              </a:lnSpc>
              <a:buClr>
                <a:srgbClr val="FFFFFF"/>
              </a:buClr>
            </a:pPr>
            <a:endParaRPr lang="en-US" altLang="x-none" sz="4400" dirty="0">
              <a:solidFill>
                <a:schemeClr val="bg2"/>
              </a:solidFill>
              <a:latin typeface="Arial" panose="020B060402020202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2226" name="Picture 2" descr="C:\Documents and Settings\rpsingh\Desktop\JULY-2010-EVENT-PRODUCTS\12th-july2010\RAINN\DELHI-REMOTE100713030000.RNN0073.gif"/>
          <p:cNvPicPr>
            <a:picLocks noChangeAspect="1"/>
          </p:cNvPicPr>
          <p:nvPr/>
        </p:nvPicPr>
        <p:blipFill>
          <a:blip r:embed="rId1"/>
          <a:stretch>
            <a:fillRect/>
          </a:stretch>
        </p:blipFill>
        <p:spPr>
          <a:xfrm>
            <a:off x="0" y="0"/>
            <a:ext cx="9144000" cy="6096000"/>
          </a:xfrm>
          <a:prstGeom prst="rect">
            <a:avLst/>
          </a:prstGeom>
          <a:noFill/>
          <a:ln w="9525">
            <a:noFill/>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extBox 1"/>
          <p:cNvSpPr txBox="1"/>
          <p:nvPr/>
        </p:nvSpPr>
        <p:spPr>
          <a:xfrm>
            <a:off x="0" y="457200"/>
            <a:ext cx="8763000" cy="5613400"/>
          </a:xfrm>
          <a:prstGeom prst="rect">
            <a:avLst/>
          </a:prstGeom>
          <a:noFill/>
          <a:ln w="9525">
            <a:noFill/>
          </a:ln>
        </p:spPr>
        <p:txBody>
          <a:bodyPr>
            <a:spAutoFit/>
          </a:bodyPr>
          <a:p>
            <a:pPr algn="ctr" eaLnBrk="1" hangingPunct="1">
              <a:lnSpc>
                <a:spcPct val="87000"/>
              </a:lnSpc>
              <a:buClr>
                <a:srgbClr val="FFFFFF"/>
              </a:buClr>
            </a:pPr>
            <a:r>
              <a:rPr lang="en-US" altLang="x-none" sz="3600" b="1" dirty="0">
                <a:solidFill>
                  <a:schemeClr val="bg2"/>
                </a:solidFill>
                <a:latin typeface="Arial" panose="020B0604020202020204" pitchFamily="34" charset="0"/>
              </a:rPr>
              <a:t>Vertical Integrated Liquid (VIL)</a:t>
            </a:r>
            <a:endParaRPr lang="en-US" altLang="x-none" sz="3600" b="1" dirty="0">
              <a:solidFill>
                <a:schemeClr val="bg2"/>
              </a:solidFill>
              <a:latin typeface="Arial" panose="020B0604020202020204" pitchFamily="34" charset="0"/>
            </a:endParaRPr>
          </a:p>
          <a:p>
            <a:pPr algn="ctr" eaLnBrk="1" hangingPunct="1">
              <a:lnSpc>
                <a:spcPct val="87000"/>
              </a:lnSpc>
              <a:buClr>
                <a:srgbClr val="FFFFFF"/>
              </a:buClr>
            </a:pPr>
            <a:endParaRPr lang="en-US" altLang="x-none" sz="3600" dirty="0">
              <a:solidFill>
                <a:schemeClr val="bg2"/>
              </a:solidFill>
              <a:latin typeface="Arial" panose="020B0604020202020204" pitchFamily="34" charset="0"/>
            </a:endParaRPr>
          </a:p>
          <a:p>
            <a:pPr algn="just" eaLnBrk="1" hangingPunct="1"/>
            <a:r>
              <a:rPr lang="en-US" altLang="x-none" sz="2000" b="1" dirty="0">
                <a:solidFill>
                  <a:schemeClr val="bg2"/>
                </a:solidFill>
                <a:latin typeface="Arial" panose="020B0604020202020204" pitchFamily="34" charset="0"/>
              </a:rPr>
              <a:t>The VIL display gives an instantaneous estimate of water content in an user defined atmospheric layer.. Reflectivity data from volume scan is extracted and  converted into liquid water content data. For each vertical column the liquid water content is integrated within user defined boundaries of the atmosphere and the resultant is displayed in a PPI type image.</a:t>
            </a:r>
            <a:r>
              <a:rPr lang="en-US" altLang="x-none" sz="2000" dirty="0">
                <a:solidFill>
                  <a:schemeClr val="bg2"/>
                </a:solidFill>
                <a:latin typeface="Arial" panose="020B0604020202020204" pitchFamily="34" charset="0"/>
              </a:rPr>
              <a:t> </a:t>
            </a:r>
            <a:r>
              <a:rPr lang="en-US" altLang="x-none" sz="2000" b="1" dirty="0">
                <a:solidFill>
                  <a:schemeClr val="bg2"/>
                </a:solidFill>
                <a:latin typeface="Arial" panose="020B0604020202020204" pitchFamily="34" charset="0"/>
              </a:rPr>
              <a:t>The Water Liquid Content is calculated using the formula:</a:t>
            </a:r>
            <a:endParaRPr lang="en-US" altLang="x-none" sz="2000" b="1" dirty="0">
              <a:solidFill>
                <a:schemeClr val="bg2"/>
              </a:solidFill>
              <a:latin typeface="Arial" panose="020B0604020202020204" pitchFamily="34" charset="0"/>
            </a:endParaRPr>
          </a:p>
          <a:p>
            <a:pPr marL="742950" lvl="1" indent="-285750" algn="ctr" eaLnBrk="1" hangingPunct="1"/>
            <a:endParaRPr lang="en-US" altLang="x-none" sz="2000" b="1" i="1" dirty="0">
              <a:solidFill>
                <a:schemeClr val="bg2"/>
              </a:solidFill>
              <a:latin typeface="Arial" panose="020B0604020202020204" pitchFamily="34" charset="0"/>
            </a:endParaRPr>
          </a:p>
          <a:p>
            <a:pPr marL="742950" lvl="1" indent="-285750" algn="ctr" eaLnBrk="1" hangingPunct="1"/>
            <a:r>
              <a:rPr lang="en-US" altLang="x-none" sz="2000" b="1" i="1" dirty="0">
                <a:solidFill>
                  <a:schemeClr val="bg2"/>
                </a:solidFill>
                <a:latin typeface="Arial" panose="020B0604020202020204" pitchFamily="34" charset="0"/>
              </a:rPr>
              <a:t>Z = C * MD </a:t>
            </a:r>
            <a:endParaRPr lang="en-US" altLang="x-none" sz="2000" b="1" i="1" dirty="0">
              <a:solidFill>
                <a:schemeClr val="bg2"/>
              </a:solidFill>
              <a:latin typeface="Arial" panose="020B0604020202020204" pitchFamily="34" charset="0"/>
            </a:endParaRPr>
          </a:p>
          <a:p>
            <a:pPr marL="742950" lvl="1" indent="-285750" algn="ctr" eaLnBrk="1" hangingPunct="1"/>
            <a:r>
              <a:rPr lang="en-US" altLang="x-none" sz="2000" b="1" dirty="0">
                <a:solidFill>
                  <a:schemeClr val="bg2"/>
                </a:solidFill>
                <a:latin typeface="Arial" panose="020B0604020202020204" pitchFamily="34" charset="0"/>
              </a:rPr>
              <a:t>Where </a:t>
            </a:r>
            <a:r>
              <a:rPr lang="en-US" altLang="x-none" sz="2000" b="1" i="1" dirty="0">
                <a:solidFill>
                  <a:schemeClr val="bg2"/>
                </a:solidFill>
                <a:latin typeface="Arial" panose="020B0604020202020204" pitchFamily="34" charset="0"/>
              </a:rPr>
              <a:t>Z – reflectivity [mm6/m3]</a:t>
            </a:r>
            <a:endParaRPr lang="en-US" altLang="x-none" sz="2000" b="1" i="1" dirty="0">
              <a:solidFill>
                <a:schemeClr val="bg2"/>
              </a:solidFill>
              <a:latin typeface="Arial" panose="020B0604020202020204" pitchFamily="34" charset="0"/>
            </a:endParaRPr>
          </a:p>
          <a:p>
            <a:pPr marL="1600200" lvl="3" indent="-228600" algn="ctr" eaLnBrk="1" hangingPunct="1"/>
            <a:r>
              <a:rPr lang="en-US" altLang="x-none" sz="2000" b="1" i="1" dirty="0">
                <a:solidFill>
                  <a:schemeClr val="bg2"/>
                </a:solidFill>
                <a:latin typeface="Arial" panose="020B0604020202020204" pitchFamily="34" charset="0"/>
              </a:rPr>
              <a:t>M – LWC [g/m3]</a:t>
            </a:r>
            <a:endParaRPr lang="en-US" altLang="x-none" sz="2000" b="1" i="1" dirty="0">
              <a:solidFill>
                <a:schemeClr val="bg2"/>
              </a:solidFill>
              <a:latin typeface="Arial" panose="020B0604020202020204" pitchFamily="34" charset="0"/>
            </a:endParaRPr>
          </a:p>
          <a:p>
            <a:pPr marL="1600200" lvl="3" indent="-228600" algn="ctr" eaLnBrk="1" hangingPunct="1"/>
            <a:r>
              <a:rPr lang="en-US" altLang="x-none" sz="2000" b="1" i="1" dirty="0">
                <a:solidFill>
                  <a:schemeClr val="bg2"/>
                </a:solidFill>
                <a:latin typeface="Arial" panose="020B0604020202020204" pitchFamily="34" charset="0"/>
              </a:rPr>
              <a:t>C and D are constants</a:t>
            </a:r>
            <a:endParaRPr lang="en-US" altLang="x-none" sz="2000" b="1" i="1" dirty="0">
              <a:solidFill>
                <a:schemeClr val="bg2"/>
              </a:solidFill>
              <a:latin typeface="Arial" panose="020B0604020202020204" pitchFamily="34" charset="0"/>
            </a:endParaRPr>
          </a:p>
          <a:p>
            <a:pPr marL="1600200" lvl="3" indent="-228600" eaLnBrk="1" hangingPunct="1">
              <a:lnSpc>
                <a:spcPct val="87000"/>
              </a:lnSpc>
              <a:spcBef>
                <a:spcPct val="20000"/>
              </a:spcBef>
              <a:buClr>
                <a:schemeClr val="hlink"/>
              </a:buClr>
              <a:buSzPct val="55000"/>
            </a:pPr>
            <a:endParaRPr lang="en-US" altLang="x-none" sz="2000" dirty="0">
              <a:solidFill>
                <a:schemeClr val="bg2"/>
              </a:solidFill>
              <a:latin typeface="Arial" panose="020B0604020202020204" pitchFamily="34" charset="0"/>
            </a:endParaRPr>
          </a:p>
          <a:p>
            <a:pPr eaLnBrk="1" hangingPunct="1">
              <a:lnSpc>
                <a:spcPct val="87000"/>
              </a:lnSpc>
              <a:buClr>
                <a:srgbClr val="FFFFFF"/>
              </a:buClr>
            </a:pPr>
            <a:endParaRPr lang="en-US" altLang="x-none" sz="4400" dirty="0">
              <a:solidFill>
                <a:schemeClr val="bg2"/>
              </a:solidFill>
              <a:latin typeface="Arial" panose="020B0604020202020204" pitchFamily="34"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3250" name="Picture 1"/>
          <p:cNvPicPr>
            <a:picLocks noChangeAspect="1"/>
          </p:cNvPicPr>
          <p:nvPr/>
        </p:nvPicPr>
        <p:blipFill>
          <a:blip r:embed="rId1"/>
          <a:stretch>
            <a:fillRect/>
          </a:stretch>
        </p:blipFill>
        <p:spPr>
          <a:xfrm>
            <a:off x="0" y="0"/>
            <a:ext cx="9123363" cy="6019800"/>
          </a:xfrm>
          <a:prstGeom prst="rect">
            <a:avLst/>
          </a:prstGeom>
          <a:noFill/>
          <a:ln w="9525">
            <a:noFill/>
          </a:ln>
        </p:spPr>
      </p:pic>
      <p:sp>
        <p:nvSpPr>
          <p:cNvPr id="3" name="Freeform 2"/>
          <p:cNvSpPr/>
          <p:nvPr/>
        </p:nvSpPr>
        <p:spPr>
          <a:xfrm>
            <a:off x="1676400" y="5486400"/>
            <a:ext cx="5562600" cy="731838"/>
          </a:xfrm>
          <a:custGeom>
            <a:avLst/>
            <a:gdLst>
              <a:gd name="f0" fmla="val 10800000"/>
              <a:gd name="f1" fmla="val 5400000"/>
              <a:gd name="f2" fmla="val 180"/>
              <a:gd name="f3" fmla="val w"/>
              <a:gd name="f4" fmla="val h"/>
              <a:gd name="f5" fmla="val 0"/>
              <a:gd name="f6" fmla="val 21600"/>
              <a:gd name="f7" fmla="+- 0 0 0"/>
              <a:gd name="f8" fmla="*/ f3 1 21600"/>
              <a:gd name="f9" fmla="*/ f4 1 21600"/>
              <a:gd name="f10" fmla="val f5"/>
              <a:gd name="f11" fmla="val f6"/>
              <a:gd name="f12" fmla="*/ f7 f0 1"/>
              <a:gd name="f13" fmla="+- f11 0 f10"/>
              <a:gd name="f14" fmla="*/ f12 1 f2"/>
              <a:gd name="f15" fmla="*/ f13 1 21600"/>
              <a:gd name="f16" fmla="+- f14 0 f1"/>
              <a:gd name="f17" fmla="*/ 10800 f15 1"/>
              <a:gd name="f18" fmla="*/ 0 f15 1"/>
              <a:gd name="f19" fmla="*/ 21600 f15 1"/>
              <a:gd name="f20" fmla="*/ f10 1 f15"/>
              <a:gd name="f21" fmla="*/ f11 1 f15"/>
              <a:gd name="f22" fmla="*/ f17 1 f15"/>
              <a:gd name="f23" fmla="*/ f18 1 f15"/>
              <a:gd name="f24" fmla="*/ f19 1 f15"/>
              <a:gd name="f25" fmla="*/ f20 f8 1"/>
              <a:gd name="f26" fmla="*/ f21 f8 1"/>
              <a:gd name="f27" fmla="*/ f21 f9 1"/>
              <a:gd name="f28" fmla="*/ f20 f9 1"/>
              <a:gd name="f29" fmla="*/ f22 f8 1"/>
              <a:gd name="f30" fmla="*/ f23 f9 1"/>
              <a:gd name="f31" fmla="*/ f23 f8 1"/>
              <a:gd name="f32" fmla="*/ f22 f9 1"/>
              <a:gd name="f33" fmla="*/ f24 f9 1"/>
              <a:gd name="f34" fmla="*/ f24 f8 1"/>
            </a:gdLst>
            <a:ahLst/>
            <a:cxnLst>
              <a:cxn ang="3">
                <a:pos x="hc" y="t"/>
              </a:cxn>
              <a:cxn ang="0">
                <a:pos x="r" y="vc"/>
              </a:cxn>
              <a:cxn ang="cd4">
                <a:pos x="hc" y="b"/>
              </a:cxn>
              <a:cxn ang="cd2">
                <a:pos x="l" y="vc"/>
              </a:cxn>
              <a:cxn ang="f16">
                <a:pos x="f29" y="f30"/>
              </a:cxn>
              <a:cxn ang="f16">
                <a:pos x="f31" y="f32"/>
              </a:cxn>
              <a:cxn ang="f16">
                <a:pos x="f29" y="f33"/>
              </a:cxn>
              <a:cxn ang="f16">
                <a:pos x="f34" y="f32"/>
              </a:cxn>
            </a:cxnLst>
            <a:rect l="f25" t="f28" r="f26" b="f27"/>
            <a:pathLst>
              <a:path w="21600" h="21600">
                <a:moveTo>
                  <a:pt x="f5" y="f5"/>
                </a:moveTo>
                <a:lnTo>
                  <a:pt x="f6" y="f5"/>
                </a:lnTo>
                <a:lnTo>
                  <a:pt x="f6" y="f6"/>
                </a:lnTo>
                <a:lnTo>
                  <a:pt x="f5" y="f6"/>
                </a:lnTo>
                <a:lnTo>
                  <a:pt x="f5" y="f5"/>
                </a:lnTo>
                <a:close/>
              </a:path>
            </a:pathLst>
          </a:custGeom>
          <a:solidFill>
            <a:srgbClr val="99CCFF"/>
          </a:solidFill>
          <a:ln w="0">
            <a:solidFill>
              <a:srgbClr val="000000"/>
            </a:solidFill>
            <a:prstDash val="solid"/>
          </a:ln>
        </p:spPr>
        <p:txBody>
          <a:bodyPr lIns="81643" tIns="40817" rIns="81643" bIns="40817" anchor="ctr" anchorCtr="1" compatLnSpc="0"/>
          <a:lstStyle/>
          <a:p>
            <a:pPr marL="0" marR="0" lvl="0" indent="0" algn="ctr" defTabSz="829310" rtl="0" eaLnBrk="1" fontAlgn="base" latinLnBrk="0" hangingPunct="0">
              <a:lnSpc>
                <a:spcPct val="87000"/>
              </a:lnSpc>
              <a:spcBef>
                <a:spcPct val="0"/>
              </a:spcBef>
              <a:spcAft>
                <a:spcPct val="0"/>
              </a:spcAft>
              <a:buClr>
                <a:srgbClr val="FFFFFF"/>
              </a:buClr>
              <a:buSzPct val="100000"/>
              <a:buFont typeface="Arial" panose="020B0604020202020204" pitchFamily="34" charset="0"/>
              <a:buNone/>
              <a:defRPr sz="1800" b="0" i="0" u="none" strike="noStrike" kern="0" cap="none" spc="0" baseline="0">
                <a:solidFill>
                  <a:srgbClr val="000000"/>
                </a:solidFill>
                <a:uFillTx/>
              </a:defRPr>
            </a:pPr>
            <a:r>
              <a:rPr kumimoji="0" lang="en-US" sz="1600" b="0" i="0" u="none" strike="noStrike" kern="0" cap="none" spc="0" normalizeH="0" baseline="0" noProof="0" dirty="0">
                <a:ln>
                  <a:noFill/>
                </a:ln>
                <a:solidFill>
                  <a:srgbClr val="000000"/>
                </a:solidFill>
                <a:effectLst/>
                <a:uLnTx/>
                <a:uFillTx/>
                <a:latin typeface="Liberation Sans"/>
                <a:ea typeface="DejaVu LGC Sans"/>
                <a:cs typeface="DejaVu LGC Sans"/>
              </a:rPr>
              <a:t>VIL (vertical integrated liquid )</a:t>
            </a:r>
            <a:endParaRPr kumimoji="0" lang="en-US" sz="1600" b="0" i="0" u="none" strike="noStrike" kern="0" cap="none" spc="0" normalizeH="0" baseline="0" noProof="0" dirty="0">
              <a:ln>
                <a:noFill/>
              </a:ln>
              <a:solidFill>
                <a:srgbClr val="000000"/>
              </a:solidFill>
              <a:effectLst/>
              <a:uLnTx/>
              <a:uFillTx/>
              <a:latin typeface="Liberation Sans"/>
              <a:ea typeface="DejaVu LGC Sans"/>
              <a:cs typeface="DejaVu LGC Sans"/>
            </a:endParaRPr>
          </a:p>
          <a:p>
            <a:pPr marL="0" marR="0" lvl="0" indent="0" algn="ctr" defTabSz="829310" rtl="0" eaLnBrk="1" fontAlgn="base" latinLnBrk="0" hangingPunct="0">
              <a:lnSpc>
                <a:spcPct val="87000"/>
              </a:lnSpc>
              <a:spcBef>
                <a:spcPct val="0"/>
              </a:spcBef>
              <a:spcAft>
                <a:spcPct val="0"/>
              </a:spcAft>
              <a:buClr>
                <a:srgbClr val="FFFFFF"/>
              </a:buClr>
              <a:buSzPct val="100000"/>
              <a:buFont typeface="Arial" panose="020B0604020202020204" pitchFamily="34" charset="0"/>
              <a:buNone/>
              <a:defRPr sz="1800" b="0" i="0" u="none" strike="noStrike" kern="0" cap="none" spc="0" baseline="0">
                <a:solidFill>
                  <a:srgbClr val="000000"/>
                </a:solidFill>
                <a:uFillTx/>
              </a:defRPr>
            </a:pPr>
            <a:r>
              <a:rPr kumimoji="0" lang="en-US" sz="1600" b="0" i="0" u="none" strike="noStrike" kern="0" cap="none" spc="0" normalizeH="0" baseline="0" noProof="0" dirty="0">
                <a:ln>
                  <a:noFill/>
                </a:ln>
                <a:solidFill>
                  <a:srgbClr val="000000"/>
                </a:solidFill>
                <a:effectLst/>
                <a:uLnTx/>
                <a:uFillTx/>
                <a:latin typeface="Liberation Sans"/>
                <a:ea typeface="DejaVu LGC Sans"/>
                <a:cs typeface="DejaVu LGC Sans"/>
              </a:rPr>
              <a:t>product</a:t>
            </a:r>
            <a:endParaRPr kumimoji="0" lang="en-US" sz="1600" b="0" i="0" u="none" strike="noStrike" kern="0" cap="none" spc="0" normalizeH="0" baseline="0" noProof="0" dirty="0">
              <a:ln>
                <a:noFill/>
              </a:ln>
              <a:solidFill>
                <a:srgbClr val="000000"/>
              </a:solidFill>
              <a:effectLst/>
              <a:uLnTx/>
              <a:uFillTx/>
              <a:latin typeface="Liberation Sans"/>
              <a:ea typeface="DejaVu LGC Sans"/>
              <a:cs typeface="DejaVu LGC Sans"/>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1"/>
          <p:cNvSpPr/>
          <p:nvPr/>
        </p:nvSpPr>
        <p:spPr>
          <a:xfrm>
            <a:off x="1143000" y="2819400"/>
            <a:ext cx="6019800" cy="1365250"/>
          </a:xfrm>
          <a:prstGeom prst="rect">
            <a:avLst/>
          </a:prstGeom>
          <a:noFill/>
          <a:ln w="9525">
            <a:noFill/>
          </a:ln>
        </p:spPr>
        <p:txBody>
          <a:bodyPr>
            <a:spAutoFit/>
          </a:bodyPr>
          <a:p>
            <a:pPr eaLnBrk="1" hangingPunct="1">
              <a:lnSpc>
                <a:spcPct val="87000"/>
              </a:lnSpc>
              <a:buClr>
                <a:srgbClr val="FFFFFF"/>
              </a:buClr>
            </a:pPr>
            <a:r>
              <a:rPr lang="en-US" altLang="x-none" sz="9600" b="1" dirty="0">
                <a:solidFill>
                  <a:schemeClr val="tx1"/>
                </a:solidFill>
                <a:latin typeface="Arial" panose="020B0604020202020204" pitchFamily="34" charset="0"/>
              </a:rPr>
              <a:t>    </a:t>
            </a:r>
            <a:r>
              <a:rPr lang="en-US" altLang="x-none" sz="9600" b="1" dirty="0">
                <a:solidFill>
                  <a:schemeClr val="bg2"/>
                </a:solidFill>
                <a:latin typeface="Arial" panose="020B0604020202020204" pitchFamily="34" charset="0"/>
              </a:rPr>
              <a:t>Thanks</a:t>
            </a:r>
            <a:endParaRPr lang="en-IN" altLang="x-none" sz="9600" dirty="0">
              <a:solidFill>
                <a:schemeClr val="bg2"/>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0" y="0"/>
            <a:ext cx="9140825" cy="1524000"/>
          </a:xfrm>
          <a:solidFill>
            <a:srgbClr val="93CDDD"/>
          </a:solidFill>
          <a:ln/>
        </p:spPr>
        <p:txBody>
          <a:bodyPr vert="horz" wrap="square" lIns="91440" tIns="45720" rIns="91440" bIns="45720" anchor="ctr" anchorCtr="0"/>
          <a:p>
            <a:pPr eaLnBrk="1" hangingPunct="1"/>
            <a:r>
              <a:rPr lang="en-US" altLang="x-none" dirty="0"/>
              <a:t>Base Products of DWR</a:t>
            </a:r>
            <a:endParaRPr lang="en-US" altLang="x-none" dirty="0"/>
          </a:p>
        </p:txBody>
      </p:sp>
      <p:sp>
        <p:nvSpPr>
          <p:cNvPr id="9219" name="Rectangle 3"/>
          <p:cNvSpPr>
            <a:spLocks noGrp="1"/>
          </p:cNvSpPr>
          <p:nvPr>
            <p:ph idx="1"/>
          </p:nvPr>
        </p:nvSpPr>
        <p:spPr>
          <a:xfrm>
            <a:off x="152400" y="1600200"/>
            <a:ext cx="8991600" cy="3962400"/>
          </a:xfrm>
          <a:ln/>
        </p:spPr>
        <p:txBody>
          <a:bodyPr vert="horz" wrap="square" lIns="91440" tIns="45720" rIns="91440" bIns="45720" anchor="t" anchorCtr="0"/>
          <a:p>
            <a:pPr algn="just" eaLnBrk="1" hangingPunct="1"/>
            <a:r>
              <a:rPr lang="en-US" altLang="x-none" sz="2800" dirty="0">
                <a:solidFill>
                  <a:srgbClr val="FF0000"/>
                </a:solidFill>
              </a:rPr>
              <a:t>Reflectivity (Z)</a:t>
            </a:r>
            <a:r>
              <a:rPr lang="en-US" altLang="x-none" sz="2800" dirty="0"/>
              <a:t>: </a:t>
            </a:r>
            <a:r>
              <a:rPr lang="en-IN" altLang="en-US" sz="2800" dirty="0"/>
              <a:t>C</a:t>
            </a:r>
            <a:r>
              <a:rPr lang="en-US" altLang="x-none" sz="2800" dirty="0"/>
              <a:t>alculated from the reflected power measured by the Radar</a:t>
            </a:r>
            <a:endParaRPr lang="en-US" altLang="x-none" sz="2800" dirty="0"/>
          </a:p>
          <a:p>
            <a:pPr algn="just" eaLnBrk="1" hangingPunct="1"/>
            <a:r>
              <a:rPr lang="en-US" altLang="x-none" sz="2800" dirty="0">
                <a:solidFill>
                  <a:srgbClr val="FF0000"/>
                </a:solidFill>
              </a:rPr>
              <a:t>Radial Velocity (v)</a:t>
            </a:r>
            <a:r>
              <a:rPr lang="en-US" altLang="x-none" sz="2800" dirty="0"/>
              <a:t>: </a:t>
            </a:r>
            <a:r>
              <a:rPr lang="en-IN" altLang="en-US" sz="2800" dirty="0"/>
              <a:t>C</a:t>
            </a:r>
            <a:r>
              <a:rPr lang="en-US" altLang="x-none" sz="2800" dirty="0"/>
              <a:t>alculated from change in frequency measured by the radar</a:t>
            </a:r>
            <a:endParaRPr lang="en-US" altLang="x-none" sz="2800" dirty="0"/>
          </a:p>
          <a:p>
            <a:pPr algn="just" eaLnBrk="1" hangingPunct="1"/>
            <a:r>
              <a:rPr lang="en-US" altLang="x-none" sz="2800" dirty="0">
                <a:solidFill>
                  <a:srgbClr val="FF0000"/>
                </a:solidFill>
              </a:rPr>
              <a:t>Spectral Width (w)</a:t>
            </a:r>
            <a:r>
              <a:rPr lang="en-US" altLang="x-none" sz="2800" dirty="0"/>
              <a:t>: </a:t>
            </a:r>
            <a:r>
              <a:rPr lang="en-IN" altLang="en-US" sz="2800" dirty="0"/>
              <a:t>C</a:t>
            </a:r>
            <a:r>
              <a:rPr lang="en-US" altLang="x-none" sz="2800" dirty="0"/>
              <a:t>alculated from the velocity distribution in the sampling volume.  In fact, variance of the velocity distribution is the spectral width. It’s a measure of turbulence in the clouds.</a:t>
            </a:r>
            <a:endParaRPr lang="en-US" altLang="x-none" sz="28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a:solidFill>
            <a:srgbClr val="93CDDD"/>
          </a:solidFill>
          <a:ln/>
        </p:spPr>
        <p:txBody>
          <a:bodyPr vert="horz" wrap="square" lIns="91440" tIns="45720" rIns="91440" bIns="45720" anchor="ctr" anchorCtr="0"/>
          <a:p>
            <a:pPr marL="342900" indent="-342900" eaLnBrk="1" hangingPunct="1"/>
            <a:r>
              <a:rPr lang="en-US" altLang="x-none" dirty="0"/>
              <a:t>Base Reflectivity (Z)</a:t>
            </a:r>
            <a:endParaRPr lang="en-US" altLang="x-none" dirty="0"/>
          </a:p>
        </p:txBody>
      </p:sp>
      <p:sp>
        <p:nvSpPr>
          <p:cNvPr id="11267" name="Content Placeholder 2"/>
          <p:cNvSpPr>
            <a:spLocks noGrp="1"/>
          </p:cNvSpPr>
          <p:nvPr>
            <p:ph idx="1"/>
          </p:nvPr>
        </p:nvSpPr>
        <p:spPr>
          <a:ln/>
        </p:spPr>
        <p:txBody>
          <a:bodyPr vert="horz" wrap="square" lIns="91440" tIns="45720" rIns="91440" bIns="45720" anchor="t" anchorCtr="0"/>
          <a:p>
            <a:pPr algn="just" eaLnBrk="1" hangingPunct="1"/>
            <a:r>
              <a:rPr lang="en-US" altLang="x-none" dirty="0"/>
              <a:t>Base reflectivity is a radar product that displays the amount of power returned to the radar after it has reflected off particles in the atmosphere. </a:t>
            </a:r>
            <a:endParaRPr lang="en-US" altLang="x-none" dirty="0"/>
          </a:p>
          <a:p>
            <a:pPr algn="just" eaLnBrk="1" hangingPunct="1"/>
            <a:r>
              <a:rPr lang="en-US" altLang="x-none" dirty="0"/>
              <a:t>The actual amount of energy returned is not displayed. What is displayed is a term called reflectivity (hence why this product is named base reflectivity), and is measured in decibels (dBZ).</a:t>
            </a:r>
            <a:endParaRPr lang="en-US" altLang="x-non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a:solidFill>
            <a:srgbClr val="93CDDD"/>
          </a:solidFill>
          <a:ln/>
        </p:spPr>
        <p:txBody>
          <a:bodyPr vert="horz" wrap="square" lIns="91440" tIns="45720" rIns="91440" bIns="45720" anchor="ctr" anchorCtr="0"/>
          <a:p>
            <a:pPr eaLnBrk="1" hangingPunct="1"/>
            <a:r>
              <a:rPr lang="en-US" altLang="x-none" dirty="0"/>
              <a:t>Base Reflectivity (Z)</a:t>
            </a:r>
            <a:endParaRPr lang="en-US" altLang="x-none" dirty="0"/>
          </a:p>
        </p:txBody>
      </p:sp>
      <p:sp>
        <p:nvSpPr>
          <p:cNvPr id="12291" name="Content Placeholder 2"/>
          <p:cNvSpPr>
            <a:spLocks noGrp="1"/>
          </p:cNvSpPr>
          <p:nvPr>
            <p:ph idx="1"/>
          </p:nvPr>
        </p:nvSpPr>
        <p:spPr>
          <a:ln/>
        </p:spPr>
        <p:txBody>
          <a:bodyPr vert="horz" wrap="square" lIns="91440" tIns="45720" rIns="91440" bIns="45720" anchor="t" anchorCtr="0"/>
          <a:p>
            <a:pPr algn="just" eaLnBrk="1" hangingPunct="1"/>
            <a:r>
              <a:rPr lang="en-US" altLang="x-none" dirty="0"/>
              <a:t>Base Reflectivity values can be negative since the reflectivity scale is actually a logarithmic scale, which means the numbers on the scale are actually powers of 10. </a:t>
            </a:r>
            <a:endParaRPr lang="en-US" altLang="x-none" dirty="0"/>
          </a:p>
          <a:p>
            <a:pPr eaLnBrk="1" hangingPunct="1"/>
            <a:r>
              <a:rPr lang="en-US" altLang="x-none" dirty="0"/>
              <a:t>The value of reflectivity in a bin of data is actually the average of all the reflectivity values detected within that bin. </a:t>
            </a:r>
            <a:endParaRPr lang="en-US" altLang="x-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a:solidFill>
            <a:srgbClr val="93CDDD"/>
          </a:solidFill>
          <a:ln/>
        </p:spPr>
        <p:txBody>
          <a:bodyPr vert="horz" wrap="square" lIns="91440" tIns="45720" rIns="91440" bIns="45720" anchor="ctr" anchorCtr="0"/>
          <a:p>
            <a:pPr marL="342900" indent="-342900" eaLnBrk="1" hangingPunct="1"/>
            <a:r>
              <a:rPr lang="en-US" altLang="x-none" sz="4800" dirty="0"/>
              <a:t>Radial Velocity (v) </a:t>
            </a:r>
            <a:endParaRPr lang="en-US" altLang="x-none" dirty="0"/>
          </a:p>
        </p:txBody>
      </p:sp>
      <p:sp>
        <p:nvSpPr>
          <p:cNvPr id="13315" name="Content Placeholder 2"/>
          <p:cNvSpPr>
            <a:spLocks noGrp="1"/>
          </p:cNvSpPr>
          <p:nvPr>
            <p:ph idx="1"/>
          </p:nvPr>
        </p:nvSpPr>
        <p:spPr>
          <a:ln/>
        </p:spPr>
        <p:txBody>
          <a:bodyPr vert="horz" wrap="square" lIns="91440" tIns="45720" rIns="91440" bIns="45720" anchor="t" anchorCtr="0"/>
          <a:p>
            <a:pPr algn="just" eaLnBrk="1" hangingPunct="1"/>
            <a:r>
              <a:rPr lang="en-US" altLang="x-none" dirty="0"/>
              <a:t>Radial velocity is a radar product that displays the average wind speed (and in some sense, the direction, hence velocity) of particles that are detected by the radar.</a:t>
            </a:r>
            <a:endParaRPr lang="en-US" altLang="x-none" dirty="0"/>
          </a:p>
          <a:p>
            <a:pPr algn="just" eaLnBrk="1" hangingPunct="1"/>
            <a:r>
              <a:rPr lang="en-US" altLang="x-none" dirty="0"/>
              <a:t>The radar can measure the speed due to a phenomenon called the </a:t>
            </a:r>
            <a:r>
              <a:rPr lang="en-US" altLang="x-none" dirty="0">
                <a:solidFill>
                  <a:srgbClr val="FF0000"/>
                </a:solidFill>
              </a:rPr>
              <a:t>Doppler Effect</a:t>
            </a:r>
            <a:r>
              <a:rPr lang="en-US" altLang="x-none" dirty="0"/>
              <a:t>, in which the frequency of a wave changes as it bounces off a particle that is moving with respect a stationary object . </a:t>
            </a:r>
            <a:endParaRPr lang="en-US" altLang="x-non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a:solidFill>
            <a:srgbClr val="93CDDD"/>
          </a:solidFill>
          <a:ln/>
        </p:spPr>
        <p:txBody>
          <a:bodyPr vert="horz" wrap="square" lIns="91440" tIns="45720" rIns="91440" bIns="45720" anchor="ctr" anchorCtr="0"/>
          <a:p>
            <a:pPr eaLnBrk="1" hangingPunct="1"/>
            <a:r>
              <a:rPr lang="en-US" altLang="x-none" dirty="0"/>
              <a:t>Radial Velocity (v) </a:t>
            </a:r>
            <a:endParaRPr lang="en-US" altLang="x-none" dirty="0"/>
          </a:p>
        </p:txBody>
      </p:sp>
      <p:sp>
        <p:nvSpPr>
          <p:cNvPr id="14339" name="Content Placeholder 2"/>
          <p:cNvSpPr>
            <a:spLocks noGrp="1"/>
          </p:cNvSpPr>
          <p:nvPr>
            <p:ph idx="1"/>
          </p:nvPr>
        </p:nvSpPr>
        <p:spPr>
          <a:ln/>
        </p:spPr>
        <p:txBody>
          <a:bodyPr vert="horz" wrap="square" lIns="91440" tIns="45720" rIns="91440" bIns="45720" anchor="t" anchorCtr="0"/>
          <a:p>
            <a:pPr algn="just" eaLnBrk="1" hangingPunct="1"/>
            <a:r>
              <a:rPr lang="en-US" altLang="x-none" dirty="0"/>
              <a:t> Looking at a display of base velocity, you are looking at the wind speed either directly towards or directly away from the radar. </a:t>
            </a:r>
            <a:endParaRPr lang="en-US" altLang="x-none" dirty="0"/>
          </a:p>
          <a:p>
            <a:pPr algn="just" eaLnBrk="1" hangingPunct="1"/>
            <a:r>
              <a:rPr lang="en-US" altLang="x-none" dirty="0"/>
              <a:t>Positive values of velocity mean that there is a positive correlation between distance and direction. This means the wind direction is away from the radar when values are positive and vice versa.</a:t>
            </a:r>
            <a:endParaRPr lang="en-US" altLang="x-none" dirty="0"/>
          </a:p>
          <a:p>
            <a:pPr eaLnBrk="1" hangingPunct="1"/>
            <a:endParaRPr lang="en-US" altLang="x-none" dirty="0"/>
          </a:p>
        </p:txBody>
      </p:sp>
    </p:spTree>
  </p:cSld>
  <p:clrMapOvr>
    <a:masterClrMapping/>
  </p:clrMapOvr>
</p:sld>
</file>

<file path=ppt/theme/theme1.xml><?xml version="1.0" encoding="utf-8"?>
<a:theme xmlns:a="http://schemas.openxmlformats.org/drawingml/2006/main" name="IM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IMD</Template>
  <TotalTime>0</TotalTime>
  <Words>7163</Words>
  <Application>WPS Presentation</Application>
  <PresentationFormat>On-screen Show (4:3)</PresentationFormat>
  <Paragraphs>191</Paragraphs>
  <Slides>46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Arial</vt:lpstr>
      <vt:lpstr>SimSun</vt:lpstr>
      <vt:lpstr>Wingdings</vt:lpstr>
      <vt:lpstr>Times New Roman</vt:lpstr>
      <vt:lpstr>Calibri</vt:lpstr>
      <vt:lpstr>Tahoma</vt:lpstr>
      <vt:lpstr>Liberation Sans</vt:lpstr>
      <vt:lpstr>Segoe Print</vt:lpstr>
      <vt:lpstr>DejaVu LGC Sans</vt:lpstr>
      <vt:lpstr>Microsoft YaHei</vt:lpstr>
      <vt:lpstr>Arial Unicode MS</vt:lpstr>
      <vt:lpstr>IMD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Trial</dc:title>
  <dc:creator>BAMK</dc:creator>
  <cp:keywords>Inagural</cp:keywords>
  <cp:lastModifiedBy>radar projects</cp:lastModifiedBy>
  <cp:revision>65</cp:revision>
  <dcterms:created xsi:type="dcterms:W3CDTF">2024-09-25T05:50:53Z</dcterms:created>
  <dcterms:modified xsi:type="dcterms:W3CDTF">2024-09-25T10:45:26Z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3AB4167363CA4362BB14416CB83979CA_12</vt:lpwstr>
  </property>
  <property fmtid="{D5CDD505-2E9C-101B-9397-08002B2CF9AE}" pid="3" name="KSOProductBuildVer">
    <vt:lpwstr>1033-12.2.0.18283</vt:lpwstr>
  </property>
</Properties>
</file>