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3"/>
    <p:sldMasterId id="2147483682" r:id="rId4"/>
    <p:sldMasterId id="2147483699" r:id="rId5"/>
    <p:sldMasterId id="2147483716" r:id="rId6"/>
    <p:sldMasterId id="2147483733" r:id="rId7"/>
    <p:sldMasterId id="2147483750" r:id="rId8"/>
    <p:sldMasterId id="2147483767" r:id="rId9"/>
    <p:sldMasterId id="2147483784" r:id="rId10"/>
  </p:sldMasterIdLst>
  <p:notesMasterIdLst>
    <p:notesMasterId r:id="rId13"/>
  </p:notesMasterIdLst>
  <p:sldIdLst>
    <p:sldId id="256" r:id="rId11"/>
    <p:sldId id="340" r:id="rId12"/>
    <p:sldId id="342" r:id="rId14"/>
    <p:sldId id="341" r:id="rId15"/>
    <p:sldId id="343" r:id="rId16"/>
    <p:sldId id="308" r:id="rId17"/>
    <p:sldId id="315" r:id="rId18"/>
    <p:sldId id="309" r:id="rId19"/>
    <p:sldId id="316" r:id="rId20"/>
    <p:sldId id="311" r:id="rId21"/>
    <p:sldId id="317" r:id="rId22"/>
    <p:sldId id="312" r:id="rId23"/>
    <p:sldId id="313" r:id="rId24"/>
    <p:sldId id="318" r:id="rId25"/>
    <p:sldId id="328" r:id="rId26"/>
    <p:sldId id="329" r:id="rId27"/>
    <p:sldId id="330" r:id="rId28"/>
    <p:sldId id="331" r:id="rId29"/>
    <p:sldId id="332" r:id="rId30"/>
    <p:sldId id="337" r:id="rId31"/>
    <p:sldId id="333" r:id="rId32"/>
    <p:sldId id="334" r:id="rId33"/>
    <p:sldId id="335" r:id="rId34"/>
    <p:sldId id="336" r:id="rId35"/>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48945"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1pPr>
    <a:lvl2pPr marL="0" marR="0" indent="0" algn="l" defTabSz="448945"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2pPr>
    <a:lvl3pPr marL="0" marR="0" indent="0" algn="l" defTabSz="448945"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3pPr>
    <a:lvl4pPr marL="0" marR="0" indent="0" algn="l" defTabSz="448945"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4pPr>
    <a:lvl5pPr marL="0" marR="0" indent="0" algn="l" defTabSz="448945"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5pPr>
    <a:lvl6pPr marL="0" marR="0" indent="0" algn="l" defTabSz="448945"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6pPr>
    <a:lvl7pPr marL="0" marR="0" indent="0" algn="l" defTabSz="448945"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7pPr>
    <a:lvl8pPr marL="0" marR="0" indent="0" algn="l" defTabSz="448945"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8pPr>
    <a:lvl9pPr marL="0" marR="0" indent="0" algn="l" defTabSz="448945"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20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24.xml"/><Relationship Id="rId34" Type="http://schemas.openxmlformats.org/officeDocument/2006/relationships/slide" Target="slides/slide23.xml"/><Relationship Id="rId33" Type="http://schemas.openxmlformats.org/officeDocument/2006/relationships/slide" Target="slides/slide22.xml"/><Relationship Id="rId32" Type="http://schemas.openxmlformats.org/officeDocument/2006/relationships/slide" Target="slides/slide21.xml"/><Relationship Id="rId31" Type="http://schemas.openxmlformats.org/officeDocument/2006/relationships/slide" Target="slides/slide20.xml"/><Relationship Id="rId30" Type="http://schemas.openxmlformats.org/officeDocument/2006/relationships/slide" Target="slides/slide19.xml"/><Relationship Id="rId3" Type="http://schemas.openxmlformats.org/officeDocument/2006/relationships/slideMaster" Target="slideMasters/slideMaster2.xml"/><Relationship Id="rId29" Type="http://schemas.openxmlformats.org/officeDocument/2006/relationships/slide" Target="slides/slide18.xml"/><Relationship Id="rId28" Type="http://schemas.openxmlformats.org/officeDocument/2006/relationships/slide" Target="slides/slide17.xml"/><Relationship Id="rId27" Type="http://schemas.openxmlformats.org/officeDocument/2006/relationships/slide" Target="slides/slide16.xml"/><Relationship Id="rId26" Type="http://schemas.openxmlformats.org/officeDocument/2006/relationships/slide" Target="slides/slide15.xml"/><Relationship Id="rId25" Type="http://schemas.openxmlformats.org/officeDocument/2006/relationships/slide" Target="slides/slide14.xml"/><Relationship Id="rId24" Type="http://schemas.openxmlformats.org/officeDocument/2006/relationships/slide" Target="slides/slide13.xml"/><Relationship Id="rId23" Type="http://schemas.openxmlformats.org/officeDocument/2006/relationships/slide" Target="slides/slide12.xml"/><Relationship Id="rId22" Type="http://schemas.openxmlformats.org/officeDocument/2006/relationships/slide" Target="slides/slide11.xml"/><Relationship Id="rId21" Type="http://schemas.openxmlformats.org/officeDocument/2006/relationships/slide" Target="slides/slide10.xml"/><Relationship Id="rId20" Type="http://schemas.openxmlformats.org/officeDocument/2006/relationships/slide" Target="slides/slide9.xml"/><Relationship Id="rId2" Type="http://schemas.openxmlformats.org/officeDocument/2006/relationships/theme" Target="theme/theme1.xml"/><Relationship Id="rId19" Type="http://schemas.openxmlformats.org/officeDocument/2006/relationships/slide" Target="slides/slide8.xml"/><Relationship Id="rId18" Type="http://schemas.openxmlformats.org/officeDocument/2006/relationships/slide" Target="slides/slide7.xml"/><Relationship Id="rId17" Type="http://schemas.openxmlformats.org/officeDocument/2006/relationships/slide" Target="slides/slide6.xml"/><Relationship Id="rId16" Type="http://schemas.openxmlformats.org/officeDocument/2006/relationships/slide" Target="slides/slide5.xml"/><Relationship Id="rId15" Type="http://schemas.openxmlformats.org/officeDocument/2006/relationships/slide" Target="slides/slide4.xml"/><Relationship Id="rId14" Type="http://schemas.openxmlformats.org/officeDocument/2006/relationships/slide" Target="slides/slide3.xml"/><Relationship Id="rId13" Type="http://schemas.openxmlformats.org/officeDocument/2006/relationships/notesMaster" Target="notesMasters/notesMaster1.xml"/><Relationship Id="rId12" Type="http://schemas.openxmlformats.org/officeDocument/2006/relationships/slide" Target="slides/slide2.xml"/><Relationship Id="rId11" Type="http://schemas.openxmlformats.org/officeDocument/2006/relationships/slide" Target="slides/slide1.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2" name="Shape 252"/>
          <p:cNvSpPr>
            <a:spLocks noGrp="1" noRot="1" noChangeAspect="1"/>
          </p:cNvSpPr>
          <p:nvPr>
            <p:ph type="sldImg"/>
          </p:nvPr>
        </p:nvSpPr>
        <p:spPr>
          <a:xfrm>
            <a:off x="1143000" y="685800"/>
            <a:ext cx="4572000" cy="3429000"/>
          </a:xfrm>
          <a:prstGeom prst="rect">
            <a:avLst/>
          </a:prstGeom>
        </p:spPr>
        <p:txBody>
          <a:bodyPr/>
          <a:lstStyle/>
          <a:p/>
        </p:txBody>
      </p:sp>
      <p:sp>
        <p:nvSpPr>
          <p:cNvPr id="253" name="Shape 253"/>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48945" latinLnBrk="0">
      <a:spcBef>
        <a:spcPts val="400"/>
      </a:spcBef>
      <a:defRPr sz="1200">
        <a:latin typeface="+mj-lt"/>
        <a:ea typeface="+mj-ea"/>
        <a:cs typeface="+mj-cs"/>
        <a:sym typeface="Times New Roman" panose="02020603050405020304"/>
      </a:defRPr>
    </a:lvl1pPr>
    <a:lvl2pPr indent="228600" defTabSz="448945" latinLnBrk="0">
      <a:spcBef>
        <a:spcPts val="400"/>
      </a:spcBef>
      <a:defRPr sz="1200">
        <a:latin typeface="+mj-lt"/>
        <a:ea typeface="+mj-ea"/>
        <a:cs typeface="+mj-cs"/>
        <a:sym typeface="Times New Roman" panose="02020603050405020304"/>
      </a:defRPr>
    </a:lvl2pPr>
    <a:lvl3pPr indent="457200" defTabSz="448945" latinLnBrk="0">
      <a:spcBef>
        <a:spcPts val="400"/>
      </a:spcBef>
      <a:defRPr sz="1200">
        <a:latin typeface="+mj-lt"/>
        <a:ea typeface="+mj-ea"/>
        <a:cs typeface="+mj-cs"/>
        <a:sym typeface="Times New Roman" panose="02020603050405020304"/>
      </a:defRPr>
    </a:lvl3pPr>
    <a:lvl4pPr indent="685800" defTabSz="448945" latinLnBrk="0">
      <a:spcBef>
        <a:spcPts val="400"/>
      </a:spcBef>
      <a:defRPr sz="1200">
        <a:latin typeface="+mj-lt"/>
        <a:ea typeface="+mj-ea"/>
        <a:cs typeface="+mj-cs"/>
        <a:sym typeface="Times New Roman" panose="02020603050405020304"/>
      </a:defRPr>
    </a:lvl4pPr>
    <a:lvl5pPr indent="914400" defTabSz="448945" latinLnBrk="0">
      <a:spcBef>
        <a:spcPts val="400"/>
      </a:spcBef>
      <a:defRPr sz="1200">
        <a:latin typeface="+mj-lt"/>
        <a:ea typeface="+mj-ea"/>
        <a:cs typeface="+mj-cs"/>
        <a:sym typeface="Times New Roman" panose="02020603050405020304"/>
      </a:defRPr>
    </a:lvl5pPr>
    <a:lvl6pPr indent="1143000" defTabSz="448945" latinLnBrk="0">
      <a:spcBef>
        <a:spcPts val="400"/>
      </a:spcBef>
      <a:defRPr sz="1200">
        <a:latin typeface="+mj-lt"/>
        <a:ea typeface="+mj-ea"/>
        <a:cs typeface="+mj-cs"/>
        <a:sym typeface="Times New Roman" panose="02020603050405020304"/>
      </a:defRPr>
    </a:lvl6pPr>
    <a:lvl7pPr indent="1371600" defTabSz="448945" latinLnBrk="0">
      <a:spcBef>
        <a:spcPts val="400"/>
      </a:spcBef>
      <a:defRPr sz="1200">
        <a:latin typeface="+mj-lt"/>
        <a:ea typeface="+mj-ea"/>
        <a:cs typeface="+mj-cs"/>
        <a:sym typeface="Times New Roman" panose="02020603050405020304"/>
      </a:defRPr>
    </a:lvl7pPr>
    <a:lvl8pPr indent="1600200" defTabSz="448945" latinLnBrk="0">
      <a:spcBef>
        <a:spcPts val="400"/>
      </a:spcBef>
      <a:defRPr sz="1200">
        <a:latin typeface="+mj-lt"/>
        <a:ea typeface="+mj-ea"/>
        <a:cs typeface="+mj-cs"/>
        <a:sym typeface="Times New Roman" panose="02020603050405020304"/>
      </a:defRPr>
    </a:lvl8pPr>
    <a:lvl9pPr indent="1828800" defTabSz="448945" latinLnBrk="0">
      <a:spcBef>
        <a:spcPts val="400"/>
      </a:spcBef>
      <a:defRPr sz="1200">
        <a:latin typeface="+mj-lt"/>
        <a:ea typeface="+mj-ea"/>
        <a:cs typeface="+mj-cs"/>
        <a:sym typeface="Times New Roman" panose="020206030504050203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D66E6DF-81D2-4C28-8857-4BC4267498D4}"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D66E6DF-81D2-4C28-8857-4BC4267498D4}"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D66E6DF-81D2-4C28-8857-4BC4267498D4}"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7" Type="http://schemas.openxmlformats.org/officeDocument/2006/relationships/image" Target="../media/image6.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_rels/slideLayout117.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_rels/slideLayout118.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_rels/slideLayout119.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_rels/slideLayout121.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_rels/slideLayout122.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_rels/slideLayout125.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_rels/slideLayout126.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9.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13.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7" Type="http://schemas.openxmlformats.org/officeDocument/2006/relationships/image" Target="../media/image6.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131.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132.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133.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134.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135.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136.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137.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138.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139.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141.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142.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7" Type="http://schemas.openxmlformats.org/officeDocument/2006/relationships/image" Target="../media/image6.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7" Type="http://schemas.openxmlformats.org/officeDocument/2006/relationships/image" Target="../media/image6.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7" Type="http://schemas.openxmlformats.org/officeDocument/2006/relationships/image" Target="../media/image6.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7" Type="http://schemas.openxmlformats.org/officeDocument/2006/relationships/image" Target="../media/image6.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7" Type="http://schemas.openxmlformats.org/officeDocument/2006/relationships/image" Target="../media/image6.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7" Type="http://schemas.openxmlformats.org/officeDocument/2006/relationships/image" Target="../media/image6.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7" Type="http://schemas.openxmlformats.org/officeDocument/2006/relationships/image" Target="../media/image6.png"/><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1"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2"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5" name="Group 9"/>
          <p:cNvGrpSpPr/>
          <p:nvPr/>
        </p:nvGrpSpPr>
        <p:grpSpPr>
          <a:xfrm>
            <a:off x="2428875" y="6429368"/>
            <a:ext cx="4286250" cy="428635"/>
            <a:chOff x="0" y="0"/>
            <a:chExt cx="4286250" cy="428633"/>
          </a:xfrm>
        </p:grpSpPr>
        <p:pic>
          <p:nvPicPr>
            <p:cNvPr id="13"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4"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6"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7"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pic>
        <p:nvPicPr>
          <p:cNvPr id="18" name="Picture 4" descr="Picture 4"/>
          <p:cNvPicPr>
            <a:picLocks noChangeAspect="1"/>
          </p:cNvPicPr>
          <p:nvPr/>
        </p:nvPicPr>
        <p:blipFill>
          <a:blip r:embed="rId7"/>
          <a:srcRect l="11111" t="4305" r="11111" b="9605"/>
          <a:stretch>
            <a:fillRect/>
          </a:stretch>
        </p:blipFill>
        <p:spPr>
          <a:xfrm>
            <a:off x="3929062" y="-3"/>
            <a:ext cx="1133480" cy="1619257"/>
          </a:xfrm>
          <a:prstGeom prst="rect">
            <a:avLst/>
          </a:prstGeom>
          <a:ln w="12700">
            <a:miter lim="400000"/>
            <a:headEnd/>
            <a:tailEnd/>
          </a:ln>
        </p:spPr>
      </p:pic>
      <p:grpSp>
        <p:nvGrpSpPr>
          <p:cNvPr id="25" name="Group 12"/>
          <p:cNvGrpSpPr/>
          <p:nvPr/>
        </p:nvGrpSpPr>
        <p:grpSpPr>
          <a:xfrm>
            <a:off x="2214559" y="5357805"/>
            <a:ext cx="4800619" cy="766776"/>
            <a:chOff x="-1" y="-2"/>
            <a:chExt cx="4800617" cy="766774"/>
          </a:xfrm>
        </p:grpSpPr>
        <p:grpSp>
          <p:nvGrpSpPr>
            <p:cNvPr id="21" name="Picture 4"/>
            <p:cNvGrpSpPr/>
            <p:nvPr/>
          </p:nvGrpSpPr>
          <p:grpSpPr>
            <a:xfrm>
              <a:off x="514351" y="-2"/>
              <a:ext cx="3600462" cy="523803"/>
              <a:chOff x="0" y="-1"/>
              <a:chExt cx="3600461" cy="523802"/>
            </a:xfrm>
          </p:grpSpPr>
          <p:sp>
            <p:nvSpPr>
              <p:cNvPr id="19" name="Rectangle"/>
              <p:cNvSpPr/>
              <p:nvPr/>
            </p:nvSpPr>
            <p:spPr>
              <a:xfrm>
                <a:off x="-1" y="-2"/>
                <a:ext cx="3600462" cy="523802"/>
              </a:xfrm>
              <a:prstGeom prst="rect">
                <a:avLst/>
              </a:prstGeom>
              <a:solidFill>
                <a:srgbClr val="000000">
                  <a:alpha val="0"/>
                </a:srgbClr>
              </a:solidFill>
              <a:ln w="12700" cap="flat">
                <a:noFill/>
                <a:miter lim="400000"/>
              </a:ln>
              <a:effectLst/>
            </p:spPr>
            <p:txBody>
              <a:bodyPr wrap="square" lIns="45718" tIns="45718" rIns="45718" bIns="45718" numCol="1" anchor="ctr">
                <a:noAutofit/>
              </a:bodyPr>
              <a:lstStyle/>
              <a:p>
                <a:pPr>
                  <a:defRPr>
                    <a:latin typeface="Calibri" panose="020F0502020204030204"/>
                    <a:ea typeface="Calibri" panose="020F0502020204030204"/>
                    <a:cs typeface="Calibri" panose="020F0502020204030204"/>
                    <a:sym typeface="Calibri" panose="020F0502020204030204"/>
                  </a:defRPr>
                </a:pPr>
              </a:p>
            </p:txBody>
          </p:sp>
          <p:pic>
            <p:nvPicPr>
              <p:cNvPr id="20" name="image7.png" descr="image7.png"/>
              <p:cNvPicPr>
                <a:picLocks noChangeAspect="1"/>
              </p:cNvPicPr>
              <p:nvPr/>
            </p:nvPicPr>
            <p:blipFill>
              <a:blip r:embed="rId8"/>
              <a:stretch>
                <a:fillRect/>
              </a:stretch>
            </p:blipFill>
            <p:spPr>
              <a:xfrm>
                <a:off x="0" y="-1"/>
                <a:ext cx="3600461" cy="523803"/>
              </a:xfrm>
              <a:prstGeom prst="rect">
                <a:avLst/>
              </a:prstGeom>
              <a:ln w="12700" cap="flat">
                <a:noFill/>
                <a:miter lim="400000"/>
                <a:headEnd/>
                <a:tailEnd/>
              </a:ln>
              <a:effectLst/>
            </p:spPr>
          </p:pic>
        </p:grpSp>
        <p:grpSp>
          <p:nvGrpSpPr>
            <p:cNvPr id="24" name="Picture 5"/>
            <p:cNvGrpSpPr/>
            <p:nvPr/>
          </p:nvGrpSpPr>
          <p:grpSpPr>
            <a:xfrm>
              <a:off x="-2" y="357127"/>
              <a:ext cx="4800618" cy="409646"/>
              <a:chOff x="0" y="0"/>
              <a:chExt cx="4800617" cy="409645"/>
            </a:xfrm>
          </p:grpSpPr>
          <p:sp>
            <p:nvSpPr>
              <p:cNvPr id="22" name="Rectangle"/>
              <p:cNvSpPr/>
              <p:nvPr/>
            </p:nvSpPr>
            <p:spPr>
              <a:xfrm>
                <a:off x="-1" y="-1"/>
                <a:ext cx="4800617" cy="409646"/>
              </a:xfrm>
              <a:prstGeom prst="rect">
                <a:avLst/>
              </a:prstGeom>
              <a:solidFill>
                <a:srgbClr val="000000">
                  <a:alpha val="0"/>
                </a:srgbClr>
              </a:solidFill>
              <a:ln w="12700" cap="flat">
                <a:noFill/>
                <a:miter lim="400000"/>
              </a:ln>
              <a:effectLst/>
            </p:spPr>
            <p:txBody>
              <a:bodyPr wrap="square" lIns="45718" tIns="45718" rIns="45718" bIns="45718" numCol="1" anchor="ctr">
                <a:noAutofit/>
              </a:bodyPr>
              <a:lstStyle/>
              <a:p>
                <a:pPr>
                  <a:defRPr>
                    <a:latin typeface="Calibri" panose="020F0502020204030204"/>
                    <a:ea typeface="Calibri" panose="020F0502020204030204"/>
                    <a:cs typeface="Calibri" panose="020F0502020204030204"/>
                    <a:sym typeface="Calibri" panose="020F0502020204030204"/>
                  </a:defRPr>
                </a:pPr>
              </a:p>
            </p:txBody>
          </p:sp>
          <p:pic>
            <p:nvPicPr>
              <p:cNvPr id="23" name="image8.png" descr="image8.png"/>
              <p:cNvPicPr>
                <a:picLocks noChangeAspect="1"/>
              </p:cNvPicPr>
              <p:nvPr/>
            </p:nvPicPr>
            <p:blipFill>
              <a:blip r:embed="rId9"/>
              <a:srcRect l="2464" t="17020" r="2614" b="14894"/>
              <a:stretch>
                <a:fillRect/>
              </a:stretch>
            </p:blipFill>
            <p:spPr>
              <a:xfrm>
                <a:off x="-1" y="-1"/>
                <a:ext cx="4800618" cy="409646"/>
              </a:xfrm>
              <a:prstGeom prst="rect">
                <a:avLst/>
              </a:prstGeom>
              <a:ln w="12700" cap="flat">
                <a:noFill/>
                <a:miter lim="400000"/>
                <a:headEnd/>
                <a:tailEnd/>
              </a:ln>
              <a:effectLst/>
            </p:spPr>
          </p:pic>
        </p:grpSp>
      </p:grpSp>
      <p:sp>
        <p:nvSpPr>
          <p:cNvPr id="26" name="Title Text"/>
          <p:cNvSpPr txBox="1">
            <a:spLocks noGrp="1"/>
          </p:cNvSpPr>
          <p:nvPr>
            <p:ph type="title" hasCustomPrompt="1"/>
          </p:nvPr>
        </p:nvSpPr>
        <p:spPr>
          <a:xfrm>
            <a:off x="457200" y="2030413"/>
            <a:ext cx="8153400" cy="1470030"/>
          </a:xfrm>
          <a:prstGeom prst="rect">
            <a:avLst/>
          </a:prstGeom>
        </p:spPr>
        <p:txBody>
          <a:bodyPr/>
          <a:lstStyle>
            <a:lvl1pPr>
              <a:defRPr sz="5400" b="1">
                <a:solidFill>
                  <a:srgbClr val="003399"/>
                </a:solidFill>
              </a:defRPr>
            </a:lvl1pPr>
          </a:lstStyle>
          <a:p>
            <a:r>
              <a:t>Title Text</a:t>
            </a:r>
          </a:p>
        </p:txBody>
      </p:sp>
      <p:sp>
        <p:nvSpPr>
          <p:cNvPr id="27" name="Body Level One…"/>
          <p:cNvSpPr txBox="1">
            <a:spLocks noGrp="1"/>
          </p:cNvSpPr>
          <p:nvPr>
            <p:ph type="body" sz="quarter" idx="1" hasCustomPrompt="1"/>
          </p:nvPr>
        </p:nvSpPr>
        <p:spPr>
          <a:xfrm>
            <a:off x="914400" y="4367217"/>
            <a:ext cx="7239000" cy="776299"/>
          </a:xfrm>
          <a:prstGeom prst="rect">
            <a:avLst/>
          </a:prstGeom>
        </p:spPr>
        <p:txBody>
          <a:bodyPr/>
          <a:lstStyle>
            <a:lvl1pPr marL="0" indent="0" algn="ctr">
              <a:buSzTx/>
              <a:buNone/>
              <a:defRPr b="1">
                <a:solidFill>
                  <a:srgbClr val="1A1C3E"/>
                </a:solidFill>
              </a:defRPr>
            </a:lvl1pPr>
            <a:lvl2pPr marL="0" indent="0" algn="ctr">
              <a:buSzTx/>
              <a:buNone/>
              <a:defRPr b="1">
                <a:solidFill>
                  <a:srgbClr val="1A1C3E"/>
                </a:solidFill>
              </a:defRPr>
            </a:lvl2pPr>
            <a:lvl3pPr marL="0" indent="0" algn="ctr">
              <a:buSzTx/>
              <a:buNone/>
              <a:defRPr b="1">
                <a:solidFill>
                  <a:srgbClr val="1A1C3E"/>
                </a:solidFill>
              </a:defRPr>
            </a:lvl3pPr>
            <a:lvl4pPr marL="0" indent="0" algn="ctr">
              <a:buSzTx/>
              <a:buNone/>
              <a:defRPr b="1">
                <a:solidFill>
                  <a:srgbClr val="1A1C3E"/>
                </a:solidFill>
              </a:defRPr>
            </a:lvl4pPr>
            <a:lvl5pPr marL="0" indent="0" algn="ctr">
              <a:buSzTx/>
              <a:buNone/>
              <a:defRPr b="1">
                <a:solidFill>
                  <a:srgbClr val="1A1C3E"/>
                </a:solidFill>
              </a:defRPr>
            </a:lvl5p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66"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67"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70" name="Group 9"/>
          <p:cNvGrpSpPr/>
          <p:nvPr/>
        </p:nvGrpSpPr>
        <p:grpSpPr>
          <a:xfrm>
            <a:off x="2428875" y="6429368"/>
            <a:ext cx="4286250" cy="428635"/>
            <a:chOff x="0" y="0"/>
            <a:chExt cx="4286250" cy="428633"/>
          </a:xfrm>
        </p:grpSpPr>
        <p:pic>
          <p:nvPicPr>
            <p:cNvPr id="168"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69"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71"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72"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73" name="Title Text"/>
          <p:cNvSpPr txBox="1">
            <a:spLocks noGrp="1"/>
          </p:cNvSpPr>
          <p:nvPr>
            <p:ph type="title" hasCustomPrompt="1"/>
          </p:nvPr>
        </p:nvSpPr>
        <p:spPr>
          <a:xfrm>
            <a:off x="0" y="0"/>
            <a:ext cx="9144000" cy="914400"/>
          </a:xfrm>
          <a:prstGeom prst="rect">
            <a:avLst/>
          </a:prstGeom>
          <a:solidFill>
            <a:srgbClr val="93CDDD"/>
          </a:solidFill>
        </p:spPr>
        <p:txBody>
          <a:bodyPr/>
          <a:lstStyle>
            <a:lvl1pPr>
              <a:defRPr b="1">
                <a:solidFill>
                  <a:srgbClr val="FFFFFF"/>
                </a:solidFill>
              </a:defRPr>
            </a:lvl1pPr>
          </a:lstStyle>
          <a:p>
            <a:r>
              <a:t>Title Text</a:t>
            </a:r>
          </a:p>
        </p:txBody>
      </p:sp>
      <p:sp>
        <p:nvSpPr>
          <p:cNvPr id="174" name="Body Level One…"/>
          <p:cNvSpPr txBox="1">
            <a:spLocks noGrp="1"/>
          </p:cNvSpPr>
          <p:nvPr>
            <p:ph type="body" idx="1" hasCustomPrompt="1"/>
          </p:nvPr>
        </p:nvSpPr>
        <p:spPr>
          <a:xfrm>
            <a:off x="152400" y="1066800"/>
            <a:ext cx="8839200" cy="5076825"/>
          </a:xfrm>
          <a:prstGeom prst="rect">
            <a:avLst/>
          </a:prstGeom>
        </p:spPr>
        <p:txBody>
          <a:bodyPr/>
          <a:lstStyle>
            <a:lvl1pPr>
              <a:buSzPct val="60000"/>
              <a:buBlip>
                <a:blip r:embed="rId7"/>
              </a:buBlip>
              <a:defRPr b="1">
                <a:solidFill>
                  <a:srgbClr val="003399"/>
                </a:solidFill>
              </a:defRPr>
            </a:lvl1pPr>
            <a:lvl2pPr marL="742950" indent="-285750">
              <a:buSzPct val="60000"/>
              <a:buBlip>
                <a:blip r:embed="rId7"/>
              </a:buBlip>
              <a:defRPr b="1">
                <a:solidFill>
                  <a:srgbClr val="003399"/>
                </a:solidFill>
              </a:defRPr>
            </a:lvl2pPr>
            <a:lvl3pPr>
              <a:buSzPct val="60000"/>
              <a:buBlip>
                <a:blip r:embed="rId7"/>
              </a:buBlip>
              <a:defRPr b="1">
                <a:solidFill>
                  <a:srgbClr val="003399"/>
                </a:solidFill>
              </a:defRPr>
            </a:lvl3pPr>
            <a:lvl4pPr>
              <a:buSzPct val="60000"/>
              <a:buBlip>
                <a:blip r:embed="rId7"/>
              </a:buBlip>
              <a:defRPr b="1">
                <a:solidFill>
                  <a:srgbClr val="003399"/>
                </a:solidFill>
              </a:defRPr>
            </a:lvl4pPr>
            <a:lvl5pPr marL="2194560" indent="-365760">
              <a:buSzPct val="60000"/>
              <a:buBlip>
                <a:blip r:embed="rId7"/>
              </a:buBlip>
              <a:defRPr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175"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100.xml><?xml version="1.0" encoding="utf-8"?>
<p:sldLayout xmlns:a="http://schemas.openxmlformats.org/drawingml/2006/main" xmlns:r="http://schemas.openxmlformats.org/officeDocument/2006/relationships" xmlns:p="http://schemas.openxmlformats.org/presentationml/2006/main" type="tx">
  <p:cSld name="Section Header 0">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68"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69"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72" name="Group 9"/>
          <p:cNvGrpSpPr/>
          <p:nvPr/>
        </p:nvGrpSpPr>
        <p:grpSpPr>
          <a:xfrm>
            <a:off x="2428875" y="6429368"/>
            <a:ext cx="4286250" cy="428635"/>
            <a:chOff x="0" y="0"/>
            <a:chExt cx="4286250" cy="428633"/>
          </a:xfrm>
        </p:grpSpPr>
        <p:pic>
          <p:nvPicPr>
            <p:cNvPr id="70"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71"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73"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74"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75" name="Title Text"/>
          <p:cNvSpPr txBox="1">
            <a:spLocks noGrp="1"/>
          </p:cNvSpPr>
          <p:nvPr>
            <p:ph type="title" hasCustomPrompt="1"/>
          </p:nvPr>
        </p:nvSpPr>
        <p:spPr>
          <a:xfrm>
            <a:off x="0" y="0"/>
            <a:ext cx="9144000" cy="904860"/>
          </a:xfrm>
          <a:prstGeom prst="rect">
            <a:avLst/>
          </a:prstGeom>
          <a:solidFill>
            <a:srgbClr val="93CDDD"/>
          </a:solidFill>
        </p:spPr>
        <p:txBody>
          <a:bodyPr anchor="t"/>
          <a:lstStyle>
            <a:lvl1pPr>
              <a:defRPr sz="4000" b="1">
                <a:solidFill>
                  <a:srgbClr val="FFFFFF"/>
                </a:solidFill>
              </a:defRPr>
            </a:lvl1pPr>
          </a:lstStyle>
          <a:p>
            <a:r>
              <a:t>Title Text</a:t>
            </a:r>
          </a:p>
        </p:txBody>
      </p:sp>
      <p:sp>
        <p:nvSpPr>
          <p:cNvPr id="76" name="Body Level One…"/>
          <p:cNvSpPr txBox="1">
            <a:spLocks noGrp="1"/>
          </p:cNvSpPr>
          <p:nvPr>
            <p:ph type="body" idx="1" hasCustomPrompt="1"/>
          </p:nvPr>
        </p:nvSpPr>
        <p:spPr>
          <a:xfrm>
            <a:off x="228600" y="990600"/>
            <a:ext cx="8486804" cy="5153044"/>
          </a:xfrm>
          <a:prstGeom prst="rect">
            <a:avLst/>
          </a:prstGeom>
        </p:spPr>
        <p:txBody>
          <a:bodyPr/>
          <a:lstStyle>
            <a:lvl1pPr marL="0" indent="0">
              <a:spcBef>
                <a:spcPts val="900"/>
              </a:spcBef>
              <a:buSzTx/>
              <a:buNone/>
              <a:defRPr sz="4000" b="1">
                <a:solidFill>
                  <a:srgbClr val="0033CC"/>
                </a:solidFill>
              </a:defRPr>
            </a:lvl1pPr>
            <a:lvl2pPr marL="0" indent="0">
              <a:spcBef>
                <a:spcPts val="900"/>
              </a:spcBef>
              <a:buSzTx/>
              <a:buNone/>
              <a:defRPr sz="4000" b="1">
                <a:solidFill>
                  <a:srgbClr val="0033CC"/>
                </a:solidFill>
              </a:defRPr>
            </a:lvl2pPr>
            <a:lvl3pPr marL="0" indent="0">
              <a:spcBef>
                <a:spcPts val="900"/>
              </a:spcBef>
              <a:buSzTx/>
              <a:buNone/>
              <a:defRPr sz="4000" b="1">
                <a:solidFill>
                  <a:srgbClr val="0033CC"/>
                </a:solidFill>
              </a:defRPr>
            </a:lvl3pPr>
            <a:lvl4pPr marL="0" indent="0">
              <a:spcBef>
                <a:spcPts val="900"/>
              </a:spcBef>
              <a:buSzTx/>
              <a:buNone/>
              <a:defRPr sz="4000" b="1">
                <a:solidFill>
                  <a:srgbClr val="0033CC"/>
                </a:solidFill>
              </a:defRPr>
            </a:lvl4pPr>
            <a:lvl5pPr marL="0" indent="0">
              <a:spcBef>
                <a:spcPts val="900"/>
              </a:spcBef>
              <a:buSzTx/>
              <a:buNone/>
              <a:defRPr sz="4000" b="1">
                <a:solidFill>
                  <a:srgbClr val="0033CC"/>
                </a:solidFill>
              </a:defRPr>
            </a:lvl5pPr>
          </a:lstStyle>
          <a:p>
            <a:r>
              <a:t>Body Level One</a:t>
            </a:r>
          </a:p>
          <a:p>
            <a:pPr lvl="1"/>
            <a:r>
              <a:t>Body Level Two</a:t>
            </a:r>
          </a:p>
          <a:p>
            <a:pPr lvl="2"/>
            <a:r>
              <a:t>Body Level Three</a:t>
            </a:r>
          </a:p>
          <a:p>
            <a:pPr lvl="3"/>
            <a:r>
              <a:t>Body Level Four</a:t>
            </a:r>
          </a:p>
          <a:p>
            <a:pPr lvl="4"/>
            <a:r>
              <a:t>Body Level Five</a:t>
            </a:r>
          </a:p>
        </p:txBody>
      </p:sp>
      <p:sp>
        <p:nvSpPr>
          <p:cNvPr id="77"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101.xml><?xml version="1.0" encoding="utf-8"?>
<p:sldLayout xmlns:a="http://schemas.openxmlformats.org/drawingml/2006/main" xmlns:r="http://schemas.openxmlformats.org/officeDocument/2006/relationships" xmlns:p="http://schemas.openxmlformats.org/presentationml/2006/main" type="tx">
  <p:cSld name="Two Content">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84"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85"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88" name="Group 9"/>
          <p:cNvGrpSpPr/>
          <p:nvPr/>
        </p:nvGrpSpPr>
        <p:grpSpPr>
          <a:xfrm>
            <a:off x="2428875" y="6429368"/>
            <a:ext cx="4286250" cy="428635"/>
            <a:chOff x="0" y="0"/>
            <a:chExt cx="4286250" cy="428633"/>
          </a:xfrm>
        </p:grpSpPr>
        <p:pic>
          <p:nvPicPr>
            <p:cNvPr id="86"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87"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89"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90"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91" name="Title Text"/>
          <p:cNvSpPr txBox="1">
            <a:spLocks noGrp="1"/>
          </p:cNvSpPr>
          <p:nvPr>
            <p:ph type="title" hasCustomPrompt="1"/>
          </p:nvPr>
        </p:nvSpPr>
        <p:spPr>
          <a:xfrm>
            <a:off x="0" y="0"/>
            <a:ext cx="9144000" cy="914400"/>
          </a:xfrm>
          <a:prstGeom prst="rect">
            <a:avLst/>
          </a:prstGeom>
          <a:solidFill>
            <a:srgbClr val="93CDDD"/>
          </a:solidFill>
        </p:spPr>
        <p:txBody>
          <a:bodyPr/>
          <a:lstStyle>
            <a:lvl1pPr>
              <a:defRPr b="1">
                <a:solidFill>
                  <a:srgbClr val="FFFFFF"/>
                </a:solidFill>
              </a:defRPr>
            </a:lvl1pPr>
          </a:lstStyle>
          <a:p>
            <a:r>
              <a:t>Title Text</a:t>
            </a:r>
          </a:p>
        </p:txBody>
      </p:sp>
      <p:sp>
        <p:nvSpPr>
          <p:cNvPr id="92" name="Body Level One…"/>
          <p:cNvSpPr txBox="1">
            <a:spLocks noGrp="1"/>
          </p:cNvSpPr>
          <p:nvPr>
            <p:ph type="body" sz="half" idx="1" hasCustomPrompt="1"/>
          </p:nvPr>
        </p:nvSpPr>
        <p:spPr>
          <a:xfrm>
            <a:off x="457200" y="1600200"/>
            <a:ext cx="4038600" cy="4525963"/>
          </a:xfrm>
          <a:prstGeom prst="rect">
            <a:avLst/>
          </a:prstGeom>
        </p:spPr>
        <p:txBody>
          <a:bodyPr/>
          <a:lstStyle>
            <a:lvl1pPr marL="245110" indent="-245110">
              <a:lnSpc>
                <a:spcPct val="90000"/>
              </a:lnSpc>
              <a:spcBef>
                <a:spcPts val="400"/>
              </a:spcBef>
              <a:buSzPct val="60000"/>
              <a:buBlip>
                <a:blip r:embed="rId7"/>
              </a:buBlip>
              <a:defRPr sz="2000" b="1" i="1" u="sng"/>
            </a:lvl1pPr>
            <a:lvl2pPr marL="695325" indent="-238125">
              <a:lnSpc>
                <a:spcPct val="90000"/>
              </a:lnSpc>
              <a:spcBef>
                <a:spcPts val="400"/>
              </a:spcBef>
              <a:buSzPct val="60000"/>
              <a:buBlip>
                <a:blip r:embed="rId7"/>
              </a:buBlip>
              <a:defRPr sz="2000" b="1" i="1" u="sng"/>
            </a:lvl2pPr>
            <a:lvl3pPr marL="1143000" indent="-228600">
              <a:lnSpc>
                <a:spcPct val="90000"/>
              </a:lnSpc>
              <a:spcBef>
                <a:spcPts val="400"/>
              </a:spcBef>
              <a:buSzPct val="60000"/>
              <a:buBlip>
                <a:blip r:embed="rId7"/>
              </a:buBlip>
              <a:defRPr sz="2000" b="1" i="1" u="sng"/>
            </a:lvl3pPr>
            <a:lvl4pPr marL="1625600" indent="-254000">
              <a:lnSpc>
                <a:spcPct val="90000"/>
              </a:lnSpc>
              <a:spcBef>
                <a:spcPts val="400"/>
              </a:spcBef>
              <a:buSzPct val="60000"/>
              <a:buBlip>
                <a:blip r:embed="rId7"/>
              </a:buBlip>
              <a:defRPr sz="2000" b="1" i="1" u="sng"/>
            </a:lvl4pPr>
            <a:lvl5pPr marL="2082800" indent="-254000">
              <a:lnSpc>
                <a:spcPct val="90000"/>
              </a:lnSpc>
              <a:spcBef>
                <a:spcPts val="400"/>
              </a:spcBef>
              <a:buSzPct val="60000"/>
              <a:buBlip>
                <a:blip r:embed="rId7"/>
              </a:buBlip>
              <a:defRPr sz="2000" b="1" i="1" u="sng"/>
            </a:lvl5pP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102.xml><?xml version="1.0" encoding="utf-8"?>
<p:sldLayout xmlns:a="http://schemas.openxmlformats.org/drawingml/2006/main" xmlns:r="http://schemas.openxmlformats.org/officeDocument/2006/relationships" xmlns:p="http://schemas.openxmlformats.org/presentationml/2006/main" type="tx">
  <p:cSld name="Comparison">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00"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01"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04" name="Group 9"/>
          <p:cNvGrpSpPr/>
          <p:nvPr/>
        </p:nvGrpSpPr>
        <p:grpSpPr>
          <a:xfrm>
            <a:off x="2428875" y="6429368"/>
            <a:ext cx="4286250" cy="428635"/>
            <a:chOff x="0" y="0"/>
            <a:chExt cx="4286250" cy="428633"/>
          </a:xfrm>
        </p:grpSpPr>
        <p:pic>
          <p:nvPicPr>
            <p:cNvPr id="102"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03"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05"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06"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07" name="Title Text"/>
          <p:cNvSpPr txBox="1">
            <a:spLocks noGrp="1"/>
          </p:cNvSpPr>
          <p:nvPr>
            <p:ph type="title" hasCustomPrompt="1"/>
          </p:nvPr>
        </p:nvSpPr>
        <p:spPr>
          <a:xfrm>
            <a:off x="0" y="0"/>
            <a:ext cx="9144000" cy="914400"/>
          </a:xfrm>
          <a:prstGeom prst="rect">
            <a:avLst/>
          </a:prstGeom>
          <a:solidFill>
            <a:srgbClr val="93CDDD"/>
          </a:solidFill>
        </p:spPr>
        <p:txBody>
          <a:bodyPr/>
          <a:lstStyle>
            <a:lvl1pPr>
              <a:defRPr b="1">
                <a:solidFill>
                  <a:srgbClr val="FFFFFF"/>
                </a:solidFill>
              </a:defRPr>
            </a:lvl1pPr>
          </a:lstStyle>
          <a:p>
            <a:r>
              <a:t>Title Text</a:t>
            </a:r>
          </a:p>
        </p:txBody>
      </p:sp>
      <p:sp>
        <p:nvSpPr>
          <p:cNvPr id="108" name="Body Level One…"/>
          <p:cNvSpPr txBox="1">
            <a:spLocks noGrp="1"/>
          </p:cNvSpPr>
          <p:nvPr>
            <p:ph type="body" sz="quarter" idx="1" hasCustomPrompt="1"/>
          </p:nvPr>
        </p:nvSpPr>
        <p:spPr>
          <a:xfrm>
            <a:off x="457200" y="1535112"/>
            <a:ext cx="4040188" cy="639763"/>
          </a:xfrm>
          <a:prstGeom prst="rect">
            <a:avLst/>
          </a:prstGeom>
        </p:spPr>
        <p:txBody>
          <a:bodyPr anchor="b"/>
          <a:lstStyle>
            <a:lvl1pPr marL="0" indent="0">
              <a:spcBef>
                <a:spcPts val="500"/>
              </a:spcBef>
              <a:buSzTx/>
              <a:buNone/>
              <a:defRPr sz="2400" b="1">
                <a:solidFill>
                  <a:srgbClr val="003399"/>
                </a:solidFill>
              </a:defRPr>
            </a:lvl1pPr>
            <a:lvl2pPr marL="0" indent="0">
              <a:spcBef>
                <a:spcPts val="500"/>
              </a:spcBef>
              <a:buSzTx/>
              <a:buNone/>
              <a:defRPr sz="2400" b="1">
                <a:solidFill>
                  <a:srgbClr val="003399"/>
                </a:solidFill>
              </a:defRPr>
            </a:lvl2pPr>
            <a:lvl3pPr marL="0" indent="0">
              <a:spcBef>
                <a:spcPts val="500"/>
              </a:spcBef>
              <a:buSzTx/>
              <a:buNone/>
              <a:defRPr sz="2400" b="1">
                <a:solidFill>
                  <a:srgbClr val="003399"/>
                </a:solidFill>
              </a:defRPr>
            </a:lvl3pPr>
            <a:lvl4pPr marL="0" indent="0">
              <a:spcBef>
                <a:spcPts val="500"/>
              </a:spcBef>
              <a:buSzTx/>
              <a:buNone/>
              <a:defRPr sz="2400" b="1">
                <a:solidFill>
                  <a:srgbClr val="003399"/>
                </a:solidFill>
              </a:defRPr>
            </a:lvl4pPr>
            <a:lvl5pPr marL="0" indent="0">
              <a:spcBef>
                <a:spcPts val="500"/>
              </a:spcBef>
              <a:buSzTx/>
              <a:buNone/>
              <a:defRPr sz="2400"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109" name="Text Placeholder 4"/>
          <p:cNvSpPr>
            <a:spLocks noGrp="1"/>
          </p:cNvSpPr>
          <p:nvPr>
            <p:ph type="body" sz="quarter" idx="13"/>
          </p:nvPr>
        </p:nvSpPr>
        <p:spPr>
          <a:xfrm>
            <a:off x="4645025" y="1535112"/>
            <a:ext cx="4041775" cy="639767"/>
          </a:xfrm>
          <a:prstGeom prst="rect">
            <a:avLst/>
          </a:prstGeom>
        </p:spPr>
        <p:txBody>
          <a:bodyPr anchor="b"/>
          <a:lstStyle/>
          <a:p/>
        </p:txBody>
      </p:sp>
      <p:sp>
        <p:nvSpPr>
          <p:cNvPr id="110"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103.xml><?xml version="1.0" encoding="utf-8"?>
<p:sldLayout xmlns:a="http://schemas.openxmlformats.org/drawingml/2006/main" xmlns:r="http://schemas.openxmlformats.org/officeDocument/2006/relationships" xmlns:p="http://schemas.openxmlformats.org/presentationml/2006/main" type="tx">
  <p:cSld name="Title Only">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17"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18"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21" name="Group 9"/>
          <p:cNvGrpSpPr/>
          <p:nvPr/>
        </p:nvGrpSpPr>
        <p:grpSpPr>
          <a:xfrm>
            <a:off x="2428875" y="6429368"/>
            <a:ext cx="4286250" cy="428635"/>
            <a:chOff x="0" y="0"/>
            <a:chExt cx="4286250" cy="428633"/>
          </a:xfrm>
        </p:grpSpPr>
        <p:pic>
          <p:nvPicPr>
            <p:cNvPr id="119"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20"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22"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23"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24" name="Title Text"/>
          <p:cNvSpPr txBox="1">
            <a:spLocks noGrp="1"/>
          </p:cNvSpPr>
          <p:nvPr>
            <p:ph type="title" hasCustomPrompt="1"/>
          </p:nvPr>
        </p:nvSpPr>
        <p:spPr>
          <a:xfrm>
            <a:off x="0" y="0"/>
            <a:ext cx="9144000" cy="914400"/>
          </a:xfrm>
          <a:prstGeom prst="rect">
            <a:avLst/>
          </a:prstGeom>
          <a:solidFill>
            <a:srgbClr val="93CDDD"/>
          </a:solidFill>
        </p:spPr>
        <p:txBody>
          <a:bodyPr/>
          <a:lstStyle>
            <a:lvl1pPr>
              <a:defRPr b="1">
                <a:solidFill>
                  <a:srgbClr val="FFFFFF"/>
                </a:solidFill>
              </a:defRPr>
            </a:lvl1pPr>
          </a:lstStyle>
          <a:p>
            <a:r>
              <a:t>Title Text</a:t>
            </a:r>
          </a:p>
        </p:txBody>
      </p:sp>
      <p:sp>
        <p:nvSpPr>
          <p:cNvPr id="125"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104.xml><?xml version="1.0" encoding="utf-8"?>
<p:sldLayout xmlns:a="http://schemas.openxmlformats.org/drawingml/2006/main" xmlns:r="http://schemas.openxmlformats.org/officeDocument/2006/relationships" xmlns:p="http://schemas.openxmlformats.org/presentationml/2006/main" type="tx">
  <p:cSld name="Content with Caption">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32"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33"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36" name="Group 9"/>
          <p:cNvGrpSpPr/>
          <p:nvPr/>
        </p:nvGrpSpPr>
        <p:grpSpPr>
          <a:xfrm>
            <a:off x="2428875" y="6429368"/>
            <a:ext cx="4286250" cy="428635"/>
            <a:chOff x="0" y="0"/>
            <a:chExt cx="4286250" cy="428633"/>
          </a:xfrm>
        </p:grpSpPr>
        <p:pic>
          <p:nvPicPr>
            <p:cNvPr id="134"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35"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37"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38"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39" name="Title Text"/>
          <p:cNvSpPr txBox="1">
            <a:spLocks noGrp="1"/>
          </p:cNvSpPr>
          <p:nvPr>
            <p:ph type="title" hasCustomPrompt="1"/>
          </p:nvPr>
        </p:nvSpPr>
        <p:spPr>
          <a:xfrm>
            <a:off x="457200" y="273050"/>
            <a:ext cx="3008316" cy="1162050"/>
          </a:xfrm>
          <a:prstGeom prst="rect">
            <a:avLst/>
          </a:prstGeom>
          <a:solidFill>
            <a:srgbClr val="93CDDD"/>
          </a:solidFill>
        </p:spPr>
        <p:txBody>
          <a:bodyPr anchor="b"/>
          <a:lstStyle>
            <a:lvl1pPr algn="l">
              <a:defRPr sz="2000" b="1">
                <a:solidFill>
                  <a:srgbClr val="FFFFFF"/>
                </a:solidFill>
              </a:defRPr>
            </a:lvl1pPr>
          </a:lstStyle>
          <a:p>
            <a:r>
              <a:t>Title Text</a:t>
            </a:r>
          </a:p>
        </p:txBody>
      </p:sp>
      <p:sp>
        <p:nvSpPr>
          <p:cNvPr id="140" name="Body Level One…"/>
          <p:cNvSpPr txBox="1">
            <a:spLocks noGrp="1"/>
          </p:cNvSpPr>
          <p:nvPr>
            <p:ph type="body" idx="1" hasCustomPrompt="1"/>
          </p:nvPr>
        </p:nvSpPr>
        <p:spPr>
          <a:xfrm>
            <a:off x="3575050" y="273050"/>
            <a:ext cx="5111750" cy="5853113"/>
          </a:xfrm>
          <a:prstGeom prst="rect">
            <a:avLst/>
          </a:prstGeom>
        </p:spPr>
        <p:txBody>
          <a:bodyPr/>
          <a:lstStyle>
            <a:lvl1pPr>
              <a:buSzPct val="60000"/>
              <a:buBlip>
                <a:blip r:embed="rId7"/>
              </a:buBlip>
              <a:defRPr b="1">
                <a:solidFill>
                  <a:srgbClr val="003399"/>
                </a:solidFill>
              </a:defRPr>
            </a:lvl1pPr>
            <a:lvl2pPr>
              <a:buSzPct val="60000"/>
              <a:buBlip>
                <a:blip r:embed="rId7"/>
              </a:buBlip>
              <a:defRPr b="1">
                <a:solidFill>
                  <a:srgbClr val="003399"/>
                </a:solidFill>
              </a:defRPr>
            </a:lvl2pPr>
            <a:lvl3pPr>
              <a:buSzPct val="60000"/>
              <a:buBlip>
                <a:blip r:embed="rId7"/>
              </a:buBlip>
              <a:defRPr b="1">
                <a:solidFill>
                  <a:srgbClr val="003399"/>
                </a:solidFill>
              </a:defRPr>
            </a:lvl3pPr>
            <a:lvl4pPr>
              <a:buSzPct val="60000"/>
              <a:buBlip>
                <a:blip r:embed="rId7"/>
              </a:buBlip>
              <a:defRPr b="1">
                <a:solidFill>
                  <a:srgbClr val="003399"/>
                </a:solidFill>
              </a:defRPr>
            </a:lvl4pPr>
            <a:lvl5pPr marL="2194560" indent="-365760">
              <a:buSzPct val="60000"/>
              <a:buBlip>
                <a:blip r:embed="rId7"/>
              </a:buBlip>
              <a:defRPr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141" name="Text Placeholder 3"/>
          <p:cNvSpPr>
            <a:spLocks noGrp="1"/>
          </p:cNvSpPr>
          <p:nvPr>
            <p:ph type="body" sz="half" idx="13"/>
          </p:nvPr>
        </p:nvSpPr>
        <p:spPr>
          <a:xfrm>
            <a:off x="457198" y="1435100"/>
            <a:ext cx="3008317" cy="4691063"/>
          </a:xfrm>
          <a:prstGeom prst="rect">
            <a:avLst/>
          </a:prstGeom>
        </p:spPr>
        <p:txBody>
          <a:bodyPr/>
          <a:lstStyle/>
          <a:p/>
        </p:txBody>
      </p:sp>
      <p:sp>
        <p:nvSpPr>
          <p:cNvPr id="142"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105.xml><?xml version="1.0" encoding="utf-8"?>
<p:sldLayout xmlns:a="http://schemas.openxmlformats.org/drawingml/2006/main" xmlns:r="http://schemas.openxmlformats.org/officeDocument/2006/relationships" xmlns:p="http://schemas.openxmlformats.org/presentationml/2006/main" type="tx">
  <p:cSld name="Picture with Caption">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49"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50"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53" name="Group 9"/>
          <p:cNvGrpSpPr/>
          <p:nvPr/>
        </p:nvGrpSpPr>
        <p:grpSpPr>
          <a:xfrm>
            <a:off x="2428875" y="6429368"/>
            <a:ext cx="4286250" cy="428635"/>
            <a:chOff x="0" y="0"/>
            <a:chExt cx="4286250" cy="428633"/>
          </a:xfrm>
        </p:grpSpPr>
        <p:pic>
          <p:nvPicPr>
            <p:cNvPr id="151"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52"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54"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55"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56" name="Title Text"/>
          <p:cNvSpPr txBox="1">
            <a:spLocks noGrp="1"/>
          </p:cNvSpPr>
          <p:nvPr>
            <p:ph type="title" hasCustomPrompt="1"/>
          </p:nvPr>
        </p:nvSpPr>
        <p:spPr>
          <a:xfrm>
            <a:off x="1792288" y="4800600"/>
            <a:ext cx="5486404" cy="566738"/>
          </a:xfrm>
          <a:prstGeom prst="rect">
            <a:avLst/>
          </a:prstGeom>
          <a:solidFill>
            <a:srgbClr val="93CDDD"/>
          </a:solidFill>
        </p:spPr>
        <p:txBody>
          <a:bodyPr anchor="b"/>
          <a:lstStyle>
            <a:lvl1pPr algn="l">
              <a:defRPr sz="2000" b="1">
                <a:solidFill>
                  <a:srgbClr val="FFFFFF"/>
                </a:solidFill>
              </a:defRPr>
            </a:lvl1pPr>
          </a:lstStyle>
          <a:p>
            <a:r>
              <a:t>Title Text</a:t>
            </a:r>
          </a:p>
        </p:txBody>
      </p:sp>
      <p:sp>
        <p:nvSpPr>
          <p:cNvPr id="157" name="Picture Placeholder 2"/>
          <p:cNvSpPr>
            <a:spLocks noGrp="1"/>
          </p:cNvSpPr>
          <p:nvPr>
            <p:ph type="pic" sz="half" idx="13"/>
          </p:nvPr>
        </p:nvSpPr>
        <p:spPr>
          <a:xfrm>
            <a:off x="1792288" y="612775"/>
            <a:ext cx="5486404" cy="4114800"/>
          </a:xfrm>
          <a:prstGeom prst="rect">
            <a:avLst/>
          </a:prstGeom>
        </p:spPr>
        <p:txBody>
          <a:bodyPr lIns="91439" tIns="45719" rIns="91439" bIns="45719">
            <a:noAutofit/>
          </a:bodyPr>
          <a:lstStyle/>
          <a:p/>
        </p:txBody>
      </p:sp>
      <p:sp>
        <p:nvSpPr>
          <p:cNvPr id="158" name="Body Level One…"/>
          <p:cNvSpPr txBox="1">
            <a:spLocks noGrp="1"/>
          </p:cNvSpPr>
          <p:nvPr>
            <p:ph type="body" sz="quarter" idx="1" hasCustomPrompt="1"/>
          </p:nvPr>
        </p:nvSpPr>
        <p:spPr>
          <a:xfrm>
            <a:off x="1792288" y="5367337"/>
            <a:ext cx="5486404" cy="804867"/>
          </a:xfrm>
          <a:prstGeom prst="rect">
            <a:avLst/>
          </a:prstGeom>
        </p:spPr>
        <p:txBody>
          <a:bodyPr/>
          <a:lstStyle>
            <a:lvl1pPr marL="0" indent="0">
              <a:spcBef>
                <a:spcPts val="300"/>
              </a:spcBef>
              <a:buSzTx/>
              <a:buNone/>
              <a:defRPr sz="1400" b="1">
                <a:solidFill>
                  <a:srgbClr val="003399"/>
                </a:solidFill>
              </a:defRPr>
            </a:lvl1pPr>
            <a:lvl2pPr marL="0" indent="0">
              <a:spcBef>
                <a:spcPts val="300"/>
              </a:spcBef>
              <a:buSzTx/>
              <a:buNone/>
              <a:defRPr sz="1400" b="1">
                <a:solidFill>
                  <a:srgbClr val="003399"/>
                </a:solidFill>
              </a:defRPr>
            </a:lvl2pPr>
            <a:lvl3pPr marL="0" indent="0">
              <a:spcBef>
                <a:spcPts val="300"/>
              </a:spcBef>
              <a:buSzTx/>
              <a:buNone/>
              <a:defRPr sz="1400" b="1">
                <a:solidFill>
                  <a:srgbClr val="003399"/>
                </a:solidFill>
              </a:defRPr>
            </a:lvl3pPr>
            <a:lvl4pPr marL="0" indent="0">
              <a:spcBef>
                <a:spcPts val="300"/>
              </a:spcBef>
              <a:buSzTx/>
              <a:buNone/>
              <a:defRPr sz="1400" b="1">
                <a:solidFill>
                  <a:srgbClr val="003399"/>
                </a:solidFill>
              </a:defRPr>
            </a:lvl4pPr>
            <a:lvl5pPr marL="0" indent="0">
              <a:spcBef>
                <a:spcPts val="300"/>
              </a:spcBef>
              <a:buSzTx/>
              <a:buNone/>
              <a:defRPr sz="1400"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159"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106.xml><?xml version="1.0" encoding="utf-8"?>
<p:sldLayout xmlns:a="http://schemas.openxmlformats.org/drawingml/2006/main" xmlns:r="http://schemas.openxmlformats.org/officeDocument/2006/relationships" xmlns:p="http://schemas.openxmlformats.org/presentationml/2006/main" type="tx">
  <p:cSld name="Title and Vertical Text">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66"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67"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70" name="Group 9"/>
          <p:cNvGrpSpPr/>
          <p:nvPr/>
        </p:nvGrpSpPr>
        <p:grpSpPr>
          <a:xfrm>
            <a:off x="2428875" y="6429368"/>
            <a:ext cx="4286250" cy="428635"/>
            <a:chOff x="0" y="0"/>
            <a:chExt cx="4286250" cy="428633"/>
          </a:xfrm>
        </p:grpSpPr>
        <p:pic>
          <p:nvPicPr>
            <p:cNvPr id="168"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69"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71"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72"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73" name="Title Text"/>
          <p:cNvSpPr txBox="1">
            <a:spLocks noGrp="1"/>
          </p:cNvSpPr>
          <p:nvPr>
            <p:ph type="title" hasCustomPrompt="1"/>
          </p:nvPr>
        </p:nvSpPr>
        <p:spPr>
          <a:xfrm>
            <a:off x="0" y="0"/>
            <a:ext cx="9144000" cy="914400"/>
          </a:xfrm>
          <a:prstGeom prst="rect">
            <a:avLst/>
          </a:prstGeom>
          <a:solidFill>
            <a:srgbClr val="93CDDD"/>
          </a:solidFill>
        </p:spPr>
        <p:txBody>
          <a:bodyPr/>
          <a:lstStyle>
            <a:lvl1pPr>
              <a:defRPr b="1">
                <a:solidFill>
                  <a:srgbClr val="FFFFFF"/>
                </a:solidFill>
              </a:defRPr>
            </a:lvl1pPr>
          </a:lstStyle>
          <a:p>
            <a:r>
              <a:t>Title Text</a:t>
            </a:r>
          </a:p>
        </p:txBody>
      </p:sp>
      <p:sp>
        <p:nvSpPr>
          <p:cNvPr id="174" name="Body Level One…"/>
          <p:cNvSpPr txBox="1">
            <a:spLocks noGrp="1"/>
          </p:cNvSpPr>
          <p:nvPr>
            <p:ph type="body" idx="1" hasCustomPrompt="1"/>
          </p:nvPr>
        </p:nvSpPr>
        <p:spPr>
          <a:xfrm>
            <a:off x="152400" y="1066800"/>
            <a:ext cx="8839200" cy="5076825"/>
          </a:xfrm>
          <a:prstGeom prst="rect">
            <a:avLst/>
          </a:prstGeom>
        </p:spPr>
        <p:txBody>
          <a:bodyPr/>
          <a:lstStyle>
            <a:lvl1pPr>
              <a:buSzPct val="60000"/>
              <a:buBlip>
                <a:blip r:embed="rId7"/>
              </a:buBlip>
              <a:defRPr b="1">
                <a:solidFill>
                  <a:srgbClr val="003399"/>
                </a:solidFill>
              </a:defRPr>
            </a:lvl1pPr>
            <a:lvl2pPr marL="742950" indent="-285750">
              <a:buSzPct val="60000"/>
              <a:buBlip>
                <a:blip r:embed="rId7"/>
              </a:buBlip>
              <a:defRPr b="1">
                <a:solidFill>
                  <a:srgbClr val="003399"/>
                </a:solidFill>
              </a:defRPr>
            </a:lvl2pPr>
            <a:lvl3pPr>
              <a:buSzPct val="60000"/>
              <a:buBlip>
                <a:blip r:embed="rId7"/>
              </a:buBlip>
              <a:defRPr b="1">
                <a:solidFill>
                  <a:srgbClr val="003399"/>
                </a:solidFill>
              </a:defRPr>
            </a:lvl3pPr>
            <a:lvl4pPr>
              <a:buSzPct val="60000"/>
              <a:buBlip>
                <a:blip r:embed="rId7"/>
              </a:buBlip>
              <a:defRPr b="1">
                <a:solidFill>
                  <a:srgbClr val="003399"/>
                </a:solidFill>
              </a:defRPr>
            </a:lvl4pPr>
            <a:lvl5pPr marL="2194560" indent="-365760">
              <a:buSzPct val="60000"/>
              <a:buBlip>
                <a:blip r:embed="rId7"/>
              </a:buBlip>
              <a:defRPr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175"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107.xml><?xml version="1.0" encoding="utf-8"?>
<p:sldLayout xmlns:a="http://schemas.openxmlformats.org/drawingml/2006/main" xmlns:r="http://schemas.openxmlformats.org/officeDocument/2006/relationships" xmlns:p="http://schemas.openxmlformats.org/presentationml/2006/main" type="tx">
  <p:cSld name="Vertical Title and Text">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82"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83"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86" name="Group 9"/>
          <p:cNvGrpSpPr/>
          <p:nvPr/>
        </p:nvGrpSpPr>
        <p:grpSpPr>
          <a:xfrm>
            <a:off x="2428875" y="6429368"/>
            <a:ext cx="4286250" cy="428635"/>
            <a:chOff x="0" y="0"/>
            <a:chExt cx="4286250" cy="428633"/>
          </a:xfrm>
        </p:grpSpPr>
        <p:pic>
          <p:nvPicPr>
            <p:cNvPr id="184"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85"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87"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88"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89" name="Title Text"/>
          <p:cNvSpPr txBox="1">
            <a:spLocks noGrp="1"/>
          </p:cNvSpPr>
          <p:nvPr>
            <p:ph type="title" hasCustomPrompt="1"/>
          </p:nvPr>
        </p:nvSpPr>
        <p:spPr>
          <a:xfrm>
            <a:off x="7072330" y="274638"/>
            <a:ext cx="2057405" cy="5851527"/>
          </a:xfrm>
          <a:prstGeom prst="rect">
            <a:avLst/>
          </a:prstGeom>
          <a:solidFill>
            <a:srgbClr val="93CDDD"/>
          </a:solidFill>
        </p:spPr>
        <p:txBody>
          <a:bodyPr/>
          <a:lstStyle>
            <a:lvl1pPr>
              <a:defRPr b="1">
                <a:solidFill>
                  <a:srgbClr val="FFFFFF"/>
                </a:solidFill>
              </a:defRPr>
            </a:lvl1pPr>
          </a:lstStyle>
          <a:p>
            <a:r>
              <a:t>Title Text</a:t>
            </a:r>
          </a:p>
        </p:txBody>
      </p:sp>
      <p:sp>
        <p:nvSpPr>
          <p:cNvPr id="190" name="Body Level One…"/>
          <p:cNvSpPr txBox="1">
            <a:spLocks noGrp="1"/>
          </p:cNvSpPr>
          <p:nvPr>
            <p:ph type="body" idx="1" hasCustomPrompt="1"/>
          </p:nvPr>
        </p:nvSpPr>
        <p:spPr>
          <a:xfrm>
            <a:off x="457200" y="274638"/>
            <a:ext cx="6019800" cy="5851527"/>
          </a:xfrm>
          <a:prstGeom prst="rect">
            <a:avLst/>
          </a:prstGeom>
        </p:spPr>
        <p:txBody>
          <a:bodyPr/>
          <a:lstStyle>
            <a:lvl1pPr>
              <a:buSzPct val="60000"/>
              <a:buBlip>
                <a:blip r:embed="rId7"/>
              </a:buBlip>
              <a:defRPr b="1">
                <a:solidFill>
                  <a:srgbClr val="003399"/>
                </a:solidFill>
              </a:defRPr>
            </a:lvl1pPr>
            <a:lvl2pPr marL="742950" indent="-285750">
              <a:buSzPct val="60000"/>
              <a:buBlip>
                <a:blip r:embed="rId7"/>
              </a:buBlip>
              <a:defRPr b="1">
                <a:solidFill>
                  <a:srgbClr val="003399"/>
                </a:solidFill>
              </a:defRPr>
            </a:lvl2pPr>
            <a:lvl3pPr>
              <a:buSzPct val="60000"/>
              <a:buBlip>
                <a:blip r:embed="rId7"/>
              </a:buBlip>
              <a:defRPr b="1">
                <a:solidFill>
                  <a:srgbClr val="003399"/>
                </a:solidFill>
              </a:defRPr>
            </a:lvl3pPr>
            <a:lvl4pPr>
              <a:buSzPct val="60000"/>
              <a:buBlip>
                <a:blip r:embed="rId7"/>
              </a:buBlip>
              <a:defRPr b="1">
                <a:solidFill>
                  <a:srgbClr val="003399"/>
                </a:solidFill>
              </a:defRPr>
            </a:lvl4pPr>
            <a:lvl5pPr marL="2194560" indent="-365760">
              <a:buSzPct val="60000"/>
              <a:buBlip>
                <a:blip r:embed="rId7"/>
              </a:buBlip>
              <a:defRPr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191"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Content">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98"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99"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202" name="Group 9"/>
          <p:cNvGrpSpPr/>
          <p:nvPr/>
        </p:nvGrpSpPr>
        <p:grpSpPr>
          <a:xfrm>
            <a:off x="2428875" y="6429368"/>
            <a:ext cx="4286250" cy="428635"/>
            <a:chOff x="0" y="0"/>
            <a:chExt cx="4286250" cy="428633"/>
          </a:xfrm>
        </p:grpSpPr>
        <p:pic>
          <p:nvPicPr>
            <p:cNvPr id="200"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201"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203"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204"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205" name="Title Text"/>
          <p:cNvSpPr txBox="1">
            <a:spLocks noGrp="1"/>
          </p:cNvSpPr>
          <p:nvPr>
            <p:ph type="title" hasCustomPrompt="1"/>
          </p:nvPr>
        </p:nvSpPr>
        <p:spPr>
          <a:xfrm>
            <a:off x="0" y="-24"/>
            <a:ext cx="9144000" cy="1143001"/>
          </a:xfrm>
          <a:prstGeom prst="rect">
            <a:avLst/>
          </a:prstGeom>
          <a:solidFill>
            <a:srgbClr val="93CDDD"/>
          </a:solidFill>
        </p:spPr>
        <p:txBody>
          <a:bodyPr/>
          <a:lstStyle>
            <a:lvl1pPr>
              <a:defRPr b="1">
                <a:solidFill>
                  <a:srgbClr val="FFFFFF"/>
                </a:solidFill>
              </a:defRPr>
            </a:lvl1pPr>
          </a:lstStyle>
          <a:p>
            <a:r>
              <a:t>Title Text</a:t>
            </a:r>
          </a:p>
        </p:txBody>
      </p:sp>
      <p:sp>
        <p:nvSpPr>
          <p:cNvPr id="206" name="Body Level One…"/>
          <p:cNvSpPr txBox="1">
            <a:spLocks noGrp="1"/>
          </p:cNvSpPr>
          <p:nvPr>
            <p:ph type="body" idx="1" hasCustomPrompt="1"/>
          </p:nvPr>
        </p:nvSpPr>
        <p:spPr>
          <a:xfrm>
            <a:off x="285750" y="1447800"/>
            <a:ext cx="8705850" cy="4695825"/>
          </a:xfrm>
          <a:prstGeom prst="rect">
            <a:avLst/>
          </a:prstGeom>
        </p:spPr>
        <p:txBody>
          <a:bodyPr/>
          <a:lstStyle>
            <a:lvl1pPr>
              <a:buSzPct val="60000"/>
              <a:buBlip>
                <a:blip r:embed="rId7"/>
              </a:buBlip>
              <a:defRPr b="1">
                <a:solidFill>
                  <a:srgbClr val="003399"/>
                </a:solidFill>
              </a:defRPr>
            </a:lvl1pPr>
            <a:lvl2pPr marL="742950" indent="-285750">
              <a:buSzPct val="60000"/>
              <a:buBlip>
                <a:blip r:embed="rId7"/>
              </a:buBlip>
              <a:defRPr b="1">
                <a:solidFill>
                  <a:srgbClr val="003399"/>
                </a:solidFill>
              </a:defRPr>
            </a:lvl2pPr>
            <a:lvl3pPr>
              <a:buSzPct val="60000"/>
              <a:buBlip>
                <a:blip r:embed="rId7"/>
              </a:buBlip>
              <a:defRPr b="1">
                <a:solidFill>
                  <a:srgbClr val="003399"/>
                </a:solidFill>
              </a:defRPr>
            </a:lvl3pPr>
            <a:lvl4pPr>
              <a:buSzPct val="60000"/>
              <a:buBlip>
                <a:blip r:embed="rId7"/>
              </a:buBlip>
              <a:defRPr b="1">
                <a:solidFill>
                  <a:srgbClr val="003399"/>
                </a:solidFill>
              </a:defRPr>
            </a:lvl4pPr>
            <a:lvl5pPr marL="2194560" indent="-365760">
              <a:buSzPct val="60000"/>
              <a:buBlip>
                <a:blip r:embed="rId7"/>
              </a:buBlip>
              <a:defRPr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207"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109.xml><?xml version="1.0" encoding="utf-8"?>
<p:sldLayout xmlns:a="http://schemas.openxmlformats.org/drawingml/2006/main" xmlns:r="http://schemas.openxmlformats.org/officeDocument/2006/relationships" xmlns:p="http://schemas.openxmlformats.org/presentationml/2006/main" type="tx">
  <p:cSld name="Title and Content 0">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214"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215"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218" name="Group 9"/>
          <p:cNvGrpSpPr/>
          <p:nvPr/>
        </p:nvGrpSpPr>
        <p:grpSpPr>
          <a:xfrm>
            <a:off x="2428875" y="6429368"/>
            <a:ext cx="4286250" cy="428635"/>
            <a:chOff x="0" y="0"/>
            <a:chExt cx="4286250" cy="428633"/>
          </a:xfrm>
        </p:grpSpPr>
        <p:pic>
          <p:nvPicPr>
            <p:cNvPr id="216"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217"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219"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220"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221" name="Title Text"/>
          <p:cNvSpPr txBox="1">
            <a:spLocks noGrp="1"/>
          </p:cNvSpPr>
          <p:nvPr>
            <p:ph type="title" hasCustomPrompt="1"/>
          </p:nvPr>
        </p:nvSpPr>
        <p:spPr>
          <a:xfrm>
            <a:off x="0" y="-24"/>
            <a:ext cx="9144000" cy="1143001"/>
          </a:xfrm>
          <a:prstGeom prst="rect">
            <a:avLst/>
          </a:prstGeom>
          <a:solidFill>
            <a:srgbClr val="93CDDD"/>
          </a:solidFill>
        </p:spPr>
        <p:txBody>
          <a:bodyPr/>
          <a:lstStyle>
            <a:lvl1pPr>
              <a:defRPr b="1">
                <a:solidFill>
                  <a:srgbClr val="FFFFFF"/>
                </a:solidFill>
              </a:defRPr>
            </a:lvl1pPr>
          </a:lstStyle>
          <a:p>
            <a:r>
              <a:t>Title Text</a:t>
            </a:r>
          </a:p>
        </p:txBody>
      </p:sp>
      <p:sp>
        <p:nvSpPr>
          <p:cNvPr id="222" name="Body Level One…"/>
          <p:cNvSpPr txBox="1">
            <a:spLocks noGrp="1"/>
          </p:cNvSpPr>
          <p:nvPr>
            <p:ph type="body" idx="1" hasCustomPrompt="1"/>
          </p:nvPr>
        </p:nvSpPr>
        <p:spPr>
          <a:xfrm>
            <a:off x="285750" y="1447800"/>
            <a:ext cx="8705850" cy="4695825"/>
          </a:xfrm>
          <a:prstGeom prst="rect">
            <a:avLst/>
          </a:prstGeom>
        </p:spPr>
        <p:txBody>
          <a:bodyPr/>
          <a:lstStyle>
            <a:lvl1pPr>
              <a:buSzPct val="60000"/>
              <a:buBlip>
                <a:blip r:embed="rId7"/>
              </a:buBlip>
              <a:defRPr b="1">
                <a:solidFill>
                  <a:srgbClr val="003399"/>
                </a:solidFill>
              </a:defRPr>
            </a:lvl1pPr>
            <a:lvl2pPr marL="742950" indent="-285750">
              <a:buSzPct val="60000"/>
              <a:buBlip>
                <a:blip r:embed="rId7"/>
              </a:buBlip>
              <a:defRPr b="1">
                <a:solidFill>
                  <a:srgbClr val="003399"/>
                </a:solidFill>
              </a:defRPr>
            </a:lvl2pPr>
            <a:lvl3pPr>
              <a:buSzPct val="60000"/>
              <a:buBlip>
                <a:blip r:embed="rId7"/>
              </a:buBlip>
              <a:defRPr b="1">
                <a:solidFill>
                  <a:srgbClr val="003399"/>
                </a:solidFill>
              </a:defRPr>
            </a:lvl3pPr>
            <a:lvl4pPr>
              <a:buSzPct val="60000"/>
              <a:buBlip>
                <a:blip r:embed="rId7"/>
              </a:buBlip>
              <a:defRPr b="1">
                <a:solidFill>
                  <a:srgbClr val="003399"/>
                </a:solidFill>
              </a:defRPr>
            </a:lvl4pPr>
            <a:lvl5pPr marL="2194560" indent="-365760">
              <a:buSzPct val="60000"/>
              <a:buBlip>
                <a:blip r:embed="rId7"/>
              </a:buBlip>
              <a:defRPr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223"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82"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83"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86" name="Group 9"/>
          <p:cNvGrpSpPr/>
          <p:nvPr/>
        </p:nvGrpSpPr>
        <p:grpSpPr>
          <a:xfrm>
            <a:off x="2428875" y="6429368"/>
            <a:ext cx="4286250" cy="428635"/>
            <a:chOff x="0" y="0"/>
            <a:chExt cx="4286250" cy="428633"/>
          </a:xfrm>
        </p:grpSpPr>
        <p:pic>
          <p:nvPicPr>
            <p:cNvPr id="184"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85"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87"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88"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89" name="Title Text"/>
          <p:cNvSpPr txBox="1">
            <a:spLocks noGrp="1"/>
          </p:cNvSpPr>
          <p:nvPr>
            <p:ph type="title" hasCustomPrompt="1"/>
          </p:nvPr>
        </p:nvSpPr>
        <p:spPr>
          <a:xfrm>
            <a:off x="7072330" y="274638"/>
            <a:ext cx="2057405" cy="5851527"/>
          </a:xfrm>
          <a:prstGeom prst="rect">
            <a:avLst/>
          </a:prstGeom>
          <a:solidFill>
            <a:srgbClr val="93CDDD"/>
          </a:solidFill>
        </p:spPr>
        <p:txBody>
          <a:bodyPr/>
          <a:lstStyle>
            <a:lvl1pPr>
              <a:defRPr b="1">
                <a:solidFill>
                  <a:srgbClr val="FFFFFF"/>
                </a:solidFill>
              </a:defRPr>
            </a:lvl1pPr>
          </a:lstStyle>
          <a:p>
            <a:r>
              <a:t>Title Text</a:t>
            </a:r>
          </a:p>
        </p:txBody>
      </p:sp>
      <p:sp>
        <p:nvSpPr>
          <p:cNvPr id="190" name="Body Level One…"/>
          <p:cNvSpPr txBox="1">
            <a:spLocks noGrp="1"/>
          </p:cNvSpPr>
          <p:nvPr>
            <p:ph type="body" idx="1" hasCustomPrompt="1"/>
          </p:nvPr>
        </p:nvSpPr>
        <p:spPr>
          <a:xfrm>
            <a:off x="457200" y="274638"/>
            <a:ext cx="6019800" cy="5851527"/>
          </a:xfrm>
          <a:prstGeom prst="rect">
            <a:avLst/>
          </a:prstGeom>
        </p:spPr>
        <p:txBody>
          <a:bodyPr/>
          <a:lstStyle>
            <a:lvl1pPr>
              <a:buSzPct val="60000"/>
              <a:buBlip>
                <a:blip r:embed="rId7"/>
              </a:buBlip>
              <a:defRPr b="1">
                <a:solidFill>
                  <a:srgbClr val="003399"/>
                </a:solidFill>
              </a:defRPr>
            </a:lvl1pPr>
            <a:lvl2pPr marL="742950" indent="-285750">
              <a:buSzPct val="60000"/>
              <a:buBlip>
                <a:blip r:embed="rId7"/>
              </a:buBlip>
              <a:defRPr b="1">
                <a:solidFill>
                  <a:srgbClr val="003399"/>
                </a:solidFill>
              </a:defRPr>
            </a:lvl2pPr>
            <a:lvl3pPr>
              <a:buSzPct val="60000"/>
              <a:buBlip>
                <a:blip r:embed="rId7"/>
              </a:buBlip>
              <a:defRPr b="1">
                <a:solidFill>
                  <a:srgbClr val="003399"/>
                </a:solidFill>
              </a:defRPr>
            </a:lvl3pPr>
            <a:lvl4pPr>
              <a:buSzPct val="60000"/>
              <a:buBlip>
                <a:blip r:embed="rId7"/>
              </a:buBlip>
              <a:defRPr b="1">
                <a:solidFill>
                  <a:srgbClr val="003399"/>
                </a:solidFill>
              </a:defRPr>
            </a:lvl4pPr>
            <a:lvl5pPr marL="2194560" indent="-365760">
              <a:buSzPct val="60000"/>
              <a:buBlip>
                <a:blip r:embed="rId7"/>
              </a:buBlip>
              <a:defRPr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191"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110.xml><?xml version="1.0" encoding="utf-8"?>
<p:sldLayout xmlns:a="http://schemas.openxmlformats.org/drawingml/2006/main" xmlns:r="http://schemas.openxmlformats.org/officeDocument/2006/relationships" xmlns:p="http://schemas.openxmlformats.org/presentationml/2006/main" type="tx">
  <p:cSld name="Blank">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230"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231"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234" name="Group 9"/>
          <p:cNvGrpSpPr/>
          <p:nvPr/>
        </p:nvGrpSpPr>
        <p:grpSpPr>
          <a:xfrm>
            <a:off x="2428875" y="6429368"/>
            <a:ext cx="4286250" cy="428635"/>
            <a:chOff x="0" y="0"/>
            <a:chExt cx="4286250" cy="428633"/>
          </a:xfrm>
        </p:grpSpPr>
        <p:pic>
          <p:nvPicPr>
            <p:cNvPr id="232"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233"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235"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236"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237"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11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44" name="Title Text"/>
          <p:cNvSpPr txBox="1">
            <a:spLocks noGrp="1"/>
          </p:cNvSpPr>
          <p:nvPr>
            <p:ph type="title" hasCustomPrompt="1"/>
          </p:nvPr>
        </p:nvSpPr>
        <p:spPr>
          <a:prstGeom prst="rect">
            <a:avLst/>
          </a:prstGeom>
        </p:spPr>
        <p:txBody>
          <a:bodyPr/>
          <a:lstStyle/>
          <a:p>
            <a:r>
              <a:t>Title Text</a:t>
            </a:r>
          </a:p>
        </p:txBody>
      </p:sp>
      <p:sp>
        <p:nvSpPr>
          <p:cNvPr id="245" name="Body Level One…"/>
          <p:cNvSpPr txBox="1">
            <a:spLocks noGrp="1"/>
          </p:cNvSpPr>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6"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transition spd="med"/>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cSld name="Title Slide">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1"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2"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5" name="Group 9"/>
          <p:cNvGrpSpPr/>
          <p:nvPr/>
        </p:nvGrpSpPr>
        <p:grpSpPr>
          <a:xfrm>
            <a:off x="2428875" y="6429368"/>
            <a:ext cx="4286250" cy="428635"/>
            <a:chOff x="0" y="0"/>
            <a:chExt cx="4286250" cy="428633"/>
          </a:xfrm>
        </p:grpSpPr>
        <p:pic>
          <p:nvPicPr>
            <p:cNvPr id="13"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4"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6"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7"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pic>
        <p:nvPicPr>
          <p:cNvPr id="18" name="Picture 4" descr="Picture 4"/>
          <p:cNvPicPr>
            <a:picLocks noChangeAspect="1"/>
          </p:cNvPicPr>
          <p:nvPr/>
        </p:nvPicPr>
        <p:blipFill>
          <a:blip r:embed="rId7"/>
          <a:srcRect l="11111" t="4305" r="11111" b="9605"/>
          <a:stretch>
            <a:fillRect/>
          </a:stretch>
        </p:blipFill>
        <p:spPr>
          <a:xfrm>
            <a:off x="3929062" y="-3"/>
            <a:ext cx="1133480" cy="1619257"/>
          </a:xfrm>
          <a:prstGeom prst="rect">
            <a:avLst/>
          </a:prstGeom>
          <a:ln w="12700">
            <a:miter lim="400000"/>
            <a:headEnd/>
            <a:tailEnd/>
          </a:ln>
        </p:spPr>
      </p:pic>
      <p:grpSp>
        <p:nvGrpSpPr>
          <p:cNvPr id="25" name="Group 12"/>
          <p:cNvGrpSpPr/>
          <p:nvPr/>
        </p:nvGrpSpPr>
        <p:grpSpPr>
          <a:xfrm>
            <a:off x="2214559" y="5357805"/>
            <a:ext cx="4800619" cy="766776"/>
            <a:chOff x="-1" y="-2"/>
            <a:chExt cx="4800617" cy="766774"/>
          </a:xfrm>
        </p:grpSpPr>
        <p:grpSp>
          <p:nvGrpSpPr>
            <p:cNvPr id="21" name="Picture 4"/>
            <p:cNvGrpSpPr/>
            <p:nvPr/>
          </p:nvGrpSpPr>
          <p:grpSpPr>
            <a:xfrm>
              <a:off x="514351" y="-2"/>
              <a:ext cx="3600462" cy="523803"/>
              <a:chOff x="0" y="-1"/>
              <a:chExt cx="3600461" cy="523802"/>
            </a:xfrm>
          </p:grpSpPr>
          <p:sp>
            <p:nvSpPr>
              <p:cNvPr id="19" name="Rectangle"/>
              <p:cNvSpPr/>
              <p:nvPr/>
            </p:nvSpPr>
            <p:spPr>
              <a:xfrm>
                <a:off x="-1" y="-2"/>
                <a:ext cx="3600462" cy="523802"/>
              </a:xfrm>
              <a:prstGeom prst="rect">
                <a:avLst/>
              </a:prstGeom>
              <a:solidFill>
                <a:srgbClr val="000000">
                  <a:alpha val="0"/>
                </a:srgbClr>
              </a:solidFill>
              <a:ln w="12700" cap="flat">
                <a:noFill/>
                <a:miter lim="400000"/>
              </a:ln>
              <a:effectLst/>
            </p:spPr>
            <p:txBody>
              <a:bodyPr wrap="square" lIns="45718" tIns="45718" rIns="45718" bIns="45718" numCol="1" anchor="ctr">
                <a:noAutofit/>
              </a:bodyPr>
              <a:lstStyle/>
              <a:p>
                <a:pPr>
                  <a:defRPr>
                    <a:latin typeface="Calibri" panose="020F0502020204030204"/>
                    <a:ea typeface="Calibri" panose="020F0502020204030204"/>
                    <a:cs typeface="Calibri" panose="020F0502020204030204"/>
                    <a:sym typeface="Calibri" panose="020F0502020204030204"/>
                  </a:defRPr>
                </a:pPr>
              </a:p>
            </p:txBody>
          </p:sp>
          <p:pic>
            <p:nvPicPr>
              <p:cNvPr id="20" name="image7.png" descr="image7.png"/>
              <p:cNvPicPr>
                <a:picLocks noChangeAspect="1"/>
              </p:cNvPicPr>
              <p:nvPr/>
            </p:nvPicPr>
            <p:blipFill>
              <a:blip r:embed="rId8"/>
              <a:stretch>
                <a:fillRect/>
              </a:stretch>
            </p:blipFill>
            <p:spPr>
              <a:xfrm>
                <a:off x="0" y="-1"/>
                <a:ext cx="3600461" cy="523803"/>
              </a:xfrm>
              <a:prstGeom prst="rect">
                <a:avLst/>
              </a:prstGeom>
              <a:ln w="12700" cap="flat">
                <a:noFill/>
                <a:miter lim="400000"/>
                <a:headEnd/>
                <a:tailEnd/>
              </a:ln>
              <a:effectLst/>
            </p:spPr>
          </p:pic>
        </p:grpSp>
        <p:grpSp>
          <p:nvGrpSpPr>
            <p:cNvPr id="24" name="Picture 5"/>
            <p:cNvGrpSpPr/>
            <p:nvPr/>
          </p:nvGrpSpPr>
          <p:grpSpPr>
            <a:xfrm>
              <a:off x="-2" y="357127"/>
              <a:ext cx="4800618" cy="409646"/>
              <a:chOff x="0" y="0"/>
              <a:chExt cx="4800617" cy="409645"/>
            </a:xfrm>
          </p:grpSpPr>
          <p:sp>
            <p:nvSpPr>
              <p:cNvPr id="22" name="Rectangle"/>
              <p:cNvSpPr/>
              <p:nvPr/>
            </p:nvSpPr>
            <p:spPr>
              <a:xfrm>
                <a:off x="-1" y="-1"/>
                <a:ext cx="4800617" cy="409646"/>
              </a:xfrm>
              <a:prstGeom prst="rect">
                <a:avLst/>
              </a:prstGeom>
              <a:solidFill>
                <a:srgbClr val="000000">
                  <a:alpha val="0"/>
                </a:srgbClr>
              </a:solidFill>
              <a:ln w="12700" cap="flat">
                <a:noFill/>
                <a:miter lim="400000"/>
              </a:ln>
              <a:effectLst/>
            </p:spPr>
            <p:txBody>
              <a:bodyPr wrap="square" lIns="45718" tIns="45718" rIns="45718" bIns="45718" numCol="1" anchor="ctr">
                <a:noAutofit/>
              </a:bodyPr>
              <a:lstStyle/>
              <a:p>
                <a:pPr>
                  <a:defRPr>
                    <a:latin typeface="Calibri" panose="020F0502020204030204"/>
                    <a:ea typeface="Calibri" panose="020F0502020204030204"/>
                    <a:cs typeface="Calibri" panose="020F0502020204030204"/>
                    <a:sym typeface="Calibri" panose="020F0502020204030204"/>
                  </a:defRPr>
                </a:pPr>
              </a:p>
            </p:txBody>
          </p:sp>
          <p:pic>
            <p:nvPicPr>
              <p:cNvPr id="23" name="image8.png" descr="image8.png"/>
              <p:cNvPicPr>
                <a:picLocks noChangeAspect="1"/>
              </p:cNvPicPr>
              <p:nvPr/>
            </p:nvPicPr>
            <p:blipFill>
              <a:blip r:embed="rId9"/>
              <a:srcRect l="2464" t="17020" r="2614" b="14894"/>
              <a:stretch>
                <a:fillRect/>
              </a:stretch>
            </p:blipFill>
            <p:spPr>
              <a:xfrm>
                <a:off x="-1" y="-1"/>
                <a:ext cx="4800618" cy="409646"/>
              </a:xfrm>
              <a:prstGeom prst="rect">
                <a:avLst/>
              </a:prstGeom>
              <a:ln w="12700" cap="flat">
                <a:noFill/>
                <a:miter lim="400000"/>
                <a:headEnd/>
                <a:tailEnd/>
              </a:ln>
              <a:effectLst/>
            </p:spPr>
          </p:pic>
        </p:grpSp>
      </p:grpSp>
      <p:sp>
        <p:nvSpPr>
          <p:cNvPr id="26" name="Title Text"/>
          <p:cNvSpPr txBox="1">
            <a:spLocks noGrp="1"/>
          </p:cNvSpPr>
          <p:nvPr>
            <p:ph type="title" hasCustomPrompt="1"/>
          </p:nvPr>
        </p:nvSpPr>
        <p:spPr>
          <a:xfrm>
            <a:off x="457200" y="2030413"/>
            <a:ext cx="8153400" cy="1470030"/>
          </a:xfrm>
          <a:prstGeom prst="rect">
            <a:avLst/>
          </a:prstGeom>
        </p:spPr>
        <p:txBody>
          <a:bodyPr/>
          <a:lstStyle>
            <a:lvl1pPr>
              <a:defRPr sz="5400" b="1">
                <a:solidFill>
                  <a:srgbClr val="003399"/>
                </a:solidFill>
              </a:defRPr>
            </a:lvl1pPr>
          </a:lstStyle>
          <a:p>
            <a:r>
              <a:t>Title Text</a:t>
            </a:r>
          </a:p>
        </p:txBody>
      </p:sp>
      <p:sp>
        <p:nvSpPr>
          <p:cNvPr id="27" name="Body Level One…"/>
          <p:cNvSpPr txBox="1">
            <a:spLocks noGrp="1"/>
          </p:cNvSpPr>
          <p:nvPr>
            <p:ph type="body" sz="quarter" idx="1" hasCustomPrompt="1"/>
          </p:nvPr>
        </p:nvSpPr>
        <p:spPr>
          <a:xfrm>
            <a:off x="914400" y="4367217"/>
            <a:ext cx="7239000" cy="776299"/>
          </a:xfrm>
          <a:prstGeom prst="rect">
            <a:avLst/>
          </a:prstGeom>
        </p:spPr>
        <p:txBody>
          <a:bodyPr/>
          <a:lstStyle>
            <a:lvl1pPr marL="0" indent="0" algn="ctr">
              <a:buSzTx/>
              <a:buNone/>
              <a:defRPr b="1">
                <a:solidFill>
                  <a:srgbClr val="1A1C3E"/>
                </a:solidFill>
              </a:defRPr>
            </a:lvl1pPr>
            <a:lvl2pPr marL="0" indent="0" algn="ctr">
              <a:buSzTx/>
              <a:buNone/>
              <a:defRPr b="1">
                <a:solidFill>
                  <a:srgbClr val="1A1C3E"/>
                </a:solidFill>
              </a:defRPr>
            </a:lvl2pPr>
            <a:lvl3pPr marL="0" indent="0" algn="ctr">
              <a:buSzTx/>
              <a:buNone/>
              <a:defRPr b="1">
                <a:solidFill>
                  <a:srgbClr val="1A1C3E"/>
                </a:solidFill>
              </a:defRPr>
            </a:lvl3pPr>
            <a:lvl4pPr marL="0" indent="0" algn="ctr">
              <a:buSzTx/>
              <a:buNone/>
              <a:defRPr b="1">
                <a:solidFill>
                  <a:srgbClr val="1A1C3E"/>
                </a:solidFill>
              </a:defRPr>
            </a:lvl4pPr>
            <a:lvl5pPr marL="0" indent="0" algn="ctr">
              <a:buSzTx/>
              <a:buNone/>
              <a:defRPr b="1">
                <a:solidFill>
                  <a:srgbClr val="1A1C3E"/>
                </a:solidFill>
              </a:defRPr>
            </a:lvl5p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114.xml><?xml version="1.0" encoding="utf-8"?>
<p:sldLayout xmlns:a="http://schemas.openxmlformats.org/drawingml/2006/main" xmlns:r="http://schemas.openxmlformats.org/officeDocument/2006/relationships" xmlns:p="http://schemas.openxmlformats.org/presentationml/2006/main" type="tx">
  <p:cSld name="Title Slide 0">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35"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36"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39" name="Group 9"/>
          <p:cNvGrpSpPr/>
          <p:nvPr/>
        </p:nvGrpSpPr>
        <p:grpSpPr>
          <a:xfrm>
            <a:off x="2428875" y="6429368"/>
            <a:ext cx="4286250" cy="428635"/>
            <a:chOff x="0" y="0"/>
            <a:chExt cx="4286250" cy="428633"/>
          </a:xfrm>
        </p:grpSpPr>
        <p:pic>
          <p:nvPicPr>
            <p:cNvPr id="37"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38"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40"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41"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pic>
        <p:nvPicPr>
          <p:cNvPr id="42" name="Picture 4" descr="Picture 4"/>
          <p:cNvPicPr>
            <a:picLocks noChangeAspect="1"/>
          </p:cNvPicPr>
          <p:nvPr/>
        </p:nvPicPr>
        <p:blipFill>
          <a:blip r:embed="rId7"/>
          <a:srcRect l="11111" t="4305" r="11111" b="9605"/>
          <a:stretch>
            <a:fillRect/>
          </a:stretch>
        </p:blipFill>
        <p:spPr>
          <a:xfrm>
            <a:off x="3929062" y="-3"/>
            <a:ext cx="1133480" cy="1619257"/>
          </a:xfrm>
          <a:prstGeom prst="rect">
            <a:avLst/>
          </a:prstGeom>
          <a:ln w="12700">
            <a:miter lim="400000"/>
            <a:headEnd/>
            <a:tailEnd/>
          </a:ln>
        </p:spPr>
      </p:pic>
      <p:sp>
        <p:nvSpPr>
          <p:cNvPr id="43" name="Title Text"/>
          <p:cNvSpPr txBox="1">
            <a:spLocks noGrp="1"/>
          </p:cNvSpPr>
          <p:nvPr>
            <p:ph type="title" hasCustomPrompt="1"/>
          </p:nvPr>
        </p:nvSpPr>
        <p:spPr>
          <a:xfrm>
            <a:off x="457200" y="2030413"/>
            <a:ext cx="8153400" cy="1470030"/>
          </a:xfrm>
          <a:prstGeom prst="rect">
            <a:avLst/>
          </a:prstGeom>
        </p:spPr>
        <p:txBody>
          <a:bodyPr/>
          <a:lstStyle>
            <a:lvl1pPr>
              <a:defRPr sz="5400" b="1">
                <a:solidFill>
                  <a:srgbClr val="003399"/>
                </a:solidFill>
              </a:defRPr>
            </a:lvl1pPr>
          </a:lstStyle>
          <a:p>
            <a:r>
              <a:t>Title Text</a:t>
            </a:r>
          </a:p>
        </p:txBody>
      </p:sp>
      <p:sp>
        <p:nvSpPr>
          <p:cNvPr id="44" name="Body Level One…"/>
          <p:cNvSpPr txBox="1">
            <a:spLocks noGrp="1"/>
          </p:cNvSpPr>
          <p:nvPr>
            <p:ph type="body" sz="quarter" idx="1" hasCustomPrompt="1"/>
          </p:nvPr>
        </p:nvSpPr>
        <p:spPr>
          <a:xfrm>
            <a:off x="914400" y="4367217"/>
            <a:ext cx="7239000" cy="776299"/>
          </a:xfrm>
          <a:prstGeom prst="rect">
            <a:avLst/>
          </a:prstGeom>
        </p:spPr>
        <p:txBody>
          <a:bodyPr/>
          <a:lstStyle>
            <a:lvl1pPr marL="0" indent="0" algn="ctr">
              <a:buSzTx/>
              <a:buNone/>
              <a:defRPr b="1">
                <a:solidFill>
                  <a:srgbClr val="1A1C3E"/>
                </a:solidFill>
              </a:defRPr>
            </a:lvl1pPr>
            <a:lvl2pPr marL="0" indent="0" algn="ctr">
              <a:buSzTx/>
              <a:buNone/>
              <a:defRPr b="1">
                <a:solidFill>
                  <a:srgbClr val="1A1C3E"/>
                </a:solidFill>
              </a:defRPr>
            </a:lvl2pPr>
            <a:lvl3pPr marL="0" indent="0" algn="ctr">
              <a:buSzTx/>
              <a:buNone/>
              <a:defRPr b="1">
                <a:solidFill>
                  <a:srgbClr val="1A1C3E"/>
                </a:solidFill>
              </a:defRPr>
            </a:lvl3pPr>
            <a:lvl4pPr marL="0" indent="0" algn="ctr">
              <a:buSzTx/>
              <a:buNone/>
              <a:defRPr b="1">
                <a:solidFill>
                  <a:srgbClr val="1A1C3E"/>
                </a:solidFill>
              </a:defRPr>
            </a:lvl4pPr>
            <a:lvl5pPr marL="0" indent="0" algn="ctr">
              <a:buSzTx/>
              <a:buNone/>
              <a:defRPr b="1">
                <a:solidFill>
                  <a:srgbClr val="1A1C3E"/>
                </a:solidFill>
              </a:defRPr>
            </a:lvl5pPr>
          </a:lstStyle>
          <a:p>
            <a:r>
              <a:t>Body Level One</a:t>
            </a:r>
          </a:p>
          <a:p>
            <a:pPr lvl="1"/>
            <a:r>
              <a:t>Body Level Two</a:t>
            </a:r>
          </a:p>
          <a:p>
            <a:pPr lvl="2"/>
            <a:r>
              <a:t>Body Level Three</a:t>
            </a:r>
          </a:p>
          <a:p>
            <a:pPr lvl="3"/>
            <a:r>
              <a:t>Body Level Four</a:t>
            </a:r>
          </a:p>
          <a:p>
            <a:pPr lvl="4"/>
            <a:r>
              <a:t>Body Level Five</a:t>
            </a:r>
          </a:p>
        </p:txBody>
      </p:sp>
      <p:sp>
        <p:nvSpPr>
          <p:cNvPr id="45"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115.xml><?xml version="1.0" encoding="utf-8"?>
<p:sldLayout xmlns:a="http://schemas.openxmlformats.org/drawingml/2006/main" xmlns:r="http://schemas.openxmlformats.org/officeDocument/2006/relationships" xmlns:p="http://schemas.openxmlformats.org/presentationml/2006/main" type="tx">
  <p:cSld name="Section Header">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52"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53"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56" name="Group 9"/>
          <p:cNvGrpSpPr/>
          <p:nvPr/>
        </p:nvGrpSpPr>
        <p:grpSpPr>
          <a:xfrm>
            <a:off x="2428875" y="6429368"/>
            <a:ext cx="4286250" cy="428635"/>
            <a:chOff x="0" y="0"/>
            <a:chExt cx="4286250" cy="428633"/>
          </a:xfrm>
        </p:grpSpPr>
        <p:pic>
          <p:nvPicPr>
            <p:cNvPr id="54"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55"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57"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58"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59" name="Title Text"/>
          <p:cNvSpPr txBox="1">
            <a:spLocks noGrp="1"/>
          </p:cNvSpPr>
          <p:nvPr>
            <p:ph type="title" hasCustomPrompt="1"/>
          </p:nvPr>
        </p:nvSpPr>
        <p:spPr>
          <a:xfrm>
            <a:off x="0" y="0"/>
            <a:ext cx="9144000" cy="904860"/>
          </a:xfrm>
          <a:prstGeom prst="rect">
            <a:avLst/>
          </a:prstGeom>
          <a:solidFill>
            <a:srgbClr val="93CDDD"/>
          </a:solidFill>
        </p:spPr>
        <p:txBody>
          <a:bodyPr anchor="t"/>
          <a:lstStyle>
            <a:lvl1pPr>
              <a:defRPr sz="4000" b="1">
                <a:solidFill>
                  <a:srgbClr val="FFFFFF"/>
                </a:solidFill>
              </a:defRPr>
            </a:lvl1pPr>
          </a:lstStyle>
          <a:p>
            <a:r>
              <a:t>Title Text</a:t>
            </a:r>
          </a:p>
        </p:txBody>
      </p:sp>
      <p:sp>
        <p:nvSpPr>
          <p:cNvPr id="60" name="Body Level One…"/>
          <p:cNvSpPr txBox="1">
            <a:spLocks noGrp="1"/>
          </p:cNvSpPr>
          <p:nvPr>
            <p:ph type="body" idx="1" hasCustomPrompt="1"/>
          </p:nvPr>
        </p:nvSpPr>
        <p:spPr>
          <a:xfrm>
            <a:off x="228600" y="990600"/>
            <a:ext cx="8486804" cy="5153044"/>
          </a:xfrm>
          <a:prstGeom prst="rect">
            <a:avLst/>
          </a:prstGeom>
        </p:spPr>
        <p:txBody>
          <a:bodyPr/>
          <a:lstStyle>
            <a:lvl1pPr marL="0" indent="0">
              <a:spcBef>
                <a:spcPts val="900"/>
              </a:spcBef>
              <a:buSzTx/>
              <a:buNone/>
              <a:defRPr sz="4000" b="1">
                <a:solidFill>
                  <a:srgbClr val="0033CC"/>
                </a:solidFill>
              </a:defRPr>
            </a:lvl1pPr>
            <a:lvl2pPr marL="0" indent="0">
              <a:spcBef>
                <a:spcPts val="900"/>
              </a:spcBef>
              <a:buSzTx/>
              <a:buNone/>
              <a:defRPr sz="4000" b="1">
                <a:solidFill>
                  <a:srgbClr val="0033CC"/>
                </a:solidFill>
              </a:defRPr>
            </a:lvl2pPr>
            <a:lvl3pPr marL="0" indent="0">
              <a:spcBef>
                <a:spcPts val="900"/>
              </a:spcBef>
              <a:buSzTx/>
              <a:buNone/>
              <a:defRPr sz="4000" b="1">
                <a:solidFill>
                  <a:srgbClr val="0033CC"/>
                </a:solidFill>
              </a:defRPr>
            </a:lvl3pPr>
            <a:lvl4pPr marL="0" indent="0">
              <a:spcBef>
                <a:spcPts val="900"/>
              </a:spcBef>
              <a:buSzTx/>
              <a:buNone/>
              <a:defRPr sz="4000" b="1">
                <a:solidFill>
                  <a:srgbClr val="0033CC"/>
                </a:solidFill>
              </a:defRPr>
            </a:lvl4pPr>
            <a:lvl5pPr marL="0" indent="0">
              <a:spcBef>
                <a:spcPts val="900"/>
              </a:spcBef>
              <a:buSzTx/>
              <a:buNone/>
              <a:defRPr sz="4000" b="1">
                <a:solidFill>
                  <a:srgbClr val="0033CC"/>
                </a:solidFill>
              </a:defRPr>
            </a:lvl5pPr>
          </a:lstStyle>
          <a:p>
            <a:r>
              <a:t>Body Level One</a:t>
            </a:r>
          </a:p>
          <a:p>
            <a:pPr lvl="1"/>
            <a:r>
              <a:t>Body Level Two</a:t>
            </a:r>
          </a:p>
          <a:p>
            <a:pPr lvl="2"/>
            <a:r>
              <a:t>Body Level Three</a:t>
            </a:r>
          </a:p>
          <a:p>
            <a:pPr lvl="3"/>
            <a:r>
              <a:t>Body Level Four</a:t>
            </a:r>
          </a:p>
          <a:p>
            <a:pPr lvl="4"/>
            <a:r>
              <a:t>Body Level Five</a:t>
            </a:r>
          </a:p>
        </p:txBody>
      </p:sp>
      <p:sp>
        <p:nvSpPr>
          <p:cNvPr id="61"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116.xml><?xml version="1.0" encoding="utf-8"?>
<p:sldLayout xmlns:a="http://schemas.openxmlformats.org/drawingml/2006/main" xmlns:r="http://schemas.openxmlformats.org/officeDocument/2006/relationships" xmlns:p="http://schemas.openxmlformats.org/presentationml/2006/main" type="tx">
  <p:cSld name="Section Header 0">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68"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69"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72" name="Group 9"/>
          <p:cNvGrpSpPr/>
          <p:nvPr/>
        </p:nvGrpSpPr>
        <p:grpSpPr>
          <a:xfrm>
            <a:off x="2428875" y="6429368"/>
            <a:ext cx="4286250" cy="428635"/>
            <a:chOff x="0" y="0"/>
            <a:chExt cx="4286250" cy="428633"/>
          </a:xfrm>
        </p:grpSpPr>
        <p:pic>
          <p:nvPicPr>
            <p:cNvPr id="70"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71"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73"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74"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75" name="Title Text"/>
          <p:cNvSpPr txBox="1">
            <a:spLocks noGrp="1"/>
          </p:cNvSpPr>
          <p:nvPr>
            <p:ph type="title" hasCustomPrompt="1"/>
          </p:nvPr>
        </p:nvSpPr>
        <p:spPr>
          <a:xfrm>
            <a:off x="0" y="0"/>
            <a:ext cx="9144000" cy="904860"/>
          </a:xfrm>
          <a:prstGeom prst="rect">
            <a:avLst/>
          </a:prstGeom>
          <a:solidFill>
            <a:srgbClr val="93CDDD"/>
          </a:solidFill>
        </p:spPr>
        <p:txBody>
          <a:bodyPr anchor="t"/>
          <a:lstStyle>
            <a:lvl1pPr>
              <a:defRPr sz="4000" b="1">
                <a:solidFill>
                  <a:srgbClr val="FFFFFF"/>
                </a:solidFill>
              </a:defRPr>
            </a:lvl1pPr>
          </a:lstStyle>
          <a:p>
            <a:r>
              <a:t>Title Text</a:t>
            </a:r>
          </a:p>
        </p:txBody>
      </p:sp>
      <p:sp>
        <p:nvSpPr>
          <p:cNvPr id="76" name="Body Level One…"/>
          <p:cNvSpPr txBox="1">
            <a:spLocks noGrp="1"/>
          </p:cNvSpPr>
          <p:nvPr>
            <p:ph type="body" idx="1" hasCustomPrompt="1"/>
          </p:nvPr>
        </p:nvSpPr>
        <p:spPr>
          <a:xfrm>
            <a:off x="228600" y="990600"/>
            <a:ext cx="8486804" cy="5153044"/>
          </a:xfrm>
          <a:prstGeom prst="rect">
            <a:avLst/>
          </a:prstGeom>
        </p:spPr>
        <p:txBody>
          <a:bodyPr/>
          <a:lstStyle>
            <a:lvl1pPr marL="0" indent="0">
              <a:spcBef>
                <a:spcPts val="900"/>
              </a:spcBef>
              <a:buSzTx/>
              <a:buNone/>
              <a:defRPr sz="4000" b="1">
                <a:solidFill>
                  <a:srgbClr val="0033CC"/>
                </a:solidFill>
              </a:defRPr>
            </a:lvl1pPr>
            <a:lvl2pPr marL="0" indent="0">
              <a:spcBef>
                <a:spcPts val="900"/>
              </a:spcBef>
              <a:buSzTx/>
              <a:buNone/>
              <a:defRPr sz="4000" b="1">
                <a:solidFill>
                  <a:srgbClr val="0033CC"/>
                </a:solidFill>
              </a:defRPr>
            </a:lvl2pPr>
            <a:lvl3pPr marL="0" indent="0">
              <a:spcBef>
                <a:spcPts val="900"/>
              </a:spcBef>
              <a:buSzTx/>
              <a:buNone/>
              <a:defRPr sz="4000" b="1">
                <a:solidFill>
                  <a:srgbClr val="0033CC"/>
                </a:solidFill>
              </a:defRPr>
            </a:lvl3pPr>
            <a:lvl4pPr marL="0" indent="0">
              <a:spcBef>
                <a:spcPts val="900"/>
              </a:spcBef>
              <a:buSzTx/>
              <a:buNone/>
              <a:defRPr sz="4000" b="1">
                <a:solidFill>
                  <a:srgbClr val="0033CC"/>
                </a:solidFill>
              </a:defRPr>
            </a:lvl4pPr>
            <a:lvl5pPr marL="0" indent="0">
              <a:spcBef>
                <a:spcPts val="900"/>
              </a:spcBef>
              <a:buSzTx/>
              <a:buNone/>
              <a:defRPr sz="4000" b="1">
                <a:solidFill>
                  <a:srgbClr val="0033CC"/>
                </a:solidFill>
              </a:defRPr>
            </a:lvl5pPr>
          </a:lstStyle>
          <a:p>
            <a:r>
              <a:t>Body Level One</a:t>
            </a:r>
          </a:p>
          <a:p>
            <a:pPr lvl="1"/>
            <a:r>
              <a:t>Body Level Two</a:t>
            </a:r>
          </a:p>
          <a:p>
            <a:pPr lvl="2"/>
            <a:r>
              <a:t>Body Level Three</a:t>
            </a:r>
          </a:p>
          <a:p>
            <a:pPr lvl="3"/>
            <a:r>
              <a:t>Body Level Four</a:t>
            </a:r>
          </a:p>
          <a:p>
            <a:pPr lvl="4"/>
            <a:r>
              <a:t>Body Level Five</a:t>
            </a:r>
          </a:p>
        </p:txBody>
      </p:sp>
      <p:sp>
        <p:nvSpPr>
          <p:cNvPr id="77"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117.xml><?xml version="1.0" encoding="utf-8"?>
<p:sldLayout xmlns:a="http://schemas.openxmlformats.org/drawingml/2006/main" xmlns:r="http://schemas.openxmlformats.org/officeDocument/2006/relationships" xmlns:p="http://schemas.openxmlformats.org/presentationml/2006/main" type="tx">
  <p:cSld name="Two Content">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84"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85"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88" name="Group 9"/>
          <p:cNvGrpSpPr/>
          <p:nvPr/>
        </p:nvGrpSpPr>
        <p:grpSpPr>
          <a:xfrm>
            <a:off x="2428875" y="6429368"/>
            <a:ext cx="4286250" cy="428635"/>
            <a:chOff x="0" y="0"/>
            <a:chExt cx="4286250" cy="428633"/>
          </a:xfrm>
        </p:grpSpPr>
        <p:pic>
          <p:nvPicPr>
            <p:cNvPr id="86"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87"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89"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90"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91" name="Title Text"/>
          <p:cNvSpPr txBox="1">
            <a:spLocks noGrp="1"/>
          </p:cNvSpPr>
          <p:nvPr>
            <p:ph type="title" hasCustomPrompt="1"/>
          </p:nvPr>
        </p:nvSpPr>
        <p:spPr>
          <a:xfrm>
            <a:off x="0" y="0"/>
            <a:ext cx="9144000" cy="914400"/>
          </a:xfrm>
          <a:prstGeom prst="rect">
            <a:avLst/>
          </a:prstGeom>
          <a:solidFill>
            <a:srgbClr val="93CDDD"/>
          </a:solidFill>
        </p:spPr>
        <p:txBody>
          <a:bodyPr/>
          <a:lstStyle>
            <a:lvl1pPr>
              <a:defRPr b="1">
                <a:solidFill>
                  <a:srgbClr val="FFFFFF"/>
                </a:solidFill>
              </a:defRPr>
            </a:lvl1pPr>
          </a:lstStyle>
          <a:p>
            <a:r>
              <a:t>Title Text</a:t>
            </a:r>
          </a:p>
        </p:txBody>
      </p:sp>
      <p:sp>
        <p:nvSpPr>
          <p:cNvPr id="92" name="Body Level One…"/>
          <p:cNvSpPr txBox="1">
            <a:spLocks noGrp="1"/>
          </p:cNvSpPr>
          <p:nvPr>
            <p:ph type="body" sz="half" idx="1" hasCustomPrompt="1"/>
          </p:nvPr>
        </p:nvSpPr>
        <p:spPr>
          <a:xfrm>
            <a:off x="457200" y="1600200"/>
            <a:ext cx="4038600" cy="4525963"/>
          </a:xfrm>
          <a:prstGeom prst="rect">
            <a:avLst/>
          </a:prstGeom>
        </p:spPr>
        <p:txBody>
          <a:bodyPr/>
          <a:lstStyle>
            <a:lvl1pPr marL="245110" indent="-245110">
              <a:lnSpc>
                <a:spcPct val="90000"/>
              </a:lnSpc>
              <a:spcBef>
                <a:spcPts val="400"/>
              </a:spcBef>
              <a:buSzPct val="60000"/>
              <a:buBlip>
                <a:blip r:embed="rId7"/>
              </a:buBlip>
              <a:defRPr sz="2000" b="1" i="1" u="sng"/>
            </a:lvl1pPr>
            <a:lvl2pPr marL="695325" indent="-238125">
              <a:lnSpc>
                <a:spcPct val="90000"/>
              </a:lnSpc>
              <a:spcBef>
                <a:spcPts val="400"/>
              </a:spcBef>
              <a:buSzPct val="60000"/>
              <a:buBlip>
                <a:blip r:embed="rId7"/>
              </a:buBlip>
              <a:defRPr sz="2000" b="1" i="1" u="sng"/>
            </a:lvl2pPr>
            <a:lvl3pPr marL="1143000" indent="-228600">
              <a:lnSpc>
                <a:spcPct val="90000"/>
              </a:lnSpc>
              <a:spcBef>
                <a:spcPts val="400"/>
              </a:spcBef>
              <a:buSzPct val="60000"/>
              <a:buBlip>
                <a:blip r:embed="rId7"/>
              </a:buBlip>
              <a:defRPr sz="2000" b="1" i="1" u="sng"/>
            </a:lvl3pPr>
            <a:lvl4pPr marL="1625600" indent="-254000">
              <a:lnSpc>
                <a:spcPct val="90000"/>
              </a:lnSpc>
              <a:spcBef>
                <a:spcPts val="400"/>
              </a:spcBef>
              <a:buSzPct val="60000"/>
              <a:buBlip>
                <a:blip r:embed="rId7"/>
              </a:buBlip>
              <a:defRPr sz="2000" b="1" i="1" u="sng"/>
            </a:lvl4pPr>
            <a:lvl5pPr marL="2082800" indent="-254000">
              <a:lnSpc>
                <a:spcPct val="90000"/>
              </a:lnSpc>
              <a:spcBef>
                <a:spcPts val="400"/>
              </a:spcBef>
              <a:buSzPct val="60000"/>
              <a:buBlip>
                <a:blip r:embed="rId7"/>
              </a:buBlip>
              <a:defRPr sz="2000" b="1" i="1" u="sng"/>
            </a:lvl5pP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118.xml><?xml version="1.0" encoding="utf-8"?>
<p:sldLayout xmlns:a="http://schemas.openxmlformats.org/drawingml/2006/main" xmlns:r="http://schemas.openxmlformats.org/officeDocument/2006/relationships" xmlns:p="http://schemas.openxmlformats.org/presentationml/2006/main" type="tx">
  <p:cSld name="Comparison">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00"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01"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04" name="Group 9"/>
          <p:cNvGrpSpPr/>
          <p:nvPr/>
        </p:nvGrpSpPr>
        <p:grpSpPr>
          <a:xfrm>
            <a:off x="2428875" y="6429368"/>
            <a:ext cx="4286250" cy="428635"/>
            <a:chOff x="0" y="0"/>
            <a:chExt cx="4286250" cy="428633"/>
          </a:xfrm>
        </p:grpSpPr>
        <p:pic>
          <p:nvPicPr>
            <p:cNvPr id="102"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03"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05"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06"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07" name="Title Text"/>
          <p:cNvSpPr txBox="1">
            <a:spLocks noGrp="1"/>
          </p:cNvSpPr>
          <p:nvPr>
            <p:ph type="title" hasCustomPrompt="1"/>
          </p:nvPr>
        </p:nvSpPr>
        <p:spPr>
          <a:xfrm>
            <a:off x="0" y="0"/>
            <a:ext cx="9144000" cy="914400"/>
          </a:xfrm>
          <a:prstGeom prst="rect">
            <a:avLst/>
          </a:prstGeom>
          <a:solidFill>
            <a:srgbClr val="93CDDD"/>
          </a:solidFill>
        </p:spPr>
        <p:txBody>
          <a:bodyPr/>
          <a:lstStyle>
            <a:lvl1pPr>
              <a:defRPr b="1">
                <a:solidFill>
                  <a:srgbClr val="FFFFFF"/>
                </a:solidFill>
              </a:defRPr>
            </a:lvl1pPr>
          </a:lstStyle>
          <a:p>
            <a:r>
              <a:t>Title Text</a:t>
            </a:r>
          </a:p>
        </p:txBody>
      </p:sp>
      <p:sp>
        <p:nvSpPr>
          <p:cNvPr id="108" name="Body Level One…"/>
          <p:cNvSpPr txBox="1">
            <a:spLocks noGrp="1"/>
          </p:cNvSpPr>
          <p:nvPr>
            <p:ph type="body" sz="quarter" idx="1" hasCustomPrompt="1"/>
          </p:nvPr>
        </p:nvSpPr>
        <p:spPr>
          <a:xfrm>
            <a:off x="457200" y="1535112"/>
            <a:ext cx="4040188" cy="639763"/>
          </a:xfrm>
          <a:prstGeom prst="rect">
            <a:avLst/>
          </a:prstGeom>
        </p:spPr>
        <p:txBody>
          <a:bodyPr anchor="b"/>
          <a:lstStyle>
            <a:lvl1pPr marL="0" indent="0">
              <a:spcBef>
                <a:spcPts val="500"/>
              </a:spcBef>
              <a:buSzTx/>
              <a:buNone/>
              <a:defRPr sz="2400" b="1">
                <a:solidFill>
                  <a:srgbClr val="003399"/>
                </a:solidFill>
              </a:defRPr>
            </a:lvl1pPr>
            <a:lvl2pPr marL="0" indent="0">
              <a:spcBef>
                <a:spcPts val="500"/>
              </a:spcBef>
              <a:buSzTx/>
              <a:buNone/>
              <a:defRPr sz="2400" b="1">
                <a:solidFill>
                  <a:srgbClr val="003399"/>
                </a:solidFill>
              </a:defRPr>
            </a:lvl2pPr>
            <a:lvl3pPr marL="0" indent="0">
              <a:spcBef>
                <a:spcPts val="500"/>
              </a:spcBef>
              <a:buSzTx/>
              <a:buNone/>
              <a:defRPr sz="2400" b="1">
                <a:solidFill>
                  <a:srgbClr val="003399"/>
                </a:solidFill>
              </a:defRPr>
            </a:lvl3pPr>
            <a:lvl4pPr marL="0" indent="0">
              <a:spcBef>
                <a:spcPts val="500"/>
              </a:spcBef>
              <a:buSzTx/>
              <a:buNone/>
              <a:defRPr sz="2400" b="1">
                <a:solidFill>
                  <a:srgbClr val="003399"/>
                </a:solidFill>
              </a:defRPr>
            </a:lvl4pPr>
            <a:lvl5pPr marL="0" indent="0">
              <a:spcBef>
                <a:spcPts val="500"/>
              </a:spcBef>
              <a:buSzTx/>
              <a:buNone/>
              <a:defRPr sz="2400"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109" name="Text Placeholder 4"/>
          <p:cNvSpPr>
            <a:spLocks noGrp="1"/>
          </p:cNvSpPr>
          <p:nvPr>
            <p:ph type="body" sz="quarter" idx="13"/>
          </p:nvPr>
        </p:nvSpPr>
        <p:spPr>
          <a:xfrm>
            <a:off x="4645025" y="1535112"/>
            <a:ext cx="4041775" cy="639767"/>
          </a:xfrm>
          <a:prstGeom prst="rect">
            <a:avLst/>
          </a:prstGeom>
        </p:spPr>
        <p:txBody>
          <a:bodyPr anchor="b"/>
          <a:lstStyle/>
          <a:p/>
        </p:txBody>
      </p:sp>
      <p:sp>
        <p:nvSpPr>
          <p:cNvPr id="110"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119.xml><?xml version="1.0" encoding="utf-8"?>
<p:sldLayout xmlns:a="http://schemas.openxmlformats.org/drawingml/2006/main" xmlns:r="http://schemas.openxmlformats.org/officeDocument/2006/relationships" xmlns:p="http://schemas.openxmlformats.org/presentationml/2006/main" type="tx">
  <p:cSld name="Title Only">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17"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18"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21" name="Group 9"/>
          <p:cNvGrpSpPr/>
          <p:nvPr/>
        </p:nvGrpSpPr>
        <p:grpSpPr>
          <a:xfrm>
            <a:off x="2428875" y="6429368"/>
            <a:ext cx="4286250" cy="428635"/>
            <a:chOff x="0" y="0"/>
            <a:chExt cx="4286250" cy="428633"/>
          </a:xfrm>
        </p:grpSpPr>
        <p:pic>
          <p:nvPicPr>
            <p:cNvPr id="119"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20"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22"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23"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24" name="Title Text"/>
          <p:cNvSpPr txBox="1">
            <a:spLocks noGrp="1"/>
          </p:cNvSpPr>
          <p:nvPr>
            <p:ph type="title" hasCustomPrompt="1"/>
          </p:nvPr>
        </p:nvSpPr>
        <p:spPr>
          <a:xfrm>
            <a:off x="0" y="0"/>
            <a:ext cx="9144000" cy="914400"/>
          </a:xfrm>
          <a:prstGeom prst="rect">
            <a:avLst/>
          </a:prstGeom>
          <a:solidFill>
            <a:srgbClr val="93CDDD"/>
          </a:solidFill>
        </p:spPr>
        <p:txBody>
          <a:bodyPr/>
          <a:lstStyle>
            <a:lvl1pPr>
              <a:defRPr b="1">
                <a:solidFill>
                  <a:srgbClr val="FFFFFF"/>
                </a:solidFill>
              </a:defRPr>
            </a:lvl1pPr>
          </a:lstStyle>
          <a:p>
            <a:r>
              <a:t>Title Text</a:t>
            </a:r>
          </a:p>
        </p:txBody>
      </p:sp>
      <p:sp>
        <p:nvSpPr>
          <p:cNvPr id="125"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Content">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98"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99"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202" name="Group 9"/>
          <p:cNvGrpSpPr/>
          <p:nvPr/>
        </p:nvGrpSpPr>
        <p:grpSpPr>
          <a:xfrm>
            <a:off x="2428875" y="6429368"/>
            <a:ext cx="4286250" cy="428635"/>
            <a:chOff x="0" y="0"/>
            <a:chExt cx="4286250" cy="428633"/>
          </a:xfrm>
        </p:grpSpPr>
        <p:pic>
          <p:nvPicPr>
            <p:cNvPr id="200"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201"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203"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204"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205" name="Title Text"/>
          <p:cNvSpPr txBox="1">
            <a:spLocks noGrp="1"/>
          </p:cNvSpPr>
          <p:nvPr>
            <p:ph type="title" hasCustomPrompt="1"/>
          </p:nvPr>
        </p:nvSpPr>
        <p:spPr>
          <a:xfrm>
            <a:off x="0" y="-24"/>
            <a:ext cx="9144000" cy="1143001"/>
          </a:xfrm>
          <a:prstGeom prst="rect">
            <a:avLst/>
          </a:prstGeom>
          <a:solidFill>
            <a:srgbClr val="93CDDD"/>
          </a:solidFill>
        </p:spPr>
        <p:txBody>
          <a:bodyPr/>
          <a:lstStyle>
            <a:lvl1pPr>
              <a:defRPr b="1">
                <a:solidFill>
                  <a:srgbClr val="FFFFFF"/>
                </a:solidFill>
              </a:defRPr>
            </a:lvl1pPr>
          </a:lstStyle>
          <a:p>
            <a:r>
              <a:t>Title Text</a:t>
            </a:r>
          </a:p>
        </p:txBody>
      </p:sp>
      <p:sp>
        <p:nvSpPr>
          <p:cNvPr id="206" name="Body Level One…"/>
          <p:cNvSpPr txBox="1">
            <a:spLocks noGrp="1"/>
          </p:cNvSpPr>
          <p:nvPr>
            <p:ph type="body" idx="1" hasCustomPrompt="1"/>
          </p:nvPr>
        </p:nvSpPr>
        <p:spPr>
          <a:xfrm>
            <a:off x="285750" y="1447800"/>
            <a:ext cx="8705850" cy="4695825"/>
          </a:xfrm>
          <a:prstGeom prst="rect">
            <a:avLst/>
          </a:prstGeom>
        </p:spPr>
        <p:txBody>
          <a:bodyPr/>
          <a:lstStyle>
            <a:lvl1pPr>
              <a:buSzPct val="60000"/>
              <a:buBlip>
                <a:blip r:embed="rId7"/>
              </a:buBlip>
              <a:defRPr b="1">
                <a:solidFill>
                  <a:srgbClr val="003399"/>
                </a:solidFill>
              </a:defRPr>
            </a:lvl1pPr>
            <a:lvl2pPr marL="742950" indent="-285750">
              <a:buSzPct val="60000"/>
              <a:buBlip>
                <a:blip r:embed="rId7"/>
              </a:buBlip>
              <a:defRPr b="1">
                <a:solidFill>
                  <a:srgbClr val="003399"/>
                </a:solidFill>
              </a:defRPr>
            </a:lvl2pPr>
            <a:lvl3pPr>
              <a:buSzPct val="60000"/>
              <a:buBlip>
                <a:blip r:embed="rId7"/>
              </a:buBlip>
              <a:defRPr b="1">
                <a:solidFill>
                  <a:srgbClr val="003399"/>
                </a:solidFill>
              </a:defRPr>
            </a:lvl3pPr>
            <a:lvl4pPr>
              <a:buSzPct val="60000"/>
              <a:buBlip>
                <a:blip r:embed="rId7"/>
              </a:buBlip>
              <a:defRPr b="1">
                <a:solidFill>
                  <a:srgbClr val="003399"/>
                </a:solidFill>
              </a:defRPr>
            </a:lvl4pPr>
            <a:lvl5pPr marL="2194560" indent="-365760">
              <a:buSzPct val="60000"/>
              <a:buBlip>
                <a:blip r:embed="rId7"/>
              </a:buBlip>
              <a:defRPr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207"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Content with Caption">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32"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33"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36" name="Group 9"/>
          <p:cNvGrpSpPr/>
          <p:nvPr/>
        </p:nvGrpSpPr>
        <p:grpSpPr>
          <a:xfrm>
            <a:off x="2428875" y="6429368"/>
            <a:ext cx="4286250" cy="428635"/>
            <a:chOff x="0" y="0"/>
            <a:chExt cx="4286250" cy="428633"/>
          </a:xfrm>
        </p:grpSpPr>
        <p:pic>
          <p:nvPicPr>
            <p:cNvPr id="134"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35"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37"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38"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39" name="Title Text"/>
          <p:cNvSpPr txBox="1">
            <a:spLocks noGrp="1"/>
          </p:cNvSpPr>
          <p:nvPr>
            <p:ph type="title" hasCustomPrompt="1"/>
          </p:nvPr>
        </p:nvSpPr>
        <p:spPr>
          <a:xfrm>
            <a:off x="457200" y="273050"/>
            <a:ext cx="3008316" cy="1162050"/>
          </a:xfrm>
          <a:prstGeom prst="rect">
            <a:avLst/>
          </a:prstGeom>
          <a:solidFill>
            <a:srgbClr val="93CDDD"/>
          </a:solidFill>
        </p:spPr>
        <p:txBody>
          <a:bodyPr anchor="b"/>
          <a:lstStyle>
            <a:lvl1pPr algn="l">
              <a:defRPr sz="2000" b="1">
                <a:solidFill>
                  <a:srgbClr val="FFFFFF"/>
                </a:solidFill>
              </a:defRPr>
            </a:lvl1pPr>
          </a:lstStyle>
          <a:p>
            <a:r>
              <a:t>Title Text</a:t>
            </a:r>
          </a:p>
        </p:txBody>
      </p:sp>
      <p:sp>
        <p:nvSpPr>
          <p:cNvPr id="140" name="Body Level One…"/>
          <p:cNvSpPr txBox="1">
            <a:spLocks noGrp="1"/>
          </p:cNvSpPr>
          <p:nvPr>
            <p:ph type="body" idx="1" hasCustomPrompt="1"/>
          </p:nvPr>
        </p:nvSpPr>
        <p:spPr>
          <a:xfrm>
            <a:off x="3575050" y="273050"/>
            <a:ext cx="5111750" cy="5853113"/>
          </a:xfrm>
          <a:prstGeom prst="rect">
            <a:avLst/>
          </a:prstGeom>
        </p:spPr>
        <p:txBody>
          <a:bodyPr/>
          <a:lstStyle>
            <a:lvl1pPr>
              <a:buSzPct val="60000"/>
              <a:buBlip>
                <a:blip r:embed="rId7"/>
              </a:buBlip>
              <a:defRPr b="1">
                <a:solidFill>
                  <a:srgbClr val="003399"/>
                </a:solidFill>
              </a:defRPr>
            </a:lvl1pPr>
            <a:lvl2pPr>
              <a:buSzPct val="60000"/>
              <a:buBlip>
                <a:blip r:embed="rId7"/>
              </a:buBlip>
              <a:defRPr b="1">
                <a:solidFill>
                  <a:srgbClr val="003399"/>
                </a:solidFill>
              </a:defRPr>
            </a:lvl2pPr>
            <a:lvl3pPr>
              <a:buSzPct val="60000"/>
              <a:buBlip>
                <a:blip r:embed="rId7"/>
              </a:buBlip>
              <a:defRPr b="1">
                <a:solidFill>
                  <a:srgbClr val="003399"/>
                </a:solidFill>
              </a:defRPr>
            </a:lvl3pPr>
            <a:lvl4pPr>
              <a:buSzPct val="60000"/>
              <a:buBlip>
                <a:blip r:embed="rId7"/>
              </a:buBlip>
              <a:defRPr b="1">
                <a:solidFill>
                  <a:srgbClr val="003399"/>
                </a:solidFill>
              </a:defRPr>
            </a:lvl4pPr>
            <a:lvl5pPr marL="2194560" indent="-365760">
              <a:buSzPct val="60000"/>
              <a:buBlip>
                <a:blip r:embed="rId7"/>
              </a:buBlip>
              <a:defRPr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141" name="Text Placeholder 3"/>
          <p:cNvSpPr>
            <a:spLocks noGrp="1"/>
          </p:cNvSpPr>
          <p:nvPr>
            <p:ph type="body" sz="half" idx="13"/>
          </p:nvPr>
        </p:nvSpPr>
        <p:spPr>
          <a:xfrm>
            <a:off x="457198" y="1435100"/>
            <a:ext cx="3008317" cy="4691063"/>
          </a:xfrm>
          <a:prstGeom prst="rect">
            <a:avLst/>
          </a:prstGeom>
        </p:spPr>
        <p:txBody>
          <a:bodyPr/>
          <a:lstStyle/>
          <a:p/>
        </p:txBody>
      </p:sp>
      <p:sp>
        <p:nvSpPr>
          <p:cNvPr id="142"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121.xml><?xml version="1.0" encoding="utf-8"?>
<p:sldLayout xmlns:a="http://schemas.openxmlformats.org/drawingml/2006/main" xmlns:r="http://schemas.openxmlformats.org/officeDocument/2006/relationships" xmlns:p="http://schemas.openxmlformats.org/presentationml/2006/main" type="tx">
  <p:cSld name="Picture with Caption">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49"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50"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53" name="Group 9"/>
          <p:cNvGrpSpPr/>
          <p:nvPr/>
        </p:nvGrpSpPr>
        <p:grpSpPr>
          <a:xfrm>
            <a:off x="2428875" y="6429368"/>
            <a:ext cx="4286250" cy="428635"/>
            <a:chOff x="0" y="0"/>
            <a:chExt cx="4286250" cy="428633"/>
          </a:xfrm>
        </p:grpSpPr>
        <p:pic>
          <p:nvPicPr>
            <p:cNvPr id="151"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52"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54"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55"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56" name="Title Text"/>
          <p:cNvSpPr txBox="1">
            <a:spLocks noGrp="1"/>
          </p:cNvSpPr>
          <p:nvPr>
            <p:ph type="title" hasCustomPrompt="1"/>
          </p:nvPr>
        </p:nvSpPr>
        <p:spPr>
          <a:xfrm>
            <a:off x="1792288" y="4800600"/>
            <a:ext cx="5486404" cy="566738"/>
          </a:xfrm>
          <a:prstGeom prst="rect">
            <a:avLst/>
          </a:prstGeom>
          <a:solidFill>
            <a:srgbClr val="93CDDD"/>
          </a:solidFill>
        </p:spPr>
        <p:txBody>
          <a:bodyPr anchor="b"/>
          <a:lstStyle>
            <a:lvl1pPr algn="l">
              <a:defRPr sz="2000" b="1">
                <a:solidFill>
                  <a:srgbClr val="FFFFFF"/>
                </a:solidFill>
              </a:defRPr>
            </a:lvl1pPr>
          </a:lstStyle>
          <a:p>
            <a:r>
              <a:t>Title Text</a:t>
            </a:r>
          </a:p>
        </p:txBody>
      </p:sp>
      <p:sp>
        <p:nvSpPr>
          <p:cNvPr id="157" name="Picture Placeholder 2"/>
          <p:cNvSpPr>
            <a:spLocks noGrp="1"/>
          </p:cNvSpPr>
          <p:nvPr>
            <p:ph type="pic" sz="half" idx="13"/>
          </p:nvPr>
        </p:nvSpPr>
        <p:spPr>
          <a:xfrm>
            <a:off x="1792288" y="612775"/>
            <a:ext cx="5486404" cy="4114800"/>
          </a:xfrm>
          <a:prstGeom prst="rect">
            <a:avLst/>
          </a:prstGeom>
        </p:spPr>
        <p:txBody>
          <a:bodyPr lIns="91439" tIns="45719" rIns="91439" bIns="45719">
            <a:noAutofit/>
          </a:bodyPr>
          <a:lstStyle/>
          <a:p/>
        </p:txBody>
      </p:sp>
      <p:sp>
        <p:nvSpPr>
          <p:cNvPr id="158" name="Body Level One…"/>
          <p:cNvSpPr txBox="1">
            <a:spLocks noGrp="1"/>
          </p:cNvSpPr>
          <p:nvPr>
            <p:ph type="body" sz="quarter" idx="1" hasCustomPrompt="1"/>
          </p:nvPr>
        </p:nvSpPr>
        <p:spPr>
          <a:xfrm>
            <a:off x="1792288" y="5367337"/>
            <a:ext cx="5486404" cy="804867"/>
          </a:xfrm>
          <a:prstGeom prst="rect">
            <a:avLst/>
          </a:prstGeom>
        </p:spPr>
        <p:txBody>
          <a:bodyPr/>
          <a:lstStyle>
            <a:lvl1pPr marL="0" indent="0">
              <a:spcBef>
                <a:spcPts val="300"/>
              </a:spcBef>
              <a:buSzTx/>
              <a:buNone/>
              <a:defRPr sz="1400" b="1">
                <a:solidFill>
                  <a:srgbClr val="003399"/>
                </a:solidFill>
              </a:defRPr>
            </a:lvl1pPr>
            <a:lvl2pPr marL="0" indent="0">
              <a:spcBef>
                <a:spcPts val="300"/>
              </a:spcBef>
              <a:buSzTx/>
              <a:buNone/>
              <a:defRPr sz="1400" b="1">
                <a:solidFill>
                  <a:srgbClr val="003399"/>
                </a:solidFill>
              </a:defRPr>
            </a:lvl2pPr>
            <a:lvl3pPr marL="0" indent="0">
              <a:spcBef>
                <a:spcPts val="300"/>
              </a:spcBef>
              <a:buSzTx/>
              <a:buNone/>
              <a:defRPr sz="1400" b="1">
                <a:solidFill>
                  <a:srgbClr val="003399"/>
                </a:solidFill>
              </a:defRPr>
            </a:lvl3pPr>
            <a:lvl4pPr marL="0" indent="0">
              <a:spcBef>
                <a:spcPts val="300"/>
              </a:spcBef>
              <a:buSzTx/>
              <a:buNone/>
              <a:defRPr sz="1400" b="1">
                <a:solidFill>
                  <a:srgbClr val="003399"/>
                </a:solidFill>
              </a:defRPr>
            </a:lvl4pPr>
            <a:lvl5pPr marL="0" indent="0">
              <a:spcBef>
                <a:spcPts val="300"/>
              </a:spcBef>
              <a:buSzTx/>
              <a:buNone/>
              <a:defRPr sz="1400"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159"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122.xml><?xml version="1.0" encoding="utf-8"?>
<p:sldLayout xmlns:a="http://schemas.openxmlformats.org/drawingml/2006/main" xmlns:r="http://schemas.openxmlformats.org/officeDocument/2006/relationships" xmlns:p="http://schemas.openxmlformats.org/presentationml/2006/main" type="tx">
  <p:cSld name="Title and Vertical Text">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66"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67"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70" name="Group 9"/>
          <p:cNvGrpSpPr/>
          <p:nvPr/>
        </p:nvGrpSpPr>
        <p:grpSpPr>
          <a:xfrm>
            <a:off x="2428875" y="6429368"/>
            <a:ext cx="4286250" cy="428635"/>
            <a:chOff x="0" y="0"/>
            <a:chExt cx="4286250" cy="428633"/>
          </a:xfrm>
        </p:grpSpPr>
        <p:pic>
          <p:nvPicPr>
            <p:cNvPr id="168"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69"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71"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72"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73" name="Title Text"/>
          <p:cNvSpPr txBox="1">
            <a:spLocks noGrp="1"/>
          </p:cNvSpPr>
          <p:nvPr>
            <p:ph type="title" hasCustomPrompt="1"/>
          </p:nvPr>
        </p:nvSpPr>
        <p:spPr>
          <a:xfrm>
            <a:off x="0" y="0"/>
            <a:ext cx="9144000" cy="914400"/>
          </a:xfrm>
          <a:prstGeom prst="rect">
            <a:avLst/>
          </a:prstGeom>
          <a:solidFill>
            <a:srgbClr val="93CDDD"/>
          </a:solidFill>
        </p:spPr>
        <p:txBody>
          <a:bodyPr/>
          <a:lstStyle>
            <a:lvl1pPr>
              <a:defRPr b="1">
                <a:solidFill>
                  <a:srgbClr val="FFFFFF"/>
                </a:solidFill>
              </a:defRPr>
            </a:lvl1pPr>
          </a:lstStyle>
          <a:p>
            <a:r>
              <a:t>Title Text</a:t>
            </a:r>
          </a:p>
        </p:txBody>
      </p:sp>
      <p:sp>
        <p:nvSpPr>
          <p:cNvPr id="174" name="Body Level One…"/>
          <p:cNvSpPr txBox="1">
            <a:spLocks noGrp="1"/>
          </p:cNvSpPr>
          <p:nvPr>
            <p:ph type="body" idx="1" hasCustomPrompt="1"/>
          </p:nvPr>
        </p:nvSpPr>
        <p:spPr>
          <a:xfrm>
            <a:off x="152400" y="1066800"/>
            <a:ext cx="8839200" cy="5076825"/>
          </a:xfrm>
          <a:prstGeom prst="rect">
            <a:avLst/>
          </a:prstGeom>
        </p:spPr>
        <p:txBody>
          <a:bodyPr/>
          <a:lstStyle>
            <a:lvl1pPr>
              <a:buSzPct val="60000"/>
              <a:buBlip>
                <a:blip r:embed="rId7"/>
              </a:buBlip>
              <a:defRPr b="1">
                <a:solidFill>
                  <a:srgbClr val="003399"/>
                </a:solidFill>
              </a:defRPr>
            </a:lvl1pPr>
            <a:lvl2pPr marL="742950" indent="-285750">
              <a:buSzPct val="60000"/>
              <a:buBlip>
                <a:blip r:embed="rId7"/>
              </a:buBlip>
              <a:defRPr b="1">
                <a:solidFill>
                  <a:srgbClr val="003399"/>
                </a:solidFill>
              </a:defRPr>
            </a:lvl2pPr>
            <a:lvl3pPr>
              <a:buSzPct val="60000"/>
              <a:buBlip>
                <a:blip r:embed="rId7"/>
              </a:buBlip>
              <a:defRPr b="1">
                <a:solidFill>
                  <a:srgbClr val="003399"/>
                </a:solidFill>
              </a:defRPr>
            </a:lvl3pPr>
            <a:lvl4pPr>
              <a:buSzPct val="60000"/>
              <a:buBlip>
                <a:blip r:embed="rId7"/>
              </a:buBlip>
              <a:defRPr b="1">
                <a:solidFill>
                  <a:srgbClr val="003399"/>
                </a:solidFill>
              </a:defRPr>
            </a:lvl4pPr>
            <a:lvl5pPr marL="2194560" indent="-365760">
              <a:buSzPct val="60000"/>
              <a:buBlip>
                <a:blip r:embed="rId7"/>
              </a:buBlip>
              <a:defRPr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175"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123.xml><?xml version="1.0" encoding="utf-8"?>
<p:sldLayout xmlns:a="http://schemas.openxmlformats.org/drawingml/2006/main" xmlns:r="http://schemas.openxmlformats.org/officeDocument/2006/relationships" xmlns:p="http://schemas.openxmlformats.org/presentationml/2006/main" type="tx">
  <p:cSld name="Vertical Title and Text">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82"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83"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86" name="Group 9"/>
          <p:cNvGrpSpPr/>
          <p:nvPr/>
        </p:nvGrpSpPr>
        <p:grpSpPr>
          <a:xfrm>
            <a:off x="2428875" y="6429368"/>
            <a:ext cx="4286250" cy="428635"/>
            <a:chOff x="0" y="0"/>
            <a:chExt cx="4286250" cy="428633"/>
          </a:xfrm>
        </p:grpSpPr>
        <p:pic>
          <p:nvPicPr>
            <p:cNvPr id="184"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85"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87"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88"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89" name="Title Text"/>
          <p:cNvSpPr txBox="1">
            <a:spLocks noGrp="1"/>
          </p:cNvSpPr>
          <p:nvPr>
            <p:ph type="title" hasCustomPrompt="1"/>
          </p:nvPr>
        </p:nvSpPr>
        <p:spPr>
          <a:xfrm>
            <a:off x="7072330" y="274638"/>
            <a:ext cx="2057405" cy="5851527"/>
          </a:xfrm>
          <a:prstGeom prst="rect">
            <a:avLst/>
          </a:prstGeom>
          <a:solidFill>
            <a:srgbClr val="93CDDD"/>
          </a:solidFill>
        </p:spPr>
        <p:txBody>
          <a:bodyPr/>
          <a:lstStyle>
            <a:lvl1pPr>
              <a:defRPr b="1">
                <a:solidFill>
                  <a:srgbClr val="FFFFFF"/>
                </a:solidFill>
              </a:defRPr>
            </a:lvl1pPr>
          </a:lstStyle>
          <a:p>
            <a:r>
              <a:t>Title Text</a:t>
            </a:r>
          </a:p>
        </p:txBody>
      </p:sp>
      <p:sp>
        <p:nvSpPr>
          <p:cNvPr id="190" name="Body Level One…"/>
          <p:cNvSpPr txBox="1">
            <a:spLocks noGrp="1"/>
          </p:cNvSpPr>
          <p:nvPr>
            <p:ph type="body" idx="1" hasCustomPrompt="1"/>
          </p:nvPr>
        </p:nvSpPr>
        <p:spPr>
          <a:xfrm>
            <a:off x="457200" y="274638"/>
            <a:ext cx="6019800" cy="5851527"/>
          </a:xfrm>
          <a:prstGeom prst="rect">
            <a:avLst/>
          </a:prstGeom>
        </p:spPr>
        <p:txBody>
          <a:bodyPr/>
          <a:lstStyle>
            <a:lvl1pPr>
              <a:buSzPct val="60000"/>
              <a:buBlip>
                <a:blip r:embed="rId7"/>
              </a:buBlip>
              <a:defRPr b="1">
                <a:solidFill>
                  <a:srgbClr val="003399"/>
                </a:solidFill>
              </a:defRPr>
            </a:lvl1pPr>
            <a:lvl2pPr marL="742950" indent="-285750">
              <a:buSzPct val="60000"/>
              <a:buBlip>
                <a:blip r:embed="rId7"/>
              </a:buBlip>
              <a:defRPr b="1">
                <a:solidFill>
                  <a:srgbClr val="003399"/>
                </a:solidFill>
              </a:defRPr>
            </a:lvl2pPr>
            <a:lvl3pPr>
              <a:buSzPct val="60000"/>
              <a:buBlip>
                <a:blip r:embed="rId7"/>
              </a:buBlip>
              <a:defRPr b="1">
                <a:solidFill>
                  <a:srgbClr val="003399"/>
                </a:solidFill>
              </a:defRPr>
            </a:lvl3pPr>
            <a:lvl4pPr>
              <a:buSzPct val="60000"/>
              <a:buBlip>
                <a:blip r:embed="rId7"/>
              </a:buBlip>
              <a:defRPr b="1">
                <a:solidFill>
                  <a:srgbClr val="003399"/>
                </a:solidFill>
              </a:defRPr>
            </a:lvl4pPr>
            <a:lvl5pPr marL="2194560" indent="-365760">
              <a:buSzPct val="60000"/>
              <a:buBlip>
                <a:blip r:embed="rId7"/>
              </a:buBlip>
              <a:defRPr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191"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124.xml><?xml version="1.0" encoding="utf-8"?>
<p:sldLayout xmlns:a="http://schemas.openxmlformats.org/drawingml/2006/main" xmlns:r="http://schemas.openxmlformats.org/officeDocument/2006/relationships" xmlns:p="http://schemas.openxmlformats.org/presentationml/2006/main" type="tx">
  <p:cSld name="Title and Content">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98"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99"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202" name="Group 9"/>
          <p:cNvGrpSpPr/>
          <p:nvPr/>
        </p:nvGrpSpPr>
        <p:grpSpPr>
          <a:xfrm>
            <a:off x="2428875" y="6429368"/>
            <a:ext cx="4286250" cy="428635"/>
            <a:chOff x="0" y="0"/>
            <a:chExt cx="4286250" cy="428633"/>
          </a:xfrm>
        </p:grpSpPr>
        <p:pic>
          <p:nvPicPr>
            <p:cNvPr id="200"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201"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203"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204"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205" name="Title Text"/>
          <p:cNvSpPr txBox="1">
            <a:spLocks noGrp="1"/>
          </p:cNvSpPr>
          <p:nvPr>
            <p:ph type="title" hasCustomPrompt="1"/>
          </p:nvPr>
        </p:nvSpPr>
        <p:spPr>
          <a:xfrm>
            <a:off x="0" y="-24"/>
            <a:ext cx="9144000" cy="1143001"/>
          </a:xfrm>
          <a:prstGeom prst="rect">
            <a:avLst/>
          </a:prstGeom>
          <a:solidFill>
            <a:srgbClr val="93CDDD"/>
          </a:solidFill>
        </p:spPr>
        <p:txBody>
          <a:bodyPr/>
          <a:lstStyle>
            <a:lvl1pPr>
              <a:defRPr b="1">
                <a:solidFill>
                  <a:srgbClr val="FFFFFF"/>
                </a:solidFill>
              </a:defRPr>
            </a:lvl1pPr>
          </a:lstStyle>
          <a:p>
            <a:r>
              <a:t>Title Text</a:t>
            </a:r>
          </a:p>
        </p:txBody>
      </p:sp>
      <p:sp>
        <p:nvSpPr>
          <p:cNvPr id="206" name="Body Level One…"/>
          <p:cNvSpPr txBox="1">
            <a:spLocks noGrp="1"/>
          </p:cNvSpPr>
          <p:nvPr>
            <p:ph type="body" idx="1" hasCustomPrompt="1"/>
          </p:nvPr>
        </p:nvSpPr>
        <p:spPr>
          <a:xfrm>
            <a:off x="285750" y="1447800"/>
            <a:ext cx="8705850" cy="4695825"/>
          </a:xfrm>
          <a:prstGeom prst="rect">
            <a:avLst/>
          </a:prstGeom>
        </p:spPr>
        <p:txBody>
          <a:bodyPr/>
          <a:lstStyle>
            <a:lvl1pPr>
              <a:buSzPct val="60000"/>
              <a:buBlip>
                <a:blip r:embed="rId7"/>
              </a:buBlip>
              <a:defRPr b="1">
                <a:solidFill>
                  <a:srgbClr val="003399"/>
                </a:solidFill>
              </a:defRPr>
            </a:lvl1pPr>
            <a:lvl2pPr marL="742950" indent="-285750">
              <a:buSzPct val="60000"/>
              <a:buBlip>
                <a:blip r:embed="rId7"/>
              </a:buBlip>
              <a:defRPr b="1">
                <a:solidFill>
                  <a:srgbClr val="003399"/>
                </a:solidFill>
              </a:defRPr>
            </a:lvl2pPr>
            <a:lvl3pPr>
              <a:buSzPct val="60000"/>
              <a:buBlip>
                <a:blip r:embed="rId7"/>
              </a:buBlip>
              <a:defRPr b="1">
                <a:solidFill>
                  <a:srgbClr val="003399"/>
                </a:solidFill>
              </a:defRPr>
            </a:lvl3pPr>
            <a:lvl4pPr>
              <a:buSzPct val="60000"/>
              <a:buBlip>
                <a:blip r:embed="rId7"/>
              </a:buBlip>
              <a:defRPr b="1">
                <a:solidFill>
                  <a:srgbClr val="003399"/>
                </a:solidFill>
              </a:defRPr>
            </a:lvl4pPr>
            <a:lvl5pPr marL="2194560" indent="-365760">
              <a:buSzPct val="60000"/>
              <a:buBlip>
                <a:blip r:embed="rId7"/>
              </a:buBlip>
              <a:defRPr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207"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125.xml><?xml version="1.0" encoding="utf-8"?>
<p:sldLayout xmlns:a="http://schemas.openxmlformats.org/drawingml/2006/main" xmlns:r="http://schemas.openxmlformats.org/officeDocument/2006/relationships" xmlns:p="http://schemas.openxmlformats.org/presentationml/2006/main" type="tx">
  <p:cSld name="Title and Content 0">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214"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215"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218" name="Group 9"/>
          <p:cNvGrpSpPr/>
          <p:nvPr/>
        </p:nvGrpSpPr>
        <p:grpSpPr>
          <a:xfrm>
            <a:off x="2428875" y="6429368"/>
            <a:ext cx="4286250" cy="428635"/>
            <a:chOff x="0" y="0"/>
            <a:chExt cx="4286250" cy="428633"/>
          </a:xfrm>
        </p:grpSpPr>
        <p:pic>
          <p:nvPicPr>
            <p:cNvPr id="216"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217"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219"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220"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221" name="Title Text"/>
          <p:cNvSpPr txBox="1">
            <a:spLocks noGrp="1"/>
          </p:cNvSpPr>
          <p:nvPr>
            <p:ph type="title" hasCustomPrompt="1"/>
          </p:nvPr>
        </p:nvSpPr>
        <p:spPr>
          <a:xfrm>
            <a:off x="0" y="-24"/>
            <a:ext cx="9144000" cy="1143001"/>
          </a:xfrm>
          <a:prstGeom prst="rect">
            <a:avLst/>
          </a:prstGeom>
          <a:solidFill>
            <a:srgbClr val="93CDDD"/>
          </a:solidFill>
        </p:spPr>
        <p:txBody>
          <a:bodyPr/>
          <a:lstStyle>
            <a:lvl1pPr>
              <a:defRPr b="1">
                <a:solidFill>
                  <a:srgbClr val="FFFFFF"/>
                </a:solidFill>
              </a:defRPr>
            </a:lvl1pPr>
          </a:lstStyle>
          <a:p>
            <a:r>
              <a:t>Title Text</a:t>
            </a:r>
          </a:p>
        </p:txBody>
      </p:sp>
      <p:sp>
        <p:nvSpPr>
          <p:cNvPr id="222" name="Body Level One…"/>
          <p:cNvSpPr txBox="1">
            <a:spLocks noGrp="1"/>
          </p:cNvSpPr>
          <p:nvPr>
            <p:ph type="body" idx="1" hasCustomPrompt="1"/>
          </p:nvPr>
        </p:nvSpPr>
        <p:spPr>
          <a:xfrm>
            <a:off x="285750" y="1447800"/>
            <a:ext cx="8705850" cy="4695825"/>
          </a:xfrm>
          <a:prstGeom prst="rect">
            <a:avLst/>
          </a:prstGeom>
        </p:spPr>
        <p:txBody>
          <a:bodyPr/>
          <a:lstStyle>
            <a:lvl1pPr>
              <a:buSzPct val="60000"/>
              <a:buBlip>
                <a:blip r:embed="rId7"/>
              </a:buBlip>
              <a:defRPr b="1">
                <a:solidFill>
                  <a:srgbClr val="003399"/>
                </a:solidFill>
              </a:defRPr>
            </a:lvl1pPr>
            <a:lvl2pPr marL="742950" indent="-285750">
              <a:buSzPct val="60000"/>
              <a:buBlip>
                <a:blip r:embed="rId7"/>
              </a:buBlip>
              <a:defRPr b="1">
                <a:solidFill>
                  <a:srgbClr val="003399"/>
                </a:solidFill>
              </a:defRPr>
            </a:lvl2pPr>
            <a:lvl3pPr>
              <a:buSzPct val="60000"/>
              <a:buBlip>
                <a:blip r:embed="rId7"/>
              </a:buBlip>
              <a:defRPr b="1">
                <a:solidFill>
                  <a:srgbClr val="003399"/>
                </a:solidFill>
              </a:defRPr>
            </a:lvl3pPr>
            <a:lvl4pPr>
              <a:buSzPct val="60000"/>
              <a:buBlip>
                <a:blip r:embed="rId7"/>
              </a:buBlip>
              <a:defRPr b="1">
                <a:solidFill>
                  <a:srgbClr val="003399"/>
                </a:solidFill>
              </a:defRPr>
            </a:lvl4pPr>
            <a:lvl5pPr marL="2194560" indent="-365760">
              <a:buSzPct val="60000"/>
              <a:buBlip>
                <a:blip r:embed="rId7"/>
              </a:buBlip>
              <a:defRPr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223"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126.xml><?xml version="1.0" encoding="utf-8"?>
<p:sldLayout xmlns:a="http://schemas.openxmlformats.org/drawingml/2006/main" xmlns:r="http://schemas.openxmlformats.org/officeDocument/2006/relationships" xmlns:p="http://schemas.openxmlformats.org/presentationml/2006/main" type="tx">
  <p:cSld name="Blank">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230"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231"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234" name="Group 9"/>
          <p:cNvGrpSpPr/>
          <p:nvPr/>
        </p:nvGrpSpPr>
        <p:grpSpPr>
          <a:xfrm>
            <a:off x="2428875" y="6429368"/>
            <a:ext cx="4286250" cy="428635"/>
            <a:chOff x="0" y="0"/>
            <a:chExt cx="4286250" cy="428633"/>
          </a:xfrm>
        </p:grpSpPr>
        <p:pic>
          <p:nvPicPr>
            <p:cNvPr id="232"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233"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235"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236"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237"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127.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44" name="Title Text"/>
          <p:cNvSpPr txBox="1">
            <a:spLocks noGrp="1"/>
          </p:cNvSpPr>
          <p:nvPr>
            <p:ph type="title" hasCustomPrompt="1"/>
          </p:nvPr>
        </p:nvSpPr>
        <p:spPr>
          <a:prstGeom prst="rect">
            <a:avLst/>
          </a:prstGeom>
        </p:spPr>
        <p:txBody>
          <a:bodyPr/>
          <a:lstStyle/>
          <a:p>
            <a:r>
              <a:t>Title Text</a:t>
            </a:r>
          </a:p>
        </p:txBody>
      </p:sp>
      <p:sp>
        <p:nvSpPr>
          <p:cNvPr id="245" name="Body Level One…"/>
          <p:cNvSpPr txBox="1">
            <a:spLocks noGrp="1"/>
          </p:cNvSpPr>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6"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transition spd="med"/>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
  <p:cSld name="Title Slide">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1"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2"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5" name="Group 9"/>
          <p:cNvGrpSpPr/>
          <p:nvPr/>
        </p:nvGrpSpPr>
        <p:grpSpPr>
          <a:xfrm>
            <a:off x="2428875" y="6429368"/>
            <a:ext cx="4286250" cy="428635"/>
            <a:chOff x="0" y="0"/>
            <a:chExt cx="4286250" cy="428633"/>
          </a:xfrm>
        </p:grpSpPr>
        <p:pic>
          <p:nvPicPr>
            <p:cNvPr id="13"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4"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6"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7"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pic>
        <p:nvPicPr>
          <p:cNvPr id="18" name="Picture 4" descr="Picture 4"/>
          <p:cNvPicPr>
            <a:picLocks noChangeAspect="1"/>
          </p:cNvPicPr>
          <p:nvPr/>
        </p:nvPicPr>
        <p:blipFill>
          <a:blip r:embed="rId7"/>
          <a:srcRect l="11111" t="4305" r="11111" b="9605"/>
          <a:stretch>
            <a:fillRect/>
          </a:stretch>
        </p:blipFill>
        <p:spPr>
          <a:xfrm>
            <a:off x="3929062" y="-3"/>
            <a:ext cx="1133480" cy="1619257"/>
          </a:xfrm>
          <a:prstGeom prst="rect">
            <a:avLst/>
          </a:prstGeom>
          <a:ln w="12700">
            <a:miter lim="400000"/>
            <a:headEnd/>
            <a:tailEnd/>
          </a:ln>
        </p:spPr>
      </p:pic>
      <p:grpSp>
        <p:nvGrpSpPr>
          <p:cNvPr id="25" name="Group 12"/>
          <p:cNvGrpSpPr/>
          <p:nvPr/>
        </p:nvGrpSpPr>
        <p:grpSpPr>
          <a:xfrm>
            <a:off x="2214559" y="5357805"/>
            <a:ext cx="4800619" cy="766776"/>
            <a:chOff x="-1" y="-2"/>
            <a:chExt cx="4800617" cy="766774"/>
          </a:xfrm>
        </p:grpSpPr>
        <p:grpSp>
          <p:nvGrpSpPr>
            <p:cNvPr id="21" name="Picture 4"/>
            <p:cNvGrpSpPr/>
            <p:nvPr/>
          </p:nvGrpSpPr>
          <p:grpSpPr>
            <a:xfrm>
              <a:off x="514351" y="-2"/>
              <a:ext cx="3600462" cy="523803"/>
              <a:chOff x="0" y="-1"/>
              <a:chExt cx="3600461" cy="523802"/>
            </a:xfrm>
          </p:grpSpPr>
          <p:sp>
            <p:nvSpPr>
              <p:cNvPr id="19" name="Rectangle"/>
              <p:cNvSpPr/>
              <p:nvPr/>
            </p:nvSpPr>
            <p:spPr>
              <a:xfrm>
                <a:off x="-1" y="-2"/>
                <a:ext cx="3600462" cy="523802"/>
              </a:xfrm>
              <a:prstGeom prst="rect">
                <a:avLst/>
              </a:prstGeom>
              <a:solidFill>
                <a:srgbClr val="000000">
                  <a:alpha val="0"/>
                </a:srgbClr>
              </a:solidFill>
              <a:ln w="12700" cap="flat">
                <a:noFill/>
                <a:miter lim="400000"/>
              </a:ln>
              <a:effectLst/>
            </p:spPr>
            <p:txBody>
              <a:bodyPr wrap="square" lIns="45718" tIns="45718" rIns="45718" bIns="45718" numCol="1" anchor="ctr">
                <a:noAutofit/>
              </a:bodyPr>
              <a:lstStyle/>
              <a:p>
                <a:pPr>
                  <a:defRPr>
                    <a:latin typeface="Calibri" panose="020F0502020204030204"/>
                    <a:ea typeface="Calibri" panose="020F0502020204030204"/>
                    <a:cs typeface="Calibri" panose="020F0502020204030204"/>
                    <a:sym typeface="Calibri" panose="020F0502020204030204"/>
                  </a:defRPr>
                </a:pPr>
              </a:p>
            </p:txBody>
          </p:sp>
          <p:pic>
            <p:nvPicPr>
              <p:cNvPr id="20" name="image7.png" descr="image7.png"/>
              <p:cNvPicPr>
                <a:picLocks noChangeAspect="1"/>
              </p:cNvPicPr>
              <p:nvPr/>
            </p:nvPicPr>
            <p:blipFill>
              <a:blip r:embed="rId8"/>
              <a:stretch>
                <a:fillRect/>
              </a:stretch>
            </p:blipFill>
            <p:spPr>
              <a:xfrm>
                <a:off x="0" y="-1"/>
                <a:ext cx="3600461" cy="523803"/>
              </a:xfrm>
              <a:prstGeom prst="rect">
                <a:avLst/>
              </a:prstGeom>
              <a:ln w="12700" cap="flat">
                <a:noFill/>
                <a:miter lim="400000"/>
                <a:headEnd/>
                <a:tailEnd/>
              </a:ln>
              <a:effectLst/>
            </p:spPr>
          </p:pic>
        </p:grpSp>
        <p:grpSp>
          <p:nvGrpSpPr>
            <p:cNvPr id="24" name="Picture 5"/>
            <p:cNvGrpSpPr/>
            <p:nvPr/>
          </p:nvGrpSpPr>
          <p:grpSpPr>
            <a:xfrm>
              <a:off x="-2" y="357127"/>
              <a:ext cx="4800618" cy="409646"/>
              <a:chOff x="0" y="0"/>
              <a:chExt cx="4800617" cy="409645"/>
            </a:xfrm>
          </p:grpSpPr>
          <p:sp>
            <p:nvSpPr>
              <p:cNvPr id="22" name="Rectangle"/>
              <p:cNvSpPr/>
              <p:nvPr/>
            </p:nvSpPr>
            <p:spPr>
              <a:xfrm>
                <a:off x="-1" y="-1"/>
                <a:ext cx="4800617" cy="409646"/>
              </a:xfrm>
              <a:prstGeom prst="rect">
                <a:avLst/>
              </a:prstGeom>
              <a:solidFill>
                <a:srgbClr val="000000">
                  <a:alpha val="0"/>
                </a:srgbClr>
              </a:solidFill>
              <a:ln w="12700" cap="flat">
                <a:noFill/>
                <a:miter lim="400000"/>
              </a:ln>
              <a:effectLst/>
            </p:spPr>
            <p:txBody>
              <a:bodyPr wrap="square" lIns="45718" tIns="45718" rIns="45718" bIns="45718" numCol="1" anchor="ctr">
                <a:noAutofit/>
              </a:bodyPr>
              <a:lstStyle/>
              <a:p>
                <a:pPr>
                  <a:defRPr>
                    <a:latin typeface="Calibri" panose="020F0502020204030204"/>
                    <a:ea typeface="Calibri" panose="020F0502020204030204"/>
                    <a:cs typeface="Calibri" panose="020F0502020204030204"/>
                    <a:sym typeface="Calibri" panose="020F0502020204030204"/>
                  </a:defRPr>
                </a:pPr>
              </a:p>
            </p:txBody>
          </p:sp>
          <p:pic>
            <p:nvPicPr>
              <p:cNvPr id="23" name="image8.png" descr="image8.png"/>
              <p:cNvPicPr>
                <a:picLocks noChangeAspect="1"/>
              </p:cNvPicPr>
              <p:nvPr/>
            </p:nvPicPr>
            <p:blipFill>
              <a:blip r:embed="rId9"/>
              <a:srcRect l="2464" t="17020" r="2614" b="14894"/>
              <a:stretch>
                <a:fillRect/>
              </a:stretch>
            </p:blipFill>
            <p:spPr>
              <a:xfrm>
                <a:off x="-1" y="-1"/>
                <a:ext cx="4800618" cy="409646"/>
              </a:xfrm>
              <a:prstGeom prst="rect">
                <a:avLst/>
              </a:prstGeom>
              <a:ln w="12700" cap="flat">
                <a:noFill/>
                <a:miter lim="400000"/>
                <a:headEnd/>
                <a:tailEnd/>
              </a:ln>
              <a:effectLst/>
            </p:spPr>
          </p:pic>
        </p:grpSp>
      </p:grpSp>
      <p:sp>
        <p:nvSpPr>
          <p:cNvPr id="26" name="Title Text"/>
          <p:cNvSpPr txBox="1">
            <a:spLocks noGrp="1"/>
          </p:cNvSpPr>
          <p:nvPr>
            <p:ph type="title" hasCustomPrompt="1"/>
          </p:nvPr>
        </p:nvSpPr>
        <p:spPr>
          <a:xfrm>
            <a:off x="457200" y="2030413"/>
            <a:ext cx="8153400" cy="1470030"/>
          </a:xfrm>
          <a:prstGeom prst="rect">
            <a:avLst/>
          </a:prstGeom>
        </p:spPr>
        <p:txBody>
          <a:bodyPr/>
          <a:lstStyle>
            <a:lvl1pPr>
              <a:defRPr sz="5400" b="1">
                <a:solidFill>
                  <a:srgbClr val="003399"/>
                </a:solidFill>
              </a:defRPr>
            </a:lvl1pPr>
          </a:lstStyle>
          <a:p>
            <a:r>
              <a:t>Title Text</a:t>
            </a:r>
          </a:p>
        </p:txBody>
      </p:sp>
      <p:sp>
        <p:nvSpPr>
          <p:cNvPr id="27" name="Body Level One…"/>
          <p:cNvSpPr txBox="1">
            <a:spLocks noGrp="1"/>
          </p:cNvSpPr>
          <p:nvPr>
            <p:ph type="body" sz="quarter" idx="1" hasCustomPrompt="1"/>
          </p:nvPr>
        </p:nvSpPr>
        <p:spPr>
          <a:xfrm>
            <a:off x="914400" y="4367217"/>
            <a:ext cx="7239000" cy="776299"/>
          </a:xfrm>
          <a:prstGeom prst="rect">
            <a:avLst/>
          </a:prstGeom>
        </p:spPr>
        <p:txBody>
          <a:bodyPr/>
          <a:lstStyle>
            <a:lvl1pPr marL="0" indent="0" algn="ctr">
              <a:buSzTx/>
              <a:buNone/>
              <a:defRPr b="1">
                <a:solidFill>
                  <a:srgbClr val="1A1C3E"/>
                </a:solidFill>
              </a:defRPr>
            </a:lvl1pPr>
            <a:lvl2pPr marL="0" indent="0" algn="ctr">
              <a:buSzTx/>
              <a:buNone/>
              <a:defRPr b="1">
                <a:solidFill>
                  <a:srgbClr val="1A1C3E"/>
                </a:solidFill>
              </a:defRPr>
            </a:lvl2pPr>
            <a:lvl3pPr marL="0" indent="0" algn="ctr">
              <a:buSzTx/>
              <a:buNone/>
              <a:defRPr b="1">
                <a:solidFill>
                  <a:srgbClr val="1A1C3E"/>
                </a:solidFill>
              </a:defRPr>
            </a:lvl3pPr>
            <a:lvl4pPr marL="0" indent="0" algn="ctr">
              <a:buSzTx/>
              <a:buNone/>
              <a:defRPr b="1">
                <a:solidFill>
                  <a:srgbClr val="1A1C3E"/>
                </a:solidFill>
              </a:defRPr>
            </a:lvl4pPr>
            <a:lvl5pPr marL="0" indent="0" algn="ctr">
              <a:buSzTx/>
              <a:buNone/>
              <a:defRPr b="1">
                <a:solidFill>
                  <a:srgbClr val="1A1C3E"/>
                </a:solidFill>
              </a:defRPr>
            </a:lvl5p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Content 0">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214"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215"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218" name="Group 9"/>
          <p:cNvGrpSpPr/>
          <p:nvPr/>
        </p:nvGrpSpPr>
        <p:grpSpPr>
          <a:xfrm>
            <a:off x="2428875" y="6429368"/>
            <a:ext cx="4286250" cy="428635"/>
            <a:chOff x="0" y="0"/>
            <a:chExt cx="4286250" cy="428633"/>
          </a:xfrm>
        </p:grpSpPr>
        <p:pic>
          <p:nvPicPr>
            <p:cNvPr id="216"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217"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219"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220"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221" name="Title Text"/>
          <p:cNvSpPr txBox="1">
            <a:spLocks noGrp="1"/>
          </p:cNvSpPr>
          <p:nvPr>
            <p:ph type="title" hasCustomPrompt="1"/>
          </p:nvPr>
        </p:nvSpPr>
        <p:spPr>
          <a:xfrm>
            <a:off x="0" y="-24"/>
            <a:ext cx="9144000" cy="1143001"/>
          </a:xfrm>
          <a:prstGeom prst="rect">
            <a:avLst/>
          </a:prstGeom>
          <a:solidFill>
            <a:srgbClr val="93CDDD"/>
          </a:solidFill>
        </p:spPr>
        <p:txBody>
          <a:bodyPr/>
          <a:lstStyle>
            <a:lvl1pPr>
              <a:defRPr b="1">
                <a:solidFill>
                  <a:srgbClr val="FFFFFF"/>
                </a:solidFill>
              </a:defRPr>
            </a:lvl1pPr>
          </a:lstStyle>
          <a:p>
            <a:r>
              <a:t>Title Text</a:t>
            </a:r>
          </a:p>
        </p:txBody>
      </p:sp>
      <p:sp>
        <p:nvSpPr>
          <p:cNvPr id="222" name="Body Level One…"/>
          <p:cNvSpPr txBox="1">
            <a:spLocks noGrp="1"/>
          </p:cNvSpPr>
          <p:nvPr>
            <p:ph type="body" idx="1" hasCustomPrompt="1"/>
          </p:nvPr>
        </p:nvSpPr>
        <p:spPr>
          <a:xfrm>
            <a:off x="285750" y="1447800"/>
            <a:ext cx="8705850" cy="4695825"/>
          </a:xfrm>
          <a:prstGeom prst="rect">
            <a:avLst/>
          </a:prstGeom>
        </p:spPr>
        <p:txBody>
          <a:bodyPr/>
          <a:lstStyle>
            <a:lvl1pPr>
              <a:buSzPct val="60000"/>
              <a:buBlip>
                <a:blip r:embed="rId7"/>
              </a:buBlip>
              <a:defRPr b="1">
                <a:solidFill>
                  <a:srgbClr val="003399"/>
                </a:solidFill>
              </a:defRPr>
            </a:lvl1pPr>
            <a:lvl2pPr marL="742950" indent="-285750">
              <a:buSzPct val="60000"/>
              <a:buBlip>
                <a:blip r:embed="rId7"/>
              </a:buBlip>
              <a:defRPr b="1">
                <a:solidFill>
                  <a:srgbClr val="003399"/>
                </a:solidFill>
              </a:defRPr>
            </a:lvl2pPr>
            <a:lvl3pPr>
              <a:buSzPct val="60000"/>
              <a:buBlip>
                <a:blip r:embed="rId7"/>
              </a:buBlip>
              <a:defRPr b="1">
                <a:solidFill>
                  <a:srgbClr val="003399"/>
                </a:solidFill>
              </a:defRPr>
            </a:lvl3pPr>
            <a:lvl4pPr>
              <a:buSzPct val="60000"/>
              <a:buBlip>
                <a:blip r:embed="rId7"/>
              </a:buBlip>
              <a:defRPr b="1">
                <a:solidFill>
                  <a:srgbClr val="003399"/>
                </a:solidFill>
              </a:defRPr>
            </a:lvl4pPr>
            <a:lvl5pPr marL="2194560" indent="-365760">
              <a:buSzPct val="60000"/>
              <a:buBlip>
                <a:blip r:embed="rId7"/>
              </a:buBlip>
              <a:defRPr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223"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130.xml><?xml version="1.0" encoding="utf-8"?>
<p:sldLayout xmlns:a="http://schemas.openxmlformats.org/drawingml/2006/main" xmlns:r="http://schemas.openxmlformats.org/officeDocument/2006/relationships" xmlns:p="http://schemas.openxmlformats.org/presentationml/2006/main" type="tx">
  <p:cSld name="Title Slide 0">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35"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36"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39" name="Group 9"/>
          <p:cNvGrpSpPr/>
          <p:nvPr/>
        </p:nvGrpSpPr>
        <p:grpSpPr>
          <a:xfrm>
            <a:off x="2428875" y="6429368"/>
            <a:ext cx="4286250" cy="428635"/>
            <a:chOff x="0" y="0"/>
            <a:chExt cx="4286250" cy="428633"/>
          </a:xfrm>
        </p:grpSpPr>
        <p:pic>
          <p:nvPicPr>
            <p:cNvPr id="37"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38"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40"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41"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pic>
        <p:nvPicPr>
          <p:cNvPr id="42" name="Picture 4" descr="Picture 4"/>
          <p:cNvPicPr>
            <a:picLocks noChangeAspect="1"/>
          </p:cNvPicPr>
          <p:nvPr/>
        </p:nvPicPr>
        <p:blipFill>
          <a:blip r:embed="rId7"/>
          <a:srcRect l="11111" t="4305" r="11111" b="9605"/>
          <a:stretch>
            <a:fillRect/>
          </a:stretch>
        </p:blipFill>
        <p:spPr>
          <a:xfrm>
            <a:off x="3929062" y="-3"/>
            <a:ext cx="1133480" cy="1619257"/>
          </a:xfrm>
          <a:prstGeom prst="rect">
            <a:avLst/>
          </a:prstGeom>
          <a:ln w="12700">
            <a:miter lim="400000"/>
            <a:headEnd/>
            <a:tailEnd/>
          </a:ln>
        </p:spPr>
      </p:pic>
      <p:sp>
        <p:nvSpPr>
          <p:cNvPr id="43" name="Title Text"/>
          <p:cNvSpPr txBox="1">
            <a:spLocks noGrp="1"/>
          </p:cNvSpPr>
          <p:nvPr>
            <p:ph type="title" hasCustomPrompt="1"/>
          </p:nvPr>
        </p:nvSpPr>
        <p:spPr>
          <a:xfrm>
            <a:off x="457200" y="2030413"/>
            <a:ext cx="8153400" cy="1470030"/>
          </a:xfrm>
          <a:prstGeom prst="rect">
            <a:avLst/>
          </a:prstGeom>
        </p:spPr>
        <p:txBody>
          <a:bodyPr/>
          <a:lstStyle>
            <a:lvl1pPr>
              <a:defRPr sz="5400" b="1">
                <a:solidFill>
                  <a:srgbClr val="003399"/>
                </a:solidFill>
              </a:defRPr>
            </a:lvl1pPr>
          </a:lstStyle>
          <a:p>
            <a:r>
              <a:t>Title Text</a:t>
            </a:r>
          </a:p>
        </p:txBody>
      </p:sp>
      <p:sp>
        <p:nvSpPr>
          <p:cNvPr id="44" name="Body Level One…"/>
          <p:cNvSpPr txBox="1">
            <a:spLocks noGrp="1"/>
          </p:cNvSpPr>
          <p:nvPr>
            <p:ph type="body" sz="quarter" idx="1" hasCustomPrompt="1"/>
          </p:nvPr>
        </p:nvSpPr>
        <p:spPr>
          <a:xfrm>
            <a:off x="914400" y="4367217"/>
            <a:ext cx="7239000" cy="776299"/>
          </a:xfrm>
          <a:prstGeom prst="rect">
            <a:avLst/>
          </a:prstGeom>
        </p:spPr>
        <p:txBody>
          <a:bodyPr/>
          <a:lstStyle>
            <a:lvl1pPr marL="0" indent="0" algn="ctr">
              <a:buSzTx/>
              <a:buNone/>
              <a:defRPr b="1">
                <a:solidFill>
                  <a:srgbClr val="1A1C3E"/>
                </a:solidFill>
              </a:defRPr>
            </a:lvl1pPr>
            <a:lvl2pPr marL="0" indent="0" algn="ctr">
              <a:buSzTx/>
              <a:buNone/>
              <a:defRPr b="1">
                <a:solidFill>
                  <a:srgbClr val="1A1C3E"/>
                </a:solidFill>
              </a:defRPr>
            </a:lvl2pPr>
            <a:lvl3pPr marL="0" indent="0" algn="ctr">
              <a:buSzTx/>
              <a:buNone/>
              <a:defRPr b="1">
                <a:solidFill>
                  <a:srgbClr val="1A1C3E"/>
                </a:solidFill>
              </a:defRPr>
            </a:lvl3pPr>
            <a:lvl4pPr marL="0" indent="0" algn="ctr">
              <a:buSzTx/>
              <a:buNone/>
              <a:defRPr b="1">
                <a:solidFill>
                  <a:srgbClr val="1A1C3E"/>
                </a:solidFill>
              </a:defRPr>
            </a:lvl4pPr>
            <a:lvl5pPr marL="0" indent="0" algn="ctr">
              <a:buSzTx/>
              <a:buNone/>
              <a:defRPr b="1">
                <a:solidFill>
                  <a:srgbClr val="1A1C3E"/>
                </a:solidFill>
              </a:defRPr>
            </a:lvl5pPr>
          </a:lstStyle>
          <a:p>
            <a:r>
              <a:t>Body Level One</a:t>
            </a:r>
          </a:p>
          <a:p>
            <a:pPr lvl="1"/>
            <a:r>
              <a:t>Body Level Two</a:t>
            </a:r>
          </a:p>
          <a:p>
            <a:pPr lvl="2"/>
            <a:r>
              <a:t>Body Level Three</a:t>
            </a:r>
          </a:p>
          <a:p>
            <a:pPr lvl="3"/>
            <a:r>
              <a:t>Body Level Four</a:t>
            </a:r>
          </a:p>
          <a:p>
            <a:pPr lvl="4"/>
            <a:r>
              <a:t>Body Level Five</a:t>
            </a:r>
          </a:p>
        </p:txBody>
      </p:sp>
      <p:sp>
        <p:nvSpPr>
          <p:cNvPr id="45"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131.xml><?xml version="1.0" encoding="utf-8"?>
<p:sldLayout xmlns:a="http://schemas.openxmlformats.org/drawingml/2006/main" xmlns:r="http://schemas.openxmlformats.org/officeDocument/2006/relationships" xmlns:p="http://schemas.openxmlformats.org/presentationml/2006/main" type="tx">
  <p:cSld name="Section Header">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52"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53"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56" name="Group 9"/>
          <p:cNvGrpSpPr/>
          <p:nvPr/>
        </p:nvGrpSpPr>
        <p:grpSpPr>
          <a:xfrm>
            <a:off x="2428875" y="6429368"/>
            <a:ext cx="4286250" cy="428635"/>
            <a:chOff x="0" y="0"/>
            <a:chExt cx="4286250" cy="428633"/>
          </a:xfrm>
        </p:grpSpPr>
        <p:pic>
          <p:nvPicPr>
            <p:cNvPr id="54"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55"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57"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58"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59" name="Title Text"/>
          <p:cNvSpPr txBox="1">
            <a:spLocks noGrp="1"/>
          </p:cNvSpPr>
          <p:nvPr>
            <p:ph type="title" hasCustomPrompt="1"/>
          </p:nvPr>
        </p:nvSpPr>
        <p:spPr>
          <a:xfrm>
            <a:off x="0" y="0"/>
            <a:ext cx="9144000" cy="904860"/>
          </a:xfrm>
          <a:prstGeom prst="rect">
            <a:avLst/>
          </a:prstGeom>
          <a:solidFill>
            <a:srgbClr val="93CDDD"/>
          </a:solidFill>
        </p:spPr>
        <p:txBody>
          <a:bodyPr anchor="t"/>
          <a:lstStyle>
            <a:lvl1pPr>
              <a:defRPr sz="4000" b="1">
                <a:solidFill>
                  <a:srgbClr val="FFFFFF"/>
                </a:solidFill>
              </a:defRPr>
            </a:lvl1pPr>
          </a:lstStyle>
          <a:p>
            <a:r>
              <a:t>Title Text</a:t>
            </a:r>
          </a:p>
        </p:txBody>
      </p:sp>
      <p:sp>
        <p:nvSpPr>
          <p:cNvPr id="60" name="Body Level One…"/>
          <p:cNvSpPr txBox="1">
            <a:spLocks noGrp="1"/>
          </p:cNvSpPr>
          <p:nvPr>
            <p:ph type="body" idx="1" hasCustomPrompt="1"/>
          </p:nvPr>
        </p:nvSpPr>
        <p:spPr>
          <a:xfrm>
            <a:off x="228600" y="990600"/>
            <a:ext cx="8486804" cy="5153044"/>
          </a:xfrm>
          <a:prstGeom prst="rect">
            <a:avLst/>
          </a:prstGeom>
        </p:spPr>
        <p:txBody>
          <a:bodyPr/>
          <a:lstStyle>
            <a:lvl1pPr marL="0" indent="0">
              <a:spcBef>
                <a:spcPts val="900"/>
              </a:spcBef>
              <a:buSzTx/>
              <a:buNone/>
              <a:defRPr sz="4000" b="1">
                <a:solidFill>
                  <a:srgbClr val="0033CC"/>
                </a:solidFill>
              </a:defRPr>
            </a:lvl1pPr>
            <a:lvl2pPr marL="0" indent="0">
              <a:spcBef>
                <a:spcPts val="900"/>
              </a:spcBef>
              <a:buSzTx/>
              <a:buNone/>
              <a:defRPr sz="4000" b="1">
                <a:solidFill>
                  <a:srgbClr val="0033CC"/>
                </a:solidFill>
              </a:defRPr>
            </a:lvl2pPr>
            <a:lvl3pPr marL="0" indent="0">
              <a:spcBef>
                <a:spcPts val="900"/>
              </a:spcBef>
              <a:buSzTx/>
              <a:buNone/>
              <a:defRPr sz="4000" b="1">
                <a:solidFill>
                  <a:srgbClr val="0033CC"/>
                </a:solidFill>
              </a:defRPr>
            </a:lvl3pPr>
            <a:lvl4pPr marL="0" indent="0">
              <a:spcBef>
                <a:spcPts val="900"/>
              </a:spcBef>
              <a:buSzTx/>
              <a:buNone/>
              <a:defRPr sz="4000" b="1">
                <a:solidFill>
                  <a:srgbClr val="0033CC"/>
                </a:solidFill>
              </a:defRPr>
            </a:lvl4pPr>
            <a:lvl5pPr marL="0" indent="0">
              <a:spcBef>
                <a:spcPts val="900"/>
              </a:spcBef>
              <a:buSzTx/>
              <a:buNone/>
              <a:defRPr sz="4000" b="1">
                <a:solidFill>
                  <a:srgbClr val="0033CC"/>
                </a:solidFill>
              </a:defRPr>
            </a:lvl5pPr>
          </a:lstStyle>
          <a:p>
            <a:r>
              <a:t>Body Level One</a:t>
            </a:r>
          </a:p>
          <a:p>
            <a:pPr lvl="1"/>
            <a:r>
              <a:t>Body Level Two</a:t>
            </a:r>
          </a:p>
          <a:p>
            <a:pPr lvl="2"/>
            <a:r>
              <a:t>Body Level Three</a:t>
            </a:r>
          </a:p>
          <a:p>
            <a:pPr lvl="3"/>
            <a:r>
              <a:t>Body Level Four</a:t>
            </a:r>
          </a:p>
          <a:p>
            <a:pPr lvl="4"/>
            <a:r>
              <a:t>Body Level Five</a:t>
            </a:r>
          </a:p>
        </p:txBody>
      </p:sp>
      <p:sp>
        <p:nvSpPr>
          <p:cNvPr id="61"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Section Header 0">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68"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69"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72" name="Group 9"/>
          <p:cNvGrpSpPr/>
          <p:nvPr/>
        </p:nvGrpSpPr>
        <p:grpSpPr>
          <a:xfrm>
            <a:off x="2428875" y="6429368"/>
            <a:ext cx="4286250" cy="428635"/>
            <a:chOff x="0" y="0"/>
            <a:chExt cx="4286250" cy="428633"/>
          </a:xfrm>
        </p:grpSpPr>
        <p:pic>
          <p:nvPicPr>
            <p:cNvPr id="70"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71"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73"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74"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75" name="Title Text"/>
          <p:cNvSpPr txBox="1">
            <a:spLocks noGrp="1"/>
          </p:cNvSpPr>
          <p:nvPr>
            <p:ph type="title" hasCustomPrompt="1"/>
          </p:nvPr>
        </p:nvSpPr>
        <p:spPr>
          <a:xfrm>
            <a:off x="0" y="0"/>
            <a:ext cx="9144000" cy="904860"/>
          </a:xfrm>
          <a:prstGeom prst="rect">
            <a:avLst/>
          </a:prstGeom>
          <a:solidFill>
            <a:srgbClr val="93CDDD"/>
          </a:solidFill>
        </p:spPr>
        <p:txBody>
          <a:bodyPr anchor="t"/>
          <a:lstStyle>
            <a:lvl1pPr>
              <a:defRPr sz="4000" b="1">
                <a:solidFill>
                  <a:srgbClr val="FFFFFF"/>
                </a:solidFill>
              </a:defRPr>
            </a:lvl1pPr>
          </a:lstStyle>
          <a:p>
            <a:r>
              <a:t>Title Text</a:t>
            </a:r>
          </a:p>
        </p:txBody>
      </p:sp>
      <p:sp>
        <p:nvSpPr>
          <p:cNvPr id="76" name="Body Level One…"/>
          <p:cNvSpPr txBox="1">
            <a:spLocks noGrp="1"/>
          </p:cNvSpPr>
          <p:nvPr>
            <p:ph type="body" idx="1" hasCustomPrompt="1"/>
          </p:nvPr>
        </p:nvSpPr>
        <p:spPr>
          <a:xfrm>
            <a:off x="228600" y="990600"/>
            <a:ext cx="8486804" cy="5153044"/>
          </a:xfrm>
          <a:prstGeom prst="rect">
            <a:avLst/>
          </a:prstGeom>
        </p:spPr>
        <p:txBody>
          <a:bodyPr/>
          <a:lstStyle>
            <a:lvl1pPr marL="0" indent="0">
              <a:spcBef>
                <a:spcPts val="900"/>
              </a:spcBef>
              <a:buSzTx/>
              <a:buNone/>
              <a:defRPr sz="4000" b="1">
                <a:solidFill>
                  <a:srgbClr val="0033CC"/>
                </a:solidFill>
              </a:defRPr>
            </a:lvl1pPr>
            <a:lvl2pPr marL="0" indent="0">
              <a:spcBef>
                <a:spcPts val="900"/>
              </a:spcBef>
              <a:buSzTx/>
              <a:buNone/>
              <a:defRPr sz="4000" b="1">
                <a:solidFill>
                  <a:srgbClr val="0033CC"/>
                </a:solidFill>
              </a:defRPr>
            </a:lvl2pPr>
            <a:lvl3pPr marL="0" indent="0">
              <a:spcBef>
                <a:spcPts val="900"/>
              </a:spcBef>
              <a:buSzTx/>
              <a:buNone/>
              <a:defRPr sz="4000" b="1">
                <a:solidFill>
                  <a:srgbClr val="0033CC"/>
                </a:solidFill>
              </a:defRPr>
            </a:lvl3pPr>
            <a:lvl4pPr marL="0" indent="0">
              <a:spcBef>
                <a:spcPts val="900"/>
              </a:spcBef>
              <a:buSzTx/>
              <a:buNone/>
              <a:defRPr sz="4000" b="1">
                <a:solidFill>
                  <a:srgbClr val="0033CC"/>
                </a:solidFill>
              </a:defRPr>
            </a:lvl4pPr>
            <a:lvl5pPr marL="0" indent="0">
              <a:spcBef>
                <a:spcPts val="900"/>
              </a:spcBef>
              <a:buSzTx/>
              <a:buNone/>
              <a:defRPr sz="4000" b="1">
                <a:solidFill>
                  <a:srgbClr val="0033CC"/>
                </a:solidFill>
              </a:defRPr>
            </a:lvl5pPr>
          </a:lstStyle>
          <a:p>
            <a:r>
              <a:t>Body Level One</a:t>
            </a:r>
          </a:p>
          <a:p>
            <a:pPr lvl="1"/>
            <a:r>
              <a:t>Body Level Two</a:t>
            </a:r>
          </a:p>
          <a:p>
            <a:pPr lvl="2"/>
            <a:r>
              <a:t>Body Level Three</a:t>
            </a:r>
          </a:p>
          <a:p>
            <a:pPr lvl="3"/>
            <a:r>
              <a:t>Body Level Four</a:t>
            </a:r>
          </a:p>
          <a:p>
            <a:pPr lvl="4"/>
            <a:r>
              <a:t>Body Level Five</a:t>
            </a:r>
          </a:p>
        </p:txBody>
      </p:sp>
      <p:sp>
        <p:nvSpPr>
          <p:cNvPr id="77"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133.xml><?xml version="1.0" encoding="utf-8"?>
<p:sldLayout xmlns:a="http://schemas.openxmlformats.org/drawingml/2006/main" xmlns:r="http://schemas.openxmlformats.org/officeDocument/2006/relationships" xmlns:p="http://schemas.openxmlformats.org/presentationml/2006/main" type="tx">
  <p:cSld name="Two Content">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84"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85"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88" name="Group 9"/>
          <p:cNvGrpSpPr/>
          <p:nvPr/>
        </p:nvGrpSpPr>
        <p:grpSpPr>
          <a:xfrm>
            <a:off x="2428875" y="6429368"/>
            <a:ext cx="4286250" cy="428635"/>
            <a:chOff x="0" y="0"/>
            <a:chExt cx="4286250" cy="428633"/>
          </a:xfrm>
        </p:grpSpPr>
        <p:pic>
          <p:nvPicPr>
            <p:cNvPr id="86"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87"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89"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90"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91" name="Title Text"/>
          <p:cNvSpPr txBox="1">
            <a:spLocks noGrp="1"/>
          </p:cNvSpPr>
          <p:nvPr>
            <p:ph type="title" hasCustomPrompt="1"/>
          </p:nvPr>
        </p:nvSpPr>
        <p:spPr>
          <a:xfrm>
            <a:off x="0" y="0"/>
            <a:ext cx="9144000" cy="914400"/>
          </a:xfrm>
          <a:prstGeom prst="rect">
            <a:avLst/>
          </a:prstGeom>
          <a:solidFill>
            <a:srgbClr val="93CDDD"/>
          </a:solidFill>
        </p:spPr>
        <p:txBody>
          <a:bodyPr/>
          <a:lstStyle>
            <a:lvl1pPr>
              <a:defRPr b="1">
                <a:solidFill>
                  <a:srgbClr val="FFFFFF"/>
                </a:solidFill>
              </a:defRPr>
            </a:lvl1pPr>
          </a:lstStyle>
          <a:p>
            <a:r>
              <a:t>Title Text</a:t>
            </a:r>
          </a:p>
        </p:txBody>
      </p:sp>
      <p:sp>
        <p:nvSpPr>
          <p:cNvPr id="92" name="Body Level One…"/>
          <p:cNvSpPr txBox="1">
            <a:spLocks noGrp="1"/>
          </p:cNvSpPr>
          <p:nvPr>
            <p:ph type="body" sz="half" idx="1" hasCustomPrompt="1"/>
          </p:nvPr>
        </p:nvSpPr>
        <p:spPr>
          <a:xfrm>
            <a:off x="457200" y="1600200"/>
            <a:ext cx="4038600" cy="4525963"/>
          </a:xfrm>
          <a:prstGeom prst="rect">
            <a:avLst/>
          </a:prstGeom>
        </p:spPr>
        <p:txBody>
          <a:bodyPr/>
          <a:lstStyle>
            <a:lvl1pPr marL="245110" indent="-245110">
              <a:lnSpc>
                <a:spcPct val="90000"/>
              </a:lnSpc>
              <a:spcBef>
                <a:spcPts val="400"/>
              </a:spcBef>
              <a:buSzPct val="60000"/>
              <a:buBlip>
                <a:blip r:embed="rId7"/>
              </a:buBlip>
              <a:defRPr sz="2000" b="1" i="1" u="sng"/>
            </a:lvl1pPr>
            <a:lvl2pPr marL="695325" indent="-238125">
              <a:lnSpc>
                <a:spcPct val="90000"/>
              </a:lnSpc>
              <a:spcBef>
                <a:spcPts val="400"/>
              </a:spcBef>
              <a:buSzPct val="60000"/>
              <a:buBlip>
                <a:blip r:embed="rId7"/>
              </a:buBlip>
              <a:defRPr sz="2000" b="1" i="1" u="sng"/>
            </a:lvl2pPr>
            <a:lvl3pPr marL="1143000" indent="-228600">
              <a:lnSpc>
                <a:spcPct val="90000"/>
              </a:lnSpc>
              <a:spcBef>
                <a:spcPts val="400"/>
              </a:spcBef>
              <a:buSzPct val="60000"/>
              <a:buBlip>
                <a:blip r:embed="rId7"/>
              </a:buBlip>
              <a:defRPr sz="2000" b="1" i="1" u="sng"/>
            </a:lvl3pPr>
            <a:lvl4pPr marL="1625600" indent="-254000">
              <a:lnSpc>
                <a:spcPct val="90000"/>
              </a:lnSpc>
              <a:spcBef>
                <a:spcPts val="400"/>
              </a:spcBef>
              <a:buSzPct val="60000"/>
              <a:buBlip>
                <a:blip r:embed="rId7"/>
              </a:buBlip>
              <a:defRPr sz="2000" b="1" i="1" u="sng"/>
            </a:lvl4pPr>
            <a:lvl5pPr marL="2082800" indent="-254000">
              <a:lnSpc>
                <a:spcPct val="90000"/>
              </a:lnSpc>
              <a:spcBef>
                <a:spcPts val="400"/>
              </a:spcBef>
              <a:buSzPct val="60000"/>
              <a:buBlip>
                <a:blip r:embed="rId7"/>
              </a:buBlip>
              <a:defRPr sz="2000" b="1" i="1" u="sng"/>
            </a:lvl5pP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134.xml><?xml version="1.0" encoding="utf-8"?>
<p:sldLayout xmlns:a="http://schemas.openxmlformats.org/drawingml/2006/main" xmlns:r="http://schemas.openxmlformats.org/officeDocument/2006/relationships" xmlns:p="http://schemas.openxmlformats.org/presentationml/2006/main" type="tx">
  <p:cSld name="Comparison">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00"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01"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04" name="Group 9"/>
          <p:cNvGrpSpPr/>
          <p:nvPr/>
        </p:nvGrpSpPr>
        <p:grpSpPr>
          <a:xfrm>
            <a:off x="2428875" y="6429368"/>
            <a:ext cx="4286250" cy="428635"/>
            <a:chOff x="0" y="0"/>
            <a:chExt cx="4286250" cy="428633"/>
          </a:xfrm>
        </p:grpSpPr>
        <p:pic>
          <p:nvPicPr>
            <p:cNvPr id="102"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03"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05"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06"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07" name="Title Text"/>
          <p:cNvSpPr txBox="1">
            <a:spLocks noGrp="1"/>
          </p:cNvSpPr>
          <p:nvPr>
            <p:ph type="title" hasCustomPrompt="1"/>
          </p:nvPr>
        </p:nvSpPr>
        <p:spPr>
          <a:xfrm>
            <a:off x="0" y="0"/>
            <a:ext cx="9144000" cy="914400"/>
          </a:xfrm>
          <a:prstGeom prst="rect">
            <a:avLst/>
          </a:prstGeom>
          <a:solidFill>
            <a:srgbClr val="93CDDD"/>
          </a:solidFill>
        </p:spPr>
        <p:txBody>
          <a:bodyPr/>
          <a:lstStyle>
            <a:lvl1pPr>
              <a:defRPr b="1">
                <a:solidFill>
                  <a:srgbClr val="FFFFFF"/>
                </a:solidFill>
              </a:defRPr>
            </a:lvl1pPr>
          </a:lstStyle>
          <a:p>
            <a:r>
              <a:t>Title Text</a:t>
            </a:r>
          </a:p>
        </p:txBody>
      </p:sp>
      <p:sp>
        <p:nvSpPr>
          <p:cNvPr id="108" name="Body Level One…"/>
          <p:cNvSpPr txBox="1">
            <a:spLocks noGrp="1"/>
          </p:cNvSpPr>
          <p:nvPr>
            <p:ph type="body" sz="quarter" idx="1" hasCustomPrompt="1"/>
          </p:nvPr>
        </p:nvSpPr>
        <p:spPr>
          <a:xfrm>
            <a:off x="457200" y="1535112"/>
            <a:ext cx="4040188" cy="639763"/>
          </a:xfrm>
          <a:prstGeom prst="rect">
            <a:avLst/>
          </a:prstGeom>
        </p:spPr>
        <p:txBody>
          <a:bodyPr anchor="b"/>
          <a:lstStyle>
            <a:lvl1pPr marL="0" indent="0">
              <a:spcBef>
                <a:spcPts val="500"/>
              </a:spcBef>
              <a:buSzTx/>
              <a:buNone/>
              <a:defRPr sz="2400" b="1">
                <a:solidFill>
                  <a:srgbClr val="003399"/>
                </a:solidFill>
              </a:defRPr>
            </a:lvl1pPr>
            <a:lvl2pPr marL="0" indent="0">
              <a:spcBef>
                <a:spcPts val="500"/>
              </a:spcBef>
              <a:buSzTx/>
              <a:buNone/>
              <a:defRPr sz="2400" b="1">
                <a:solidFill>
                  <a:srgbClr val="003399"/>
                </a:solidFill>
              </a:defRPr>
            </a:lvl2pPr>
            <a:lvl3pPr marL="0" indent="0">
              <a:spcBef>
                <a:spcPts val="500"/>
              </a:spcBef>
              <a:buSzTx/>
              <a:buNone/>
              <a:defRPr sz="2400" b="1">
                <a:solidFill>
                  <a:srgbClr val="003399"/>
                </a:solidFill>
              </a:defRPr>
            </a:lvl3pPr>
            <a:lvl4pPr marL="0" indent="0">
              <a:spcBef>
                <a:spcPts val="500"/>
              </a:spcBef>
              <a:buSzTx/>
              <a:buNone/>
              <a:defRPr sz="2400" b="1">
                <a:solidFill>
                  <a:srgbClr val="003399"/>
                </a:solidFill>
              </a:defRPr>
            </a:lvl4pPr>
            <a:lvl5pPr marL="0" indent="0">
              <a:spcBef>
                <a:spcPts val="500"/>
              </a:spcBef>
              <a:buSzTx/>
              <a:buNone/>
              <a:defRPr sz="2400"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109" name="Text Placeholder 4"/>
          <p:cNvSpPr>
            <a:spLocks noGrp="1"/>
          </p:cNvSpPr>
          <p:nvPr>
            <p:ph type="body" sz="quarter" idx="13"/>
          </p:nvPr>
        </p:nvSpPr>
        <p:spPr>
          <a:xfrm>
            <a:off x="4645025" y="1535112"/>
            <a:ext cx="4041775" cy="639767"/>
          </a:xfrm>
          <a:prstGeom prst="rect">
            <a:avLst/>
          </a:prstGeom>
        </p:spPr>
        <p:txBody>
          <a:bodyPr anchor="b"/>
          <a:lstStyle/>
          <a:p/>
        </p:txBody>
      </p:sp>
      <p:sp>
        <p:nvSpPr>
          <p:cNvPr id="110"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135.xml><?xml version="1.0" encoding="utf-8"?>
<p:sldLayout xmlns:a="http://schemas.openxmlformats.org/drawingml/2006/main" xmlns:r="http://schemas.openxmlformats.org/officeDocument/2006/relationships" xmlns:p="http://schemas.openxmlformats.org/presentationml/2006/main" type="tx">
  <p:cSld name="Title Only">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17"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18"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21" name="Group 9"/>
          <p:cNvGrpSpPr/>
          <p:nvPr/>
        </p:nvGrpSpPr>
        <p:grpSpPr>
          <a:xfrm>
            <a:off x="2428875" y="6429368"/>
            <a:ext cx="4286250" cy="428635"/>
            <a:chOff x="0" y="0"/>
            <a:chExt cx="4286250" cy="428633"/>
          </a:xfrm>
        </p:grpSpPr>
        <p:pic>
          <p:nvPicPr>
            <p:cNvPr id="119"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20"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22"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23"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24" name="Title Text"/>
          <p:cNvSpPr txBox="1">
            <a:spLocks noGrp="1"/>
          </p:cNvSpPr>
          <p:nvPr>
            <p:ph type="title" hasCustomPrompt="1"/>
          </p:nvPr>
        </p:nvSpPr>
        <p:spPr>
          <a:xfrm>
            <a:off x="0" y="0"/>
            <a:ext cx="9144000" cy="914400"/>
          </a:xfrm>
          <a:prstGeom prst="rect">
            <a:avLst/>
          </a:prstGeom>
          <a:solidFill>
            <a:srgbClr val="93CDDD"/>
          </a:solidFill>
        </p:spPr>
        <p:txBody>
          <a:bodyPr/>
          <a:lstStyle>
            <a:lvl1pPr>
              <a:defRPr b="1">
                <a:solidFill>
                  <a:srgbClr val="FFFFFF"/>
                </a:solidFill>
              </a:defRPr>
            </a:lvl1pPr>
          </a:lstStyle>
          <a:p>
            <a:r>
              <a:t>Title Text</a:t>
            </a:r>
          </a:p>
        </p:txBody>
      </p:sp>
      <p:sp>
        <p:nvSpPr>
          <p:cNvPr id="125"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136.xml><?xml version="1.0" encoding="utf-8"?>
<p:sldLayout xmlns:a="http://schemas.openxmlformats.org/drawingml/2006/main" xmlns:r="http://schemas.openxmlformats.org/officeDocument/2006/relationships" xmlns:p="http://schemas.openxmlformats.org/presentationml/2006/main" type="tx">
  <p:cSld name="Content with Caption">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32"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33"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36" name="Group 9"/>
          <p:cNvGrpSpPr/>
          <p:nvPr/>
        </p:nvGrpSpPr>
        <p:grpSpPr>
          <a:xfrm>
            <a:off x="2428875" y="6429368"/>
            <a:ext cx="4286250" cy="428635"/>
            <a:chOff x="0" y="0"/>
            <a:chExt cx="4286250" cy="428633"/>
          </a:xfrm>
        </p:grpSpPr>
        <p:pic>
          <p:nvPicPr>
            <p:cNvPr id="134"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35"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37"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38"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39" name="Title Text"/>
          <p:cNvSpPr txBox="1">
            <a:spLocks noGrp="1"/>
          </p:cNvSpPr>
          <p:nvPr>
            <p:ph type="title" hasCustomPrompt="1"/>
          </p:nvPr>
        </p:nvSpPr>
        <p:spPr>
          <a:xfrm>
            <a:off x="457200" y="273050"/>
            <a:ext cx="3008316" cy="1162050"/>
          </a:xfrm>
          <a:prstGeom prst="rect">
            <a:avLst/>
          </a:prstGeom>
          <a:solidFill>
            <a:srgbClr val="93CDDD"/>
          </a:solidFill>
        </p:spPr>
        <p:txBody>
          <a:bodyPr anchor="b"/>
          <a:lstStyle>
            <a:lvl1pPr algn="l">
              <a:defRPr sz="2000" b="1">
                <a:solidFill>
                  <a:srgbClr val="FFFFFF"/>
                </a:solidFill>
              </a:defRPr>
            </a:lvl1pPr>
          </a:lstStyle>
          <a:p>
            <a:r>
              <a:t>Title Text</a:t>
            </a:r>
          </a:p>
        </p:txBody>
      </p:sp>
      <p:sp>
        <p:nvSpPr>
          <p:cNvPr id="140" name="Body Level One…"/>
          <p:cNvSpPr txBox="1">
            <a:spLocks noGrp="1"/>
          </p:cNvSpPr>
          <p:nvPr>
            <p:ph type="body" idx="1" hasCustomPrompt="1"/>
          </p:nvPr>
        </p:nvSpPr>
        <p:spPr>
          <a:xfrm>
            <a:off x="3575050" y="273050"/>
            <a:ext cx="5111750" cy="5853113"/>
          </a:xfrm>
          <a:prstGeom prst="rect">
            <a:avLst/>
          </a:prstGeom>
        </p:spPr>
        <p:txBody>
          <a:bodyPr/>
          <a:lstStyle>
            <a:lvl1pPr>
              <a:buSzPct val="60000"/>
              <a:buBlip>
                <a:blip r:embed="rId7"/>
              </a:buBlip>
              <a:defRPr b="1">
                <a:solidFill>
                  <a:srgbClr val="003399"/>
                </a:solidFill>
              </a:defRPr>
            </a:lvl1pPr>
            <a:lvl2pPr>
              <a:buSzPct val="60000"/>
              <a:buBlip>
                <a:blip r:embed="rId7"/>
              </a:buBlip>
              <a:defRPr b="1">
                <a:solidFill>
                  <a:srgbClr val="003399"/>
                </a:solidFill>
              </a:defRPr>
            </a:lvl2pPr>
            <a:lvl3pPr>
              <a:buSzPct val="60000"/>
              <a:buBlip>
                <a:blip r:embed="rId7"/>
              </a:buBlip>
              <a:defRPr b="1">
                <a:solidFill>
                  <a:srgbClr val="003399"/>
                </a:solidFill>
              </a:defRPr>
            </a:lvl3pPr>
            <a:lvl4pPr>
              <a:buSzPct val="60000"/>
              <a:buBlip>
                <a:blip r:embed="rId7"/>
              </a:buBlip>
              <a:defRPr b="1">
                <a:solidFill>
                  <a:srgbClr val="003399"/>
                </a:solidFill>
              </a:defRPr>
            </a:lvl4pPr>
            <a:lvl5pPr marL="2194560" indent="-365760">
              <a:buSzPct val="60000"/>
              <a:buBlip>
                <a:blip r:embed="rId7"/>
              </a:buBlip>
              <a:defRPr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141" name="Text Placeholder 3"/>
          <p:cNvSpPr>
            <a:spLocks noGrp="1"/>
          </p:cNvSpPr>
          <p:nvPr>
            <p:ph type="body" sz="half" idx="13"/>
          </p:nvPr>
        </p:nvSpPr>
        <p:spPr>
          <a:xfrm>
            <a:off x="457198" y="1435100"/>
            <a:ext cx="3008317" cy="4691063"/>
          </a:xfrm>
          <a:prstGeom prst="rect">
            <a:avLst/>
          </a:prstGeom>
        </p:spPr>
        <p:txBody>
          <a:bodyPr/>
          <a:lstStyle/>
          <a:p/>
        </p:txBody>
      </p:sp>
      <p:sp>
        <p:nvSpPr>
          <p:cNvPr id="142"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137.xml><?xml version="1.0" encoding="utf-8"?>
<p:sldLayout xmlns:a="http://schemas.openxmlformats.org/drawingml/2006/main" xmlns:r="http://schemas.openxmlformats.org/officeDocument/2006/relationships" xmlns:p="http://schemas.openxmlformats.org/presentationml/2006/main" type="tx">
  <p:cSld name="Picture with Caption">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49"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50"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53" name="Group 9"/>
          <p:cNvGrpSpPr/>
          <p:nvPr/>
        </p:nvGrpSpPr>
        <p:grpSpPr>
          <a:xfrm>
            <a:off x="2428875" y="6429368"/>
            <a:ext cx="4286250" cy="428635"/>
            <a:chOff x="0" y="0"/>
            <a:chExt cx="4286250" cy="428633"/>
          </a:xfrm>
        </p:grpSpPr>
        <p:pic>
          <p:nvPicPr>
            <p:cNvPr id="151"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52"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54"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55"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56" name="Title Text"/>
          <p:cNvSpPr txBox="1">
            <a:spLocks noGrp="1"/>
          </p:cNvSpPr>
          <p:nvPr>
            <p:ph type="title" hasCustomPrompt="1"/>
          </p:nvPr>
        </p:nvSpPr>
        <p:spPr>
          <a:xfrm>
            <a:off x="1792288" y="4800600"/>
            <a:ext cx="5486404" cy="566738"/>
          </a:xfrm>
          <a:prstGeom prst="rect">
            <a:avLst/>
          </a:prstGeom>
          <a:solidFill>
            <a:srgbClr val="93CDDD"/>
          </a:solidFill>
        </p:spPr>
        <p:txBody>
          <a:bodyPr anchor="b"/>
          <a:lstStyle>
            <a:lvl1pPr algn="l">
              <a:defRPr sz="2000" b="1">
                <a:solidFill>
                  <a:srgbClr val="FFFFFF"/>
                </a:solidFill>
              </a:defRPr>
            </a:lvl1pPr>
          </a:lstStyle>
          <a:p>
            <a:r>
              <a:t>Title Text</a:t>
            </a:r>
          </a:p>
        </p:txBody>
      </p:sp>
      <p:sp>
        <p:nvSpPr>
          <p:cNvPr id="157" name="Picture Placeholder 2"/>
          <p:cNvSpPr>
            <a:spLocks noGrp="1"/>
          </p:cNvSpPr>
          <p:nvPr>
            <p:ph type="pic" sz="half" idx="13"/>
          </p:nvPr>
        </p:nvSpPr>
        <p:spPr>
          <a:xfrm>
            <a:off x="1792288" y="612775"/>
            <a:ext cx="5486404" cy="4114800"/>
          </a:xfrm>
          <a:prstGeom prst="rect">
            <a:avLst/>
          </a:prstGeom>
        </p:spPr>
        <p:txBody>
          <a:bodyPr lIns="91439" tIns="45719" rIns="91439" bIns="45719">
            <a:noAutofit/>
          </a:bodyPr>
          <a:lstStyle/>
          <a:p/>
        </p:txBody>
      </p:sp>
      <p:sp>
        <p:nvSpPr>
          <p:cNvPr id="158" name="Body Level One…"/>
          <p:cNvSpPr txBox="1">
            <a:spLocks noGrp="1"/>
          </p:cNvSpPr>
          <p:nvPr>
            <p:ph type="body" sz="quarter" idx="1" hasCustomPrompt="1"/>
          </p:nvPr>
        </p:nvSpPr>
        <p:spPr>
          <a:xfrm>
            <a:off x="1792288" y="5367337"/>
            <a:ext cx="5486404" cy="804867"/>
          </a:xfrm>
          <a:prstGeom prst="rect">
            <a:avLst/>
          </a:prstGeom>
        </p:spPr>
        <p:txBody>
          <a:bodyPr/>
          <a:lstStyle>
            <a:lvl1pPr marL="0" indent="0">
              <a:spcBef>
                <a:spcPts val="300"/>
              </a:spcBef>
              <a:buSzTx/>
              <a:buNone/>
              <a:defRPr sz="1400" b="1">
                <a:solidFill>
                  <a:srgbClr val="003399"/>
                </a:solidFill>
              </a:defRPr>
            </a:lvl1pPr>
            <a:lvl2pPr marL="0" indent="0">
              <a:spcBef>
                <a:spcPts val="300"/>
              </a:spcBef>
              <a:buSzTx/>
              <a:buNone/>
              <a:defRPr sz="1400" b="1">
                <a:solidFill>
                  <a:srgbClr val="003399"/>
                </a:solidFill>
              </a:defRPr>
            </a:lvl2pPr>
            <a:lvl3pPr marL="0" indent="0">
              <a:spcBef>
                <a:spcPts val="300"/>
              </a:spcBef>
              <a:buSzTx/>
              <a:buNone/>
              <a:defRPr sz="1400" b="1">
                <a:solidFill>
                  <a:srgbClr val="003399"/>
                </a:solidFill>
              </a:defRPr>
            </a:lvl3pPr>
            <a:lvl4pPr marL="0" indent="0">
              <a:spcBef>
                <a:spcPts val="300"/>
              </a:spcBef>
              <a:buSzTx/>
              <a:buNone/>
              <a:defRPr sz="1400" b="1">
                <a:solidFill>
                  <a:srgbClr val="003399"/>
                </a:solidFill>
              </a:defRPr>
            </a:lvl4pPr>
            <a:lvl5pPr marL="0" indent="0">
              <a:spcBef>
                <a:spcPts val="300"/>
              </a:spcBef>
              <a:buSzTx/>
              <a:buNone/>
              <a:defRPr sz="1400"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159"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138.xml><?xml version="1.0" encoding="utf-8"?>
<p:sldLayout xmlns:a="http://schemas.openxmlformats.org/drawingml/2006/main" xmlns:r="http://schemas.openxmlformats.org/officeDocument/2006/relationships" xmlns:p="http://schemas.openxmlformats.org/presentationml/2006/main" type="tx">
  <p:cSld name="Title and Vertical Text">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66"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67"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70" name="Group 9"/>
          <p:cNvGrpSpPr/>
          <p:nvPr/>
        </p:nvGrpSpPr>
        <p:grpSpPr>
          <a:xfrm>
            <a:off x="2428875" y="6429368"/>
            <a:ext cx="4286250" cy="428635"/>
            <a:chOff x="0" y="0"/>
            <a:chExt cx="4286250" cy="428633"/>
          </a:xfrm>
        </p:grpSpPr>
        <p:pic>
          <p:nvPicPr>
            <p:cNvPr id="168"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69"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71"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72"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73" name="Title Text"/>
          <p:cNvSpPr txBox="1">
            <a:spLocks noGrp="1"/>
          </p:cNvSpPr>
          <p:nvPr>
            <p:ph type="title" hasCustomPrompt="1"/>
          </p:nvPr>
        </p:nvSpPr>
        <p:spPr>
          <a:xfrm>
            <a:off x="0" y="0"/>
            <a:ext cx="9144000" cy="914400"/>
          </a:xfrm>
          <a:prstGeom prst="rect">
            <a:avLst/>
          </a:prstGeom>
          <a:solidFill>
            <a:srgbClr val="93CDDD"/>
          </a:solidFill>
        </p:spPr>
        <p:txBody>
          <a:bodyPr/>
          <a:lstStyle>
            <a:lvl1pPr>
              <a:defRPr b="1">
                <a:solidFill>
                  <a:srgbClr val="FFFFFF"/>
                </a:solidFill>
              </a:defRPr>
            </a:lvl1pPr>
          </a:lstStyle>
          <a:p>
            <a:r>
              <a:t>Title Text</a:t>
            </a:r>
          </a:p>
        </p:txBody>
      </p:sp>
      <p:sp>
        <p:nvSpPr>
          <p:cNvPr id="174" name="Body Level One…"/>
          <p:cNvSpPr txBox="1">
            <a:spLocks noGrp="1"/>
          </p:cNvSpPr>
          <p:nvPr>
            <p:ph type="body" idx="1" hasCustomPrompt="1"/>
          </p:nvPr>
        </p:nvSpPr>
        <p:spPr>
          <a:xfrm>
            <a:off x="152400" y="1066800"/>
            <a:ext cx="8839200" cy="5076825"/>
          </a:xfrm>
          <a:prstGeom prst="rect">
            <a:avLst/>
          </a:prstGeom>
        </p:spPr>
        <p:txBody>
          <a:bodyPr/>
          <a:lstStyle>
            <a:lvl1pPr>
              <a:buSzPct val="60000"/>
              <a:buBlip>
                <a:blip r:embed="rId7"/>
              </a:buBlip>
              <a:defRPr b="1">
                <a:solidFill>
                  <a:srgbClr val="003399"/>
                </a:solidFill>
              </a:defRPr>
            </a:lvl1pPr>
            <a:lvl2pPr marL="742950" indent="-285750">
              <a:buSzPct val="60000"/>
              <a:buBlip>
                <a:blip r:embed="rId7"/>
              </a:buBlip>
              <a:defRPr b="1">
                <a:solidFill>
                  <a:srgbClr val="003399"/>
                </a:solidFill>
              </a:defRPr>
            </a:lvl2pPr>
            <a:lvl3pPr>
              <a:buSzPct val="60000"/>
              <a:buBlip>
                <a:blip r:embed="rId7"/>
              </a:buBlip>
              <a:defRPr b="1">
                <a:solidFill>
                  <a:srgbClr val="003399"/>
                </a:solidFill>
              </a:defRPr>
            </a:lvl3pPr>
            <a:lvl4pPr>
              <a:buSzPct val="60000"/>
              <a:buBlip>
                <a:blip r:embed="rId7"/>
              </a:buBlip>
              <a:defRPr b="1">
                <a:solidFill>
                  <a:srgbClr val="003399"/>
                </a:solidFill>
              </a:defRPr>
            </a:lvl4pPr>
            <a:lvl5pPr marL="2194560" indent="-365760">
              <a:buSzPct val="60000"/>
              <a:buBlip>
                <a:blip r:embed="rId7"/>
              </a:buBlip>
              <a:defRPr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175"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139.xml><?xml version="1.0" encoding="utf-8"?>
<p:sldLayout xmlns:a="http://schemas.openxmlformats.org/drawingml/2006/main" xmlns:r="http://schemas.openxmlformats.org/officeDocument/2006/relationships" xmlns:p="http://schemas.openxmlformats.org/presentationml/2006/main" type="tx">
  <p:cSld name="Vertical Title and Text">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82"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83"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86" name="Group 9"/>
          <p:cNvGrpSpPr/>
          <p:nvPr/>
        </p:nvGrpSpPr>
        <p:grpSpPr>
          <a:xfrm>
            <a:off x="2428875" y="6429368"/>
            <a:ext cx="4286250" cy="428635"/>
            <a:chOff x="0" y="0"/>
            <a:chExt cx="4286250" cy="428633"/>
          </a:xfrm>
        </p:grpSpPr>
        <p:pic>
          <p:nvPicPr>
            <p:cNvPr id="184"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85"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87"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88"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89" name="Title Text"/>
          <p:cNvSpPr txBox="1">
            <a:spLocks noGrp="1"/>
          </p:cNvSpPr>
          <p:nvPr>
            <p:ph type="title" hasCustomPrompt="1"/>
          </p:nvPr>
        </p:nvSpPr>
        <p:spPr>
          <a:xfrm>
            <a:off x="7072330" y="274638"/>
            <a:ext cx="2057405" cy="5851527"/>
          </a:xfrm>
          <a:prstGeom prst="rect">
            <a:avLst/>
          </a:prstGeom>
          <a:solidFill>
            <a:srgbClr val="93CDDD"/>
          </a:solidFill>
        </p:spPr>
        <p:txBody>
          <a:bodyPr/>
          <a:lstStyle>
            <a:lvl1pPr>
              <a:defRPr b="1">
                <a:solidFill>
                  <a:srgbClr val="FFFFFF"/>
                </a:solidFill>
              </a:defRPr>
            </a:lvl1pPr>
          </a:lstStyle>
          <a:p>
            <a:r>
              <a:t>Title Text</a:t>
            </a:r>
          </a:p>
        </p:txBody>
      </p:sp>
      <p:sp>
        <p:nvSpPr>
          <p:cNvPr id="190" name="Body Level One…"/>
          <p:cNvSpPr txBox="1">
            <a:spLocks noGrp="1"/>
          </p:cNvSpPr>
          <p:nvPr>
            <p:ph type="body" idx="1" hasCustomPrompt="1"/>
          </p:nvPr>
        </p:nvSpPr>
        <p:spPr>
          <a:xfrm>
            <a:off x="457200" y="274638"/>
            <a:ext cx="6019800" cy="5851527"/>
          </a:xfrm>
          <a:prstGeom prst="rect">
            <a:avLst/>
          </a:prstGeom>
        </p:spPr>
        <p:txBody>
          <a:bodyPr/>
          <a:lstStyle>
            <a:lvl1pPr>
              <a:buSzPct val="60000"/>
              <a:buBlip>
                <a:blip r:embed="rId7"/>
              </a:buBlip>
              <a:defRPr b="1">
                <a:solidFill>
                  <a:srgbClr val="003399"/>
                </a:solidFill>
              </a:defRPr>
            </a:lvl1pPr>
            <a:lvl2pPr marL="742950" indent="-285750">
              <a:buSzPct val="60000"/>
              <a:buBlip>
                <a:blip r:embed="rId7"/>
              </a:buBlip>
              <a:defRPr b="1">
                <a:solidFill>
                  <a:srgbClr val="003399"/>
                </a:solidFill>
              </a:defRPr>
            </a:lvl2pPr>
            <a:lvl3pPr>
              <a:buSzPct val="60000"/>
              <a:buBlip>
                <a:blip r:embed="rId7"/>
              </a:buBlip>
              <a:defRPr b="1">
                <a:solidFill>
                  <a:srgbClr val="003399"/>
                </a:solidFill>
              </a:defRPr>
            </a:lvl3pPr>
            <a:lvl4pPr>
              <a:buSzPct val="60000"/>
              <a:buBlip>
                <a:blip r:embed="rId7"/>
              </a:buBlip>
              <a:defRPr b="1">
                <a:solidFill>
                  <a:srgbClr val="003399"/>
                </a:solidFill>
              </a:defRPr>
            </a:lvl4pPr>
            <a:lvl5pPr marL="2194560" indent="-365760">
              <a:buSzPct val="60000"/>
              <a:buBlip>
                <a:blip r:embed="rId7"/>
              </a:buBlip>
              <a:defRPr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191"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lank">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230"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231"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234" name="Group 9"/>
          <p:cNvGrpSpPr/>
          <p:nvPr/>
        </p:nvGrpSpPr>
        <p:grpSpPr>
          <a:xfrm>
            <a:off x="2428875" y="6429368"/>
            <a:ext cx="4286250" cy="428635"/>
            <a:chOff x="0" y="0"/>
            <a:chExt cx="4286250" cy="428633"/>
          </a:xfrm>
        </p:grpSpPr>
        <p:pic>
          <p:nvPicPr>
            <p:cNvPr id="232"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233"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235"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236"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237"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140.xml><?xml version="1.0" encoding="utf-8"?>
<p:sldLayout xmlns:a="http://schemas.openxmlformats.org/drawingml/2006/main" xmlns:r="http://schemas.openxmlformats.org/officeDocument/2006/relationships" xmlns:p="http://schemas.openxmlformats.org/presentationml/2006/main" type="tx">
  <p:cSld name="Title and Content">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98"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99"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202" name="Group 9"/>
          <p:cNvGrpSpPr/>
          <p:nvPr/>
        </p:nvGrpSpPr>
        <p:grpSpPr>
          <a:xfrm>
            <a:off x="2428875" y="6429368"/>
            <a:ext cx="4286250" cy="428635"/>
            <a:chOff x="0" y="0"/>
            <a:chExt cx="4286250" cy="428633"/>
          </a:xfrm>
        </p:grpSpPr>
        <p:pic>
          <p:nvPicPr>
            <p:cNvPr id="200"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201"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203"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204"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205" name="Title Text"/>
          <p:cNvSpPr txBox="1">
            <a:spLocks noGrp="1"/>
          </p:cNvSpPr>
          <p:nvPr>
            <p:ph type="title" hasCustomPrompt="1"/>
          </p:nvPr>
        </p:nvSpPr>
        <p:spPr>
          <a:xfrm>
            <a:off x="0" y="-24"/>
            <a:ext cx="9144000" cy="1143001"/>
          </a:xfrm>
          <a:prstGeom prst="rect">
            <a:avLst/>
          </a:prstGeom>
          <a:solidFill>
            <a:srgbClr val="93CDDD"/>
          </a:solidFill>
        </p:spPr>
        <p:txBody>
          <a:bodyPr/>
          <a:lstStyle>
            <a:lvl1pPr>
              <a:defRPr b="1">
                <a:solidFill>
                  <a:srgbClr val="FFFFFF"/>
                </a:solidFill>
              </a:defRPr>
            </a:lvl1pPr>
          </a:lstStyle>
          <a:p>
            <a:r>
              <a:t>Title Text</a:t>
            </a:r>
          </a:p>
        </p:txBody>
      </p:sp>
      <p:sp>
        <p:nvSpPr>
          <p:cNvPr id="206" name="Body Level One…"/>
          <p:cNvSpPr txBox="1">
            <a:spLocks noGrp="1"/>
          </p:cNvSpPr>
          <p:nvPr>
            <p:ph type="body" idx="1" hasCustomPrompt="1"/>
          </p:nvPr>
        </p:nvSpPr>
        <p:spPr>
          <a:xfrm>
            <a:off x="285750" y="1447800"/>
            <a:ext cx="8705850" cy="4695825"/>
          </a:xfrm>
          <a:prstGeom prst="rect">
            <a:avLst/>
          </a:prstGeom>
        </p:spPr>
        <p:txBody>
          <a:bodyPr/>
          <a:lstStyle>
            <a:lvl1pPr>
              <a:buSzPct val="60000"/>
              <a:buBlip>
                <a:blip r:embed="rId7"/>
              </a:buBlip>
              <a:defRPr b="1">
                <a:solidFill>
                  <a:srgbClr val="003399"/>
                </a:solidFill>
              </a:defRPr>
            </a:lvl1pPr>
            <a:lvl2pPr marL="742950" indent="-285750">
              <a:buSzPct val="60000"/>
              <a:buBlip>
                <a:blip r:embed="rId7"/>
              </a:buBlip>
              <a:defRPr b="1">
                <a:solidFill>
                  <a:srgbClr val="003399"/>
                </a:solidFill>
              </a:defRPr>
            </a:lvl2pPr>
            <a:lvl3pPr>
              <a:buSzPct val="60000"/>
              <a:buBlip>
                <a:blip r:embed="rId7"/>
              </a:buBlip>
              <a:defRPr b="1">
                <a:solidFill>
                  <a:srgbClr val="003399"/>
                </a:solidFill>
              </a:defRPr>
            </a:lvl3pPr>
            <a:lvl4pPr>
              <a:buSzPct val="60000"/>
              <a:buBlip>
                <a:blip r:embed="rId7"/>
              </a:buBlip>
              <a:defRPr b="1">
                <a:solidFill>
                  <a:srgbClr val="003399"/>
                </a:solidFill>
              </a:defRPr>
            </a:lvl4pPr>
            <a:lvl5pPr marL="2194560" indent="-365760">
              <a:buSzPct val="60000"/>
              <a:buBlip>
                <a:blip r:embed="rId7"/>
              </a:buBlip>
              <a:defRPr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207"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141.xml><?xml version="1.0" encoding="utf-8"?>
<p:sldLayout xmlns:a="http://schemas.openxmlformats.org/drawingml/2006/main" xmlns:r="http://schemas.openxmlformats.org/officeDocument/2006/relationships" xmlns:p="http://schemas.openxmlformats.org/presentationml/2006/main" type="tx">
  <p:cSld name="Title and Content 0">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214"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215"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218" name="Group 9"/>
          <p:cNvGrpSpPr/>
          <p:nvPr/>
        </p:nvGrpSpPr>
        <p:grpSpPr>
          <a:xfrm>
            <a:off x="2428875" y="6429368"/>
            <a:ext cx="4286250" cy="428635"/>
            <a:chOff x="0" y="0"/>
            <a:chExt cx="4286250" cy="428633"/>
          </a:xfrm>
        </p:grpSpPr>
        <p:pic>
          <p:nvPicPr>
            <p:cNvPr id="216"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217"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219"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220"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221" name="Title Text"/>
          <p:cNvSpPr txBox="1">
            <a:spLocks noGrp="1"/>
          </p:cNvSpPr>
          <p:nvPr>
            <p:ph type="title" hasCustomPrompt="1"/>
          </p:nvPr>
        </p:nvSpPr>
        <p:spPr>
          <a:xfrm>
            <a:off x="0" y="-24"/>
            <a:ext cx="9144000" cy="1143001"/>
          </a:xfrm>
          <a:prstGeom prst="rect">
            <a:avLst/>
          </a:prstGeom>
          <a:solidFill>
            <a:srgbClr val="93CDDD"/>
          </a:solidFill>
        </p:spPr>
        <p:txBody>
          <a:bodyPr/>
          <a:lstStyle>
            <a:lvl1pPr>
              <a:defRPr b="1">
                <a:solidFill>
                  <a:srgbClr val="FFFFFF"/>
                </a:solidFill>
              </a:defRPr>
            </a:lvl1pPr>
          </a:lstStyle>
          <a:p>
            <a:r>
              <a:t>Title Text</a:t>
            </a:r>
          </a:p>
        </p:txBody>
      </p:sp>
      <p:sp>
        <p:nvSpPr>
          <p:cNvPr id="222" name="Body Level One…"/>
          <p:cNvSpPr txBox="1">
            <a:spLocks noGrp="1"/>
          </p:cNvSpPr>
          <p:nvPr>
            <p:ph type="body" idx="1" hasCustomPrompt="1"/>
          </p:nvPr>
        </p:nvSpPr>
        <p:spPr>
          <a:xfrm>
            <a:off x="285750" y="1447800"/>
            <a:ext cx="8705850" cy="4695825"/>
          </a:xfrm>
          <a:prstGeom prst="rect">
            <a:avLst/>
          </a:prstGeom>
        </p:spPr>
        <p:txBody>
          <a:bodyPr/>
          <a:lstStyle>
            <a:lvl1pPr>
              <a:buSzPct val="60000"/>
              <a:buBlip>
                <a:blip r:embed="rId7"/>
              </a:buBlip>
              <a:defRPr b="1">
                <a:solidFill>
                  <a:srgbClr val="003399"/>
                </a:solidFill>
              </a:defRPr>
            </a:lvl1pPr>
            <a:lvl2pPr marL="742950" indent="-285750">
              <a:buSzPct val="60000"/>
              <a:buBlip>
                <a:blip r:embed="rId7"/>
              </a:buBlip>
              <a:defRPr b="1">
                <a:solidFill>
                  <a:srgbClr val="003399"/>
                </a:solidFill>
              </a:defRPr>
            </a:lvl2pPr>
            <a:lvl3pPr>
              <a:buSzPct val="60000"/>
              <a:buBlip>
                <a:blip r:embed="rId7"/>
              </a:buBlip>
              <a:defRPr b="1">
                <a:solidFill>
                  <a:srgbClr val="003399"/>
                </a:solidFill>
              </a:defRPr>
            </a:lvl3pPr>
            <a:lvl4pPr>
              <a:buSzPct val="60000"/>
              <a:buBlip>
                <a:blip r:embed="rId7"/>
              </a:buBlip>
              <a:defRPr b="1">
                <a:solidFill>
                  <a:srgbClr val="003399"/>
                </a:solidFill>
              </a:defRPr>
            </a:lvl4pPr>
            <a:lvl5pPr marL="2194560" indent="-365760">
              <a:buSzPct val="60000"/>
              <a:buBlip>
                <a:blip r:embed="rId7"/>
              </a:buBlip>
              <a:defRPr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223"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142.xml><?xml version="1.0" encoding="utf-8"?>
<p:sldLayout xmlns:a="http://schemas.openxmlformats.org/drawingml/2006/main" xmlns:r="http://schemas.openxmlformats.org/officeDocument/2006/relationships" xmlns:p="http://schemas.openxmlformats.org/presentationml/2006/main" type="tx">
  <p:cSld name="Blank">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230"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231"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234" name="Group 9"/>
          <p:cNvGrpSpPr/>
          <p:nvPr/>
        </p:nvGrpSpPr>
        <p:grpSpPr>
          <a:xfrm>
            <a:off x="2428875" y="6429368"/>
            <a:ext cx="4286250" cy="428635"/>
            <a:chOff x="0" y="0"/>
            <a:chExt cx="4286250" cy="428633"/>
          </a:xfrm>
        </p:grpSpPr>
        <p:pic>
          <p:nvPicPr>
            <p:cNvPr id="232"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233"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235"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236"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237"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14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44" name="Title Text"/>
          <p:cNvSpPr txBox="1">
            <a:spLocks noGrp="1"/>
          </p:cNvSpPr>
          <p:nvPr>
            <p:ph type="title" hasCustomPrompt="1"/>
          </p:nvPr>
        </p:nvSpPr>
        <p:spPr>
          <a:prstGeom prst="rect">
            <a:avLst/>
          </a:prstGeom>
        </p:spPr>
        <p:txBody>
          <a:bodyPr/>
          <a:lstStyle/>
          <a:p>
            <a:r>
              <a:t>Title Text</a:t>
            </a:r>
          </a:p>
        </p:txBody>
      </p:sp>
      <p:sp>
        <p:nvSpPr>
          <p:cNvPr id="245" name="Body Level One…"/>
          <p:cNvSpPr txBox="1">
            <a:spLocks noGrp="1"/>
          </p:cNvSpPr>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6"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44" name="Title Text"/>
          <p:cNvSpPr txBox="1">
            <a:spLocks noGrp="1"/>
          </p:cNvSpPr>
          <p:nvPr>
            <p:ph type="title" hasCustomPrompt="1"/>
          </p:nvPr>
        </p:nvSpPr>
        <p:spPr>
          <a:prstGeom prst="rect">
            <a:avLst/>
          </a:prstGeom>
        </p:spPr>
        <p:txBody>
          <a:bodyPr/>
          <a:lstStyle/>
          <a:p>
            <a:r>
              <a:t>Title Text</a:t>
            </a:r>
          </a:p>
        </p:txBody>
      </p:sp>
      <p:sp>
        <p:nvSpPr>
          <p:cNvPr id="245" name="Body Level One…"/>
          <p:cNvSpPr txBox="1">
            <a:spLocks noGrp="1"/>
          </p:cNvSpPr>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6"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Title Slide">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1"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2"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5" name="Group 9"/>
          <p:cNvGrpSpPr/>
          <p:nvPr/>
        </p:nvGrpSpPr>
        <p:grpSpPr>
          <a:xfrm>
            <a:off x="2428875" y="6429368"/>
            <a:ext cx="4286250" cy="428635"/>
            <a:chOff x="0" y="0"/>
            <a:chExt cx="4286250" cy="428633"/>
          </a:xfrm>
        </p:grpSpPr>
        <p:pic>
          <p:nvPicPr>
            <p:cNvPr id="13"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4"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6"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7"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pic>
        <p:nvPicPr>
          <p:cNvPr id="18" name="Picture 4" descr="Picture 4"/>
          <p:cNvPicPr>
            <a:picLocks noChangeAspect="1"/>
          </p:cNvPicPr>
          <p:nvPr/>
        </p:nvPicPr>
        <p:blipFill>
          <a:blip r:embed="rId7"/>
          <a:srcRect l="11111" t="4305" r="11111" b="9605"/>
          <a:stretch>
            <a:fillRect/>
          </a:stretch>
        </p:blipFill>
        <p:spPr>
          <a:xfrm>
            <a:off x="3929062" y="-3"/>
            <a:ext cx="1133480" cy="1619257"/>
          </a:xfrm>
          <a:prstGeom prst="rect">
            <a:avLst/>
          </a:prstGeom>
          <a:ln w="12700">
            <a:miter lim="400000"/>
            <a:headEnd/>
            <a:tailEnd/>
          </a:ln>
        </p:spPr>
      </p:pic>
      <p:grpSp>
        <p:nvGrpSpPr>
          <p:cNvPr id="25" name="Group 12"/>
          <p:cNvGrpSpPr/>
          <p:nvPr/>
        </p:nvGrpSpPr>
        <p:grpSpPr>
          <a:xfrm>
            <a:off x="2214559" y="5357805"/>
            <a:ext cx="4800619" cy="766776"/>
            <a:chOff x="-1" y="-2"/>
            <a:chExt cx="4800617" cy="766774"/>
          </a:xfrm>
        </p:grpSpPr>
        <p:grpSp>
          <p:nvGrpSpPr>
            <p:cNvPr id="21" name="Picture 4"/>
            <p:cNvGrpSpPr/>
            <p:nvPr/>
          </p:nvGrpSpPr>
          <p:grpSpPr>
            <a:xfrm>
              <a:off x="514351" y="-2"/>
              <a:ext cx="3600462" cy="523803"/>
              <a:chOff x="0" y="-1"/>
              <a:chExt cx="3600461" cy="523802"/>
            </a:xfrm>
          </p:grpSpPr>
          <p:sp>
            <p:nvSpPr>
              <p:cNvPr id="19" name="Rectangle"/>
              <p:cNvSpPr/>
              <p:nvPr/>
            </p:nvSpPr>
            <p:spPr>
              <a:xfrm>
                <a:off x="-1" y="-2"/>
                <a:ext cx="3600462" cy="523802"/>
              </a:xfrm>
              <a:prstGeom prst="rect">
                <a:avLst/>
              </a:prstGeom>
              <a:solidFill>
                <a:srgbClr val="000000">
                  <a:alpha val="0"/>
                </a:srgbClr>
              </a:solidFill>
              <a:ln w="12700" cap="flat">
                <a:noFill/>
                <a:miter lim="400000"/>
              </a:ln>
              <a:effectLst/>
            </p:spPr>
            <p:txBody>
              <a:bodyPr wrap="square" lIns="45718" tIns="45718" rIns="45718" bIns="45718" numCol="1" anchor="ctr">
                <a:noAutofit/>
              </a:bodyPr>
              <a:lstStyle/>
              <a:p>
                <a:pPr>
                  <a:defRPr>
                    <a:latin typeface="Calibri" panose="020F0502020204030204"/>
                    <a:ea typeface="Calibri" panose="020F0502020204030204"/>
                    <a:cs typeface="Calibri" panose="020F0502020204030204"/>
                    <a:sym typeface="Calibri" panose="020F0502020204030204"/>
                  </a:defRPr>
                </a:pPr>
              </a:p>
            </p:txBody>
          </p:sp>
          <p:pic>
            <p:nvPicPr>
              <p:cNvPr id="20" name="image7.png" descr="image7.png"/>
              <p:cNvPicPr>
                <a:picLocks noChangeAspect="1"/>
              </p:cNvPicPr>
              <p:nvPr/>
            </p:nvPicPr>
            <p:blipFill>
              <a:blip r:embed="rId8"/>
              <a:stretch>
                <a:fillRect/>
              </a:stretch>
            </p:blipFill>
            <p:spPr>
              <a:xfrm>
                <a:off x="0" y="-1"/>
                <a:ext cx="3600461" cy="523803"/>
              </a:xfrm>
              <a:prstGeom prst="rect">
                <a:avLst/>
              </a:prstGeom>
              <a:ln w="12700" cap="flat">
                <a:noFill/>
                <a:miter lim="400000"/>
                <a:headEnd/>
                <a:tailEnd/>
              </a:ln>
              <a:effectLst/>
            </p:spPr>
          </p:pic>
        </p:grpSp>
        <p:grpSp>
          <p:nvGrpSpPr>
            <p:cNvPr id="24" name="Picture 5"/>
            <p:cNvGrpSpPr/>
            <p:nvPr/>
          </p:nvGrpSpPr>
          <p:grpSpPr>
            <a:xfrm>
              <a:off x="-2" y="357127"/>
              <a:ext cx="4800618" cy="409646"/>
              <a:chOff x="0" y="0"/>
              <a:chExt cx="4800617" cy="409645"/>
            </a:xfrm>
          </p:grpSpPr>
          <p:sp>
            <p:nvSpPr>
              <p:cNvPr id="22" name="Rectangle"/>
              <p:cNvSpPr/>
              <p:nvPr/>
            </p:nvSpPr>
            <p:spPr>
              <a:xfrm>
                <a:off x="-1" y="-1"/>
                <a:ext cx="4800617" cy="409646"/>
              </a:xfrm>
              <a:prstGeom prst="rect">
                <a:avLst/>
              </a:prstGeom>
              <a:solidFill>
                <a:srgbClr val="000000">
                  <a:alpha val="0"/>
                </a:srgbClr>
              </a:solidFill>
              <a:ln w="12700" cap="flat">
                <a:noFill/>
                <a:miter lim="400000"/>
              </a:ln>
              <a:effectLst/>
            </p:spPr>
            <p:txBody>
              <a:bodyPr wrap="square" lIns="45718" tIns="45718" rIns="45718" bIns="45718" numCol="1" anchor="ctr">
                <a:noAutofit/>
              </a:bodyPr>
              <a:lstStyle/>
              <a:p>
                <a:pPr>
                  <a:defRPr>
                    <a:latin typeface="Calibri" panose="020F0502020204030204"/>
                    <a:ea typeface="Calibri" panose="020F0502020204030204"/>
                    <a:cs typeface="Calibri" panose="020F0502020204030204"/>
                    <a:sym typeface="Calibri" panose="020F0502020204030204"/>
                  </a:defRPr>
                </a:pPr>
              </a:p>
            </p:txBody>
          </p:sp>
          <p:pic>
            <p:nvPicPr>
              <p:cNvPr id="23" name="image8.png" descr="image8.png"/>
              <p:cNvPicPr>
                <a:picLocks noChangeAspect="1"/>
              </p:cNvPicPr>
              <p:nvPr/>
            </p:nvPicPr>
            <p:blipFill>
              <a:blip r:embed="rId9"/>
              <a:srcRect l="2464" t="17020" r="2614" b="14894"/>
              <a:stretch>
                <a:fillRect/>
              </a:stretch>
            </p:blipFill>
            <p:spPr>
              <a:xfrm>
                <a:off x="-1" y="-1"/>
                <a:ext cx="4800618" cy="409646"/>
              </a:xfrm>
              <a:prstGeom prst="rect">
                <a:avLst/>
              </a:prstGeom>
              <a:ln w="12700" cap="flat">
                <a:noFill/>
                <a:miter lim="400000"/>
                <a:headEnd/>
                <a:tailEnd/>
              </a:ln>
              <a:effectLst/>
            </p:spPr>
          </p:pic>
        </p:grpSp>
      </p:grpSp>
      <p:sp>
        <p:nvSpPr>
          <p:cNvPr id="26" name="Title Text"/>
          <p:cNvSpPr txBox="1">
            <a:spLocks noGrp="1"/>
          </p:cNvSpPr>
          <p:nvPr>
            <p:ph type="title" hasCustomPrompt="1"/>
          </p:nvPr>
        </p:nvSpPr>
        <p:spPr>
          <a:xfrm>
            <a:off x="457200" y="2030413"/>
            <a:ext cx="8153400" cy="1470030"/>
          </a:xfrm>
          <a:prstGeom prst="rect">
            <a:avLst/>
          </a:prstGeom>
        </p:spPr>
        <p:txBody>
          <a:bodyPr/>
          <a:lstStyle>
            <a:lvl1pPr>
              <a:defRPr sz="5400" b="1">
                <a:solidFill>
                  <a:srgbClr val="003399"/>
                </a:solidFill>
              </a:defRPr>
            </a:lvl1pPr>
          </a:lstStyle>
          <a:p>
            <a:r>
              <a:t>Title Text</a:t>
            </a:r>
          </a:p>
        </p:txBody>
      </p:sp>
      <p:sp>
        <p:nvSpPr>
          <p:cNvPr id="27" name="Body Level One…"/>
          <p:cNvSpPr txBox="1">
            <a:spLocks noGrp="1"/>
          </p:cNvSpPr>
          <p:nvPr>
            <p:ph type="body" sz="quarter" idx="1" hasCustomPrompt="1"/>
          </p:nvPr>
        </p:nvSpPr>
        <p:spPr>
          <a:xfrm>
            <a:off x="914400" y="4367217"/>
            <a:ext cx="7239000" cy="776299"/>
          </a:xfrm>
          <a:prstGeom prst="rect">
            <a:avLst/>
          </a:prstGeom>
        </p:spPr>
        <p:txBody>
          <a:bodyPr/>
          <a:lstStyle>
            <a:lvl1pPr marL="0" indent="0" algn="ctr">
              <a:buSzTx/>
              <a:buNone/>
              <a:defRPr b="1">
                <a:solidFill>
                  <a:srgbClr val="1A1C3E"/>
                </a:solidFill>
              </a:defRPr>
            </a:lvl1pPr>
            <a:lvl2pPr marL="0" indent="0" algn="ctr">
              <a:buSzTx/>
              <a:buNone/>
              <a:defRPr b="1">
                <a:solidFill>
                  <a:srgbClr val="1A1C3E"/>
                </a:solidFill>
              </a:defRPr>
            </a:lvl2pPr>
            <a:lvl3pPr marL="0" indent="0" algn="ctr">
              <a:buSzTx/>
              <a:buNone/>
              <a:defRPr b="1">
                <a:solidFill>
                  <a:srgbClr val="1A1C3E"/>
                </a:solidFill>
              </a:defRPr>
            </a:lvl3pPr>
            <a:lvl4pPr marL="0" indent="0" algn="ctr">
              <a:buSzTx/>
              <a:buNone/>
              <a:defRPr b="1">
                <a:solidFill>
                  <a:srgbClr val="1A1C3E"/>
                </a:solidFill>
              </a:defRPr>
            </a:lvl4pPr>
            <a:lvl5pPr marL="0" indent="0" algn="ctr">
              <a:buSzTx/>
              <a:buNone/>
              <a:defRPr b="1">
                <a:solidFill>
                  <a:srgbClr val="1A1C3E"/>
                </a:solidFill>
              </a:defRPr>
            </a:lvl5p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Slide 0">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35"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36"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39" name="Group 9"/>
          <p:cNvGrpSpPr/>
          <p:nvPr/>
        </p:nvGrpSpPr>
        <p:grpSpPr>
          <a:xfrm>
            <a:off x="2428875" y="6429368"/>
            <a:ext cx="4286250" cy="428635"/>
            <a:chOff x="0" y="0"/>
            <a:chExt cx="4286250" cy="428633"/>
          </a:xfrm>
        </p:grpSpPr>
        <p:pic>
          <p:nvPicPr>
            <p:cNvPr id="37"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38"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40"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41"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pic>
        <p:nvPicPr>
          <p:cNvPr id="42" name="Picture 4" descr="Picture 4"/>
          <p:cNvPicPr>
            <a:picLocks noChangeAspect="1"/>
          </p:cNvPicPr>
          <p:nvPr/>
        </p:nvPicPr>
        <p:blipFill>
          <a:blip r:embed="rId7"/>
          <a:srcRect l="11111" t="4305" r="11111" b="9605"/>
          <a:stretch>
            <a:fillRect/>
          </a:stretch>
        </p:blipFill>
        <p:spPr>
          <a:xfrm>
            <a:off x="3929062" y="-3"/>
            <a:ext cx="1133480" cy="1619257"/>
          </a:xfrm>
          <a:prstGeom prst="rect">
            <a:avLst/>
          </a:prstGeom>
          <a:ln w="12700">
            <a:miter lim="400000"/>
            <a:headEnd/>
            <a:tailEnd/>
          </a:ln>
        </p:spPr>
      </p:pic>
      <p:sp>
        <p:nvSpPr>
          <p:cNvPr id="43" name="Title Text"/>
          <p:cNvSpPr txBox="1">
            <a:spLocks noGrp="1"/>
          </p:cNvSpPr>
          <p:nvPr>
            <p:ph type="title" hasCustomPrompt="1"/>
          </p:nvPr>
        </p:nvSpPr>
        <p:spPr>
          <a:xfrm>
            <a:off x="457200" y="2030413"/>
            <a:ext cx="8153400" cy="1470030"/>
          </a:xfrm>
          <a:prstGeom prst="rect">
            <a:avLst/>
          </a:prstGeom>
        </p:spPr>
        <p:txBody>
          <a:bodyPr/>
          <a:lstStyle>
            <a:lvl1pPr>
              <a:defRPr sz="5400" b="1">
                <a:solidFill>
                  <a:srgbClr val="003399"/>
                </a:solidFill>
              </a:defRPr>
            </a:lvl1pPr>
          </a:lstStyle>
          <a:p>
            <a:r>
              <a:t>Title Text</a:t>
            </a:r>
          </a:p>
        </p:txBody>
      </p:sp>
      <p:sp>
        <p:nvSpPr>
          <p:cNvPr id="44" name="Body Level One…"/>
          <p:cNvSpPr txBox="1">
            <a:spLocks noGrp="1"/>
          </p:cNvSpPr>
          <p:nvPr>
            <p:ph type="body" sz="quarter" idx="1" hasCustomPrompt="1"/>
          </p:nvPr>
        </p:nvSpPr>
        <p:spPr>
          <a:xfrm>
            <a:off x="914400" y="4367217"/>
            <a:ext cx="7239000" cy="776299"/>
          </a:xfrm>
          <a:prstGeom prst="rect">
            <a:avLst/>
          </a:prstGeom>
        </p:spPr>
        <p:txBody>
          <a:bodyPr/>
          <a:lstStyle>
            <a:lvl1pPr marL="0" indent="0" algn="ctr">
              <a:buSzTx/>
              <a:buNone/>
              <a:defRPr b="1">
                <a:solidFill>
                  <a:srgbClr val="1A1C3E"/>
                </a:solidFill>
              </a:defRPr>
            </a:lvl1pPr>
            <a:lvl2pPr marL="0" indent="0" algn="ctr">
              <a:buSzTx/>
              <a:buNone/>
              <a:defRPr b="1">
                <a:solidFill>
                  <a:srgbClr val="1A1C3E"/>
                </a:solidFill>
              </a:defRPr>
            </a:lvl2pPr>
            <a:lvl3pPr marL="0" indent="0" algn="ctr">
              <a:buSzTx/>
              <a:buNone/>
              <a:defRPr b="1">
                <a:solidFill>
                  <a:srgbClr val="1A1C3E"/>
                </a:solidFill>
              </a:defRPr>
            </a:lvl3pPr>
            <a:lvl4pPr marL="0" indent="0" algn="ctr">
              <a:buSzTx/>
              <a:buNone/>
              <a:defRPr b="1">
                <a:solidFill>
                  <a:srgbClr val="1A1C3E"/>
                </a:solidFill>
              </a:defRPr>
            </a:lvl4pPr>
            <a:lvl5pPr marL="0" indent="0" algn="ctr">
              <a:buSzTx/>
              <a:buNone/>
              <a:defRPr b="1">
                <a:solidFill>
                  <a:srgbClr val="1A1C3E"/>
                </a:solidFill>
              </a:defRPr>
            </a:lvl5pPr>
          </a:lstStyle>
          <a:p>
            <a:r>
              <a:t>Body Level One</a:t>
            </a:r>
          </a:p>
          <a:p>
            <a:pPr lvl="1"/>
            <a:r>
              <a:t>Body Level Two</a:t>
            </a:r>
          </a:p>
          <a:p>
            <a:pPr lvl="2"/>
            <a:r>
              <a:t>Body Level Three</a:t>
            </a:r>
          </a:p>
          <a:p>
            <a:pPr lvl="3"/>
            <a:r>
              <a:t>Body Level Four</a:t>
            </a:r>
          </a:p>
          <a:p>
            <a:pPr lvl="4"/>
            <a:r>
              <a:t>Body Level Five</a:t>
            </a:r>
          </a:p>
        </p:txBody>
      </p:sp>
      <p:sp>
        <p:nvSpPr>
          <p:cNvPr id="45"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Section Header">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52"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53"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56" name="Group 9"/>
          <p:cNvGrpSpPr/>
          <p:nvPr/>
        </p:nvGrpSpPr>
        <p:grpSpPr>
          <a:xfrm>
            <a:off x="2428875" y="6429368"/>
            <a:ext cx="4286250" cy="428635"/>
            <a:chOff x="0" y="0"/>
            <a:chExt cx="4286250" cy="428633"/>
          </a:xfrm>
        </p:grpSpPr>
        <p:pic>
          <p:nvPicPr>
            <p:cNvPr id="54"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55"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57"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58"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59" name="Title Text"/>
          <p:cNvSpPr txBox="1">
            <a:spLocks noGrp="1"/>
          </p:cNvSpPr>
          <p:nvPr>
            <p:ph type="title" hasCustomPrompt="1"/>
          </p:nvPr>
        </p:nvSpPr>
        <p:spPr>
          <a:xfrm>
            <a:off x="0" y="0"/>
            <a:ext cx="9144000" cy="904860"/>
          </a:xfrm>
          <a:prstGeom prst="rect">
            <a:avLst/>
          </a:prstGeom>
          <a:solidFill>
            <a:srgbClr val="93CDDD"/>
          </a:solidFill>
        </p:spPr>
        <p:txBody>
          <a:bodyPr anchor="t"/>
          <a:lstStyle>
            <a:lvl1pPr>
              <a:defRPr sz="4000" b="1">
                <a:solidFill>
                  <a:srgbClr val="FFFFFF"/>
                </a:solidFill>
              </a:defRPr>
            </a:lvl1pPr>
          </a:lstStyle>
          <a:p>
            <a:r>
              <a:t>Title Text</a:t>
            </a:r>
          </a:p>
        </p:txBody>
      </p:sp>
      <p:sp>
        <p:nvSpPr>
          <p:cNvPr id="60" name="Body Level One…"/>
          <p:cNvSpPr txBox="1">
            <a:spLocks noGrp="1"/>
          </p:cNvSpPr>
          <p:nvPr>
            <p:ph type="body" idx="1" hasCustomPrompt="1"/>
          </p:nvPr>
        </p:nvSpPr>
        <p:spPr>
          <a:xfrm>
            <a:off x="228600" y="990600"/>
            <a:ext cx="8486804" cy="5153044"/>
          </a:xfrm>
          <a:prstGeom prst="rect">
            <a:avLst/>
          </a:prstGeom>
        </p:spPr>
        <p:txBody>
          <a:bodyPr/>
          <a:lstStyle>
            <a:lvl1pPr marL="0" indent="0">
              <a:spcBef>
                <a:spcPts val="900"/>
              </a:spcBef>
              <a:buSzTx/>
              <a:buNone/>
              <a:defRPr sz="4000" b="1">
                <a:solidFill>
                  <a:srgbClr val="0033CC"/>
                </a:solidFill>
              </a:defRPr>
            </a:lvl1pPr>
            <a:lvl2pPr marL="0" indent="0">
              <a:spcBef>
                <a:spcPts val="900"/>
              </a:spcBef>
              <a:buSzTx/>
              <a:buNone/>
              <a:defRPr sz="4000" b="1">
                <a:solidFill>
                  <a:srgbClr val="0033CC"/>
                </a:solidFill>
              </a:defRPr>
            </a:lvl2pPr>
            <a:lvl3pPr marL="0" indent="0">
              <a:spcBef>
                <a:spcPts val="900"/>
              </a:spcBef>
              <a:buSzTx/>
              <a:buNone/>
              <a:defRPr sz="4000" b="1">
                <a:solidFill>
                  <a:srgbClr val="0033CC"/>
                </a:solidFill>
              </a:defRPr>
            </a:lvl3pPr>
            <a:lvl4pPr marL="0" indent="0">
              <a:spcBef>
                <a:spcPts val="900"/>
              </a:spcBef>
              <a:buSzTx/>
              <a:buNone/>
              <a:defRPr sz="4000" b="1">
                <a:solidFill>
                  <a:srgbClr val="0033CC"/>
                </a:solidFill>
              </a:defRPr>
            </a:lvl4pPr>
            <a:lvl5pPr marL="0" indent="0">
              <a:spcBef>
                <a:spcPts val="900"/>
              </a:spcBef>
              <a:buSzTx/>
              <a:buNone/>
              <a:defRPr sz="4000" b="1">
                <a:solidFill>
                  <a:srgbClr val="0033CC"/>
                </a:solidFill>
              </a:defRPr>
            </a:lvl5pPr>
          </a:lstStyle>
          <a:p>
            <a:r>
              <a:t>Body Level One</a:t>
            </a:r>
          </a:p>
          <a:p>
            <a:pPr lvl="1"/>
            <a:r>
              <a:t>Body Level Two</a:t>
            </a:r>
          </a:p>
          <a:p>
            <a:pPr lvl="2"/>
            <a:r>
              <a:t>Body Level Three</a:t>
            </a:r>
          </a:p>
          <a:p>
            <a:pPr lvl="3"/>
            <a:r>
              <a:t>Body Level Four</a:t>
            </a:r>
          </a:p>
          <a:p>
            <a:pPr lvl="4"/>
            <a:r>
              <a:t>Body Level Five</a:t>
            </a:r>
          </a:p>
        </p:txBody>
      </p:sp>
      <p:sp>
        <p:nvSpPr>
          <p:cNvPr id="61"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Slide 0">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35"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36"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39" name="Group 9"/>
          <p:cNvGrpSpPr/>
          <p:nvPr/>
        </p:nvGrpSpPr>
        <p:grpSpPr>
          <a:xfrm>
            <a:off x="2428875" y="6429368"/>
            <a:ext cx="4286250" cy="428635"/>
            <a:chOff x="0" y="0"/>
            <a:chExt cx="4286250" cy="428633"/>
          </a:xfrm>
        </p:grpSpPr>
        <p:pic>
          <p:nvPicPr>
            <p:cNvPr id="37"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38"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40"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41"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pic>
        <p:nvPicPr>
          <p:cNvPr id="42" name="Picture 4" descr="Picture 4"/>
          <p:cNvPicPr>
            <a:picLocks noChangeAspect="1"/>
          </p:cNvPicPr>
          <p:nvPr/>
        </p:nvPicPr>
        <p:blipFill>
          <a:blip r:embed="rId7"/>
          <a:srcRect l="11111" t="4305" r="11111" b="9605"/>
          <a:stretch>
            <a:fillRect/>
          </a:stretch>
        </p:blipFill>
        <p:spPr>
          <a:xfrm>
            <a:off x="3929062" y="-3"/>
            <a:ext cx="1133480" cy="1619257"/>
          </a:xfrm>
          <a:prstGeom prst="rect">
            <a:avLst/>
          </a:prstGeom>
          <a:ln w="12700">
            <a:miter lim="400000"/>
            <a:headEnd/>
            <a:tailEnd/>
          </a:ln>
        </p:spPr>
      </p:pic>
      <p:sp>
        <p:nvSpPr>
          <p:cNvPr id="43" name="Title Text"/>
          <p:cNvSpPr txBox="1">
            <a:spLocks noGrp="1"/>
          </p:cNvSpPr>
          <p:nvPr>
            <p:ph type="title" hasCustomPrompt="1"/>
          </p:nvPr>
        </p:nvSpPr>
        <p:spPr>
          <a:xfrm>
            <a:off x="457200" y="2030413"/>
            <a:ext cx="8153400" cy="1470030"/>
          </a:xfrm>
          <a:prstGeom prst="rect">
            <a:avLst/>
          </a:prstGeom>
        </p:spPr>
        <p:txBody>
          <a:bodyPr/>
          <a:lstStyle>
            <a:lvl1pPr>
              <a:defRPr sz="5400" b="1">
                <a:solidFill>
                  <a:srgbClr val="003399"/>
                </a:solidFill>
              </a:defRPr>
            </a:lvl1pPr>
          </a:lstStyle>
          <a:p>
            <a:r>
              <a:t>Title Text</a:t>
            </a:r>
          </a:p>
        </p:txBody>
      </p:sp>
      <p:sp>
        <p:nvSpPr>
          <p:cNvPr id="44" name="Body Level One…"/>
          <p:cNvSpPr txBox="1">
            <a:spLocks noGrp="1"/>
          </p:cNvSpPr>
          <p:nvPr>
            <p:ph type="body" sz="quarter" idx="1" hasCustomPrompt="1"/>
          </p:nvPr>
        </p:nvSpPr>
        <p:spPr>
          <a:xfrm>
            <a:off x="914400" y="4367217"/>
            <a:ext cx="7239000" cy="776299"/>
          </a:xfrm>
          <a:prstGeom prst="rect">
            <a:avLst/>
          </a:prstGeom>
        </p:spPr>
        <p:txBody>
          <a:bodyPr/>
          <a:lstStyle>
            <a:lvl1pPr marL="0" indent="0" algn="ctr">
              <a:buSzTx/>
              <a:buNone/>
              <a:defRPr b="1">
                <a:solidFill>
                  <a:srgbClr val="1A1C3E"/>
                </a:solidFill>
              </a:defRPr>
            </a:lvl1pPr>
            <a:lvl2pPr marL="0" indent="0" algn="ctr">
              <a:buSzTx/>
              <a:buNone/>
              <a:defRPr b="1">
                <a:solidFill>
                  <a:srgbClr val="1A1C3E"/>
                </a:solidFill>
              </a:defRPr>
            </a:lvl2pPr>
            <a:lvl3pPr marL="0" indent="0" algn="ctr">
              <a:buSzTx/>
              <a:buNone/>
              <a:defRPr b="1">
                <a:solidFill>
                  <a:srgbClr val="1A1C3E"/>
                </a:solidFill>
              </a:defRPr>
            </a:lvl3pPr>
            <a:lvl4pPr marL="0" indent="0" algn="ctr">
              <a:buSzTx/>
              <a:buNone/>
              <a:defRPr b="1">
                <a:solidFill>
                  <a:srgbClr val="1A1C3E"/>
                </a:solidFill>
              </a:defRPr>
            </a:lvl4pPr>
            <a:lvl5pPr marL="0" indent="0" algn="ctr">
              <a:buSzTx/>
              <a:buNone/>
              <a:defRPr b="1">
                <a:solidFill>
                  <a:srgbClr val="1A1C3E"/>
                </a:solidFill>
              </a:defRPr>
            </a:lvl5pPr>
          </a:lstStyle>
          <a:p>
            <a:r>
              <a:t>Body Level One</a:t>
            </a:r>
          </a:p>
          <a:p>
            <a:pPr lvl="1"/>
            <a:r>
              <a:t>Body Level Two</a:t>
            </a:r>
          </a:p>
          <a:p>
            <a:pPr lvl="2"/>
            <a:r>
              <a:t>Body Level Three</a:t>
            </a:r>
          </a:p>
          <a:p>
            <a:pPr lvl="3"/>
            <a:r>
              <a:t>Body Level Four</a:t>
            </a:r>
          </a:p>
          <a:p>
            <a:pPr lvl="4"/>
            <a:r>
              <a:t>Body Level Five</a:t>
            </a:r>
          </a:p>
        </p:txBody>
      </p:sp>
      <p:sp>
        <p:nvSpPr>
          <p:cNvPr id="45"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Section Header 0">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68"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69"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72" name="Group 9"/>
          <p:cNvGrpSpPr/>
          <p:nvPr/>
        </p:nvGrpSpPr>
        <p:grpSpPr>
          <a:xfrm>
            <a:off x="2428875" y="6429368"/>
            <a:ext cx="4286250" cy="428635"/>
            <a:chOff x="0" y="0"/>
            <a:chExt cx="4286250" cy="428633"/>
          </a:xfrm>
        </p:grpSpPr>
        <p:pic>
          <p:nvPicPr>
            <p:cNvPr id="70"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71"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73"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74"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75" name="Title Text"/>
          <p:cNvSpPr txBox="1">
            <a:spLocks noGrp="1"/>
          </p:cNvSpPr>
          <p:nvPr>
            <p:ph type="title" hasCustomPrompt="1"/>
          </p:nvPr>
        </p:nvSpPr>
        <p:spPr>
          <a:xfrm>
            <a:off x="0" y="0"/>
            <a:ext cx="9144000" cy="904860"/>
          </a:xfrm>
          <a:prstGeom prst="rect">
            <a:avLst/>
          </a:prstGeom>
          <a:solidFill>
            <a:srgbClr val="93CDDD"/>
          </a:solidFill>
        </p:spPr>
        <p:txBody>
          <a:bodyPr anchor="t"/>
          <a:lstStyle>
            <a:lvl1pPr>
              <a:defRPr sz="4000" b="1">
                <a:solidFill>
                  <a:srgbClr val="FFFFFF"/>
                </a:solidFill>
              </a:defRPr>
            </a:lvl1pPr>
          </a:lstStyle>
          <a:p>
            <a:r>
              <a:t>Title Text</a:t>
            </a:r>
          </a:p>
        </p:txBody>
      </p:sp>
      <p:sp>
        <p:nvSpPr>
          <p:cNvPr id="76" name="Body Level One…"/>
          <p:cNvSpPr txBox="1">
            <a:spLocks noGrp="1"/>
          </p:cNvSpPr>
          <p:nvPr>
            <p:ph type="body" idx="1" hasCustomPrompt="1"/>
          </p:nvPr>
        </p:nvSpPr>
        <p:spPr>
          <a:xfrm>
            <a:off x="228600" y="990600"/>
            <a:ext cx="8486804" cy="5153044"/>
          </a:xfrm>
          <a:prstGeom prst="rect">
            <a:avLst/>
          </a:prstGeom>
        </p:spPr>
        <p:txBody>
          <a:bodyPr/>
          <a:lstStyle>
            <a:lvl1pPr marL="0" indent="0">
              <a:spcBef>
                <a:spcPts val="900"/>
              </a:spcBef>
              <a:buSzTx/>
              <a:buNone/>
              <a:defRPr sz="4000" b="1">
                <a:solidFill>
                  <a:srgbClr val="0033CC"/>
                </a:solidFill>
              </a:defRPr>
            </a:lvl1pPr>
            <a:lvl2pPr marL="0" indent="0">
              <a:spcBef>
                <a:spcPts val="900"/>
              </a:spcBef>
              <a:buSzTx/>
              <a:buNone/>
              <a:defRPr sz="4000" b="1">
                <a:solidFill>
                  <a:srgbClr val="0033CC"/>
                </a:solidFill>
              </a:defRPr>
            </a:lvl2pPr>
            <a:lvl3pPr marL="0" indent="0">
              <a:spcBef>
                <a:spcPts val="900"/>
              </a:spcBef>
              <a:buSzTx/>
              <a:buNone/>
              <a:defRPr sz="4000" b="1">
                <a:solidFill>
                  <a:srgbClr val="0033CC"/>
                </a:solidFill>
              </a:defRPr>
            </a:lvl3pPr>
            <a:lvl4pPr marL="0" indent="0">
              <a:spcBef>
                <a:spcPts val="900"/>
              </a:spcBef>
              <a:buSzTx/>
              <a:buNone/>
              <a:defRPr sz="4000" b="1">
                <a:solidFill>
                  <a:srgbClr val="0033CC"/>
                </a:solidFill>
              </a:defRPr>
            </a:lvl4pPr>
            <a:lvl5pPr marL="0" indent="0">
              <a:spcBef>
                <a:spcPts val="900"/>
              </a:spcBef>
              <a:buSzTx/>
              <a:buNone/>
              <a:defRPr sz="4000" b="1">
                <a:solidFill>
                  <a:srgbClr val="0033CC"/>
                </a:solidFill>
              </a:defRPr>
            </a:lvl5pPr>
          </a:lstStyle>
          <a:p>
            <a:r>
              <a:t>Body Level One</a:t>
            </a:r>
          </a:p>
          <a:p>
            <a:pPr lvl="1"/>
            <a:r>
              <a:t>Body Level Two</a:t>
            </a:r>
          </a:p>
          <a:p>
            <a:pPr lvl="2"/>
            <a:r>
              <a:t>Body Level Three</a:t>
            </a:r>
          </a:p>
          <a:p>
            <a:pPr lvl="3"/>
            <a:r>
              <a:t>Body Level Four</a:t>
            </a:r>
          </a:p>
          <a:p>
            <a:pPr lvl="4"/>
            <a:r>
              <a:t>Body Level Five</a:t>
            </a:r>
          </a:p>
        </p:txBody>
      </p:sp>
      <p:sp>
        <p:nvSpPr>
          <p:cNvPr id="77"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wo Content">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84"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85"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88" name="Group 9"/>
          <p:cNvGrpSpPr/>
          <p:nvPr/>
        </p:nvGrpSpPr>
        <p:grpSpPr>
          <a:xfrm>
            <a:off x="2428875" y="6429368"/>
            <a:ext cx="4286250" cy="428635"/>
            <a:chOff x="0" y="0"/>
            <a:chExt cx="4286250" cy="428633"/>
          </a:xfrm>
        </p:grpSpPr>
        <p:pic>
          <p:nvPicPr>
            <p:cNvPr id="86"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87"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89"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90"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91" name="Title Text"/>
          <p:cNvSpPr txBox="1">
            <a:spLocks noGrp="1"/>
          </p:cNvSpPr>
          <p:nvPr>
            <p:ph type="title" hasCustomPrompt="1"/>
          </p:nvPr>
        </p:nvSpPr>
        <p:spPr>
          <a:xfrm>
            <a:off x="0" y="0"/>
            <a:ext cx="9144000" cy="914400"/>
          </a:xfrm>
          <a:prstGeom prst="rect">
            <a:avLst/>
          </a:prstGeom>
          <a:solidFill>
            <a:srgbClr val="93CDDD"/>
          </a:solidFill>
        </p:spPr>
        <p:txBody>
          <a:bodyPr/>
          <a:lstStyle>
            <a:lvl1pPr>
              <a:defRPr b="1">
                <a:solidFill>
                  <a:srgbClr val="FFFFFF"/>
                </a:solidFill>
              </a:defRPr>
            </a:lvl1pPr>
          </a:lstStyle>
          <a:p>
            <a:r>
              <a:t>Title Text</a:t>
            </a:r>
          </a:p>
        </p:txBody>
      </p:sp>
      <p:sp>
        <p:nvSpPr>
          <p:cNvPr id="92" name="Body Level One…"/>
          <p:cNvSpPr txBox="1">
            <a:spLocks noGrp="1"/>
          </p:cNvSpPr>
          <p:nvPr>
            <p:ph type="body" sz="half" idx="1" hasCustomPrompt="1"/>
          </p:nvPr>
        </p:nvSpPr>
        <p:spPr>
          <a:xfrm>
            <a:off x="457200" y="1600200"/>
            <a:ext cx="4038600" cy="4525963"/>
          </a:xfrm>
          <a:prstGeom prst="rect">
            <a:avLst/>
          </a:prstGeom>
        </p:spPr>
        <p:txBody>
          <a:bodyPr/>
          <a:lstStyle>
            <a:lvl1pPr marL="245110" indent="-245110">
              <a:lnSpc>
                <a:spcPct val="90000"/>
              </a:lnSpc>
              <a:spcBef>
                <a:spcPts val="400"/>
              </a:spcBef>
              <a:buSzPct val="60000"/>
              <a:buBlip>
                <a:blip r:embed="rId7"/>
              </a:buBlip>
              <a:defRPr sz="2000" b="1" i="1" u="sng"/>
            </a:lvl1pPr>
            <a:lvl2pPr marL="695325" indent="-238125">
              <a:lnSpc>
                <a:spcPct val="90000"/>
              </a:lnSpc>
              <a:spcBef>
                <a:spcPts val="400"/>
              </a:spcBef>
              <a:buSzPct val="60000"/>
              <a:buBlip>
                <a:blip r:embed="rId7"/>
              </a:buBlip>
              <a:defRPr sz="2000" b="1" i="1" u="sng"/>
            </a:lvl2pPr>
            <a:lvl3pPr marL="1143000" indent="-228600">
              <a:lnSpc>
                <a:spcPct val="90000"/>
              </a:lnSpc>
              <a:spcBef>
                <a:spcPts val="400"/>
              </a:spcBef>
              <a:buSzPct val="60000"/>
              <a:buBlip>
                <a:blip r:embed="rId7"/>
              </a:buBlip>
              <a:defRPr sz="2000" b="1" i="1" u="sng"/>
            </a:lvl3pPr>
            <a:lvl4pPr marL="1625600" indent="-254000">
              <a:lnSpc>
                <a:spcPct val="90000"/>
              </a:lnSpc>
              <a:spcBef>
                <a:spcPts val="400"/>
              </a:spcBef>
              <a:buSzPct val="60000"/>
              <a:buBlip>
                <a:blip r:embed="rId7"/>
              </a:buBlip>
              <a:defRPr sz="2000" b="1" i="1" u="sng"/>
            </a:lvl4pPr>
            <a:lvl5pPr marL="2082800" indent="-254000">
              <a:lnSpc>
                <a:spcPct val="90000"/>
              </a:lnSpc>
              <a:spcBef>
                <a:spcPts val="400"/>
              </a:spcBef>
              <a:buSzPct val="60000"/>
              <a:buBlip>
                <a:blip r:embed="rId7"/>
              </a:buBlip>
              <a:defRPr sz="2000" b="1" i="1" u="sng"/>
            </a:lvl5pP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Comparison">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00"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01"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04" name="Group 9"/>
          <p:cNvGrpSpPr/>
          <p:nvPr/>
        </p:nvGrpSpPr>
        <p:grpSpPr>
          <a:xfrm>
            <a:off x="2428875" y="6429368"/>
            <a:ext cx="4286250" cy="428635"/>
            <a:chOff x="0" y="0"/>
            <a:chExt cx="4286250" cy="428633"/>
          </a:xfrm>
        </p:grpSpPr>
        <p:pic>
          <p:nvPicPr>
            <p:cNvPr id="102"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03"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05"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06"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07" name="Title Text"/>
          <p:cNvSpPr txBox="1">
            <a:spLocks noGrp="1"/>
          </p:cNvSpPr>
          <p:nvPr>
            <p:ph type="title" hasCustomPrompt="1"/>
          </p:nvPr>
        </p:nvSpPr>
        <p:spPr>
          <a:xfrm>
            <a:off x="0" y="0"/>
            <a:ext cx="9144000" cy="914400"/>
          </a:xfrm>
          <a:prstGeom prst="rect">
            <a:avLst/>
          </a:prstGeom>
          <a:solidFill>
            <a:srgbClr val="93CDDD"/>
          </a:solidFill>
        </p:spPr>
        <p:txBody>
          <a:bodyPr/>
          <a:lstStyle>
            <a:lvl1pPr>
              <a:defRPr b="1">
                <a:solidFill>
                  <a:srgbClr val="FFFFFF"/>
                </a:solidFill>
              </a:defRPr>
            </a:lvl1pPr>
          </a:lstStyle>
          <a:p>
            <a:r>
              <a:t>Title Text</a:t>
            </a:r>
          </a:p>
        </p:txBody>
      </p:sp>
      <p:sp>
        <p:nvSpPr>
          <p:cNvPr id="108" name="Body Level One…"/>
          <p:cNvSpPr txBox="1">
            <a:spLocks noGrp="1"/>
          </p:cNvSpPr>
          <p:nvPr>
            <p:ph type="body" sz="quarter" idx="1" hasCustomPrompt="1"/>
          </p:nvPr>
        </p:nvSpPr>
        <p:spPr>
          <a:xfrm>
            <a:off x="457200" y="1535112"/>
            <a:ext cx="4040188" cy="639763"/>
          </a:xfrm>
          <a:prstGeom prst="rect">
            <a:avLst/>
          </a:prstGeom>
        </p:spPr>
        <p:txBody>
          <a:bodyPr anchor="b"/>
          <a:lstStyle>
            <a:lvl1pPr marL="0" indent="0">
              <a:spcBef>
                <a:spcPts val="500"/>
              </a:spcBef>
              <a:buSzTx/>
              <a:buNone/>
              <a:defRPr sz="2400" b="1">
                <a:solidFill>
                  <a:srgbClr val="003399"/>
                </a:solidFill>
              </a:defRPr>
            </a:lvl1pPr>
            <a:lvl2pPr marL="0" indent="0">
              <a:spcBef>
                <a:spcPts val="500"/>
              </a:spcBef>
              <a:buSzTx/>
              <a:buNone/>
              <a:defRPr sz="2400" b="1">
                <a:solidFill>
                  <a:srgbClr val="003399"/>
                </a:solidFill>
              </a:defRPr>
            </a:lvl2pPr>
            <a:lvl3pPr marL="0" indent="0">
              <a:spcBef>
                <a:spcPts val="500"/>
              </a:spcBef>
              <a:buSzTx/>
              <a:buNone/>
              <a:defRPr sz="2400" b="1">
                <a:solidFill>
                  <a:srgbClr val="003399"/>
                </a:solidFill>
              </a:defRPr>
            </a:lvl3pPr>
            <a:lvl4pPr marL="0" indent="0">
              <a:spcBef>
                <a:spcPts val="500"/>
              </a:spcBef>
              <a:buSzTx/>
              <a:buNone/>
              <a:defRPr sz="2400" b="1">
                <a:solidFill>
                  <a:srgbClr val="003399"/>
                </a:solidFill>
              </a:defRPr>
            </a:lvl4pPr>
            <a:lvl5pPr marL="0" indent="0">
              <a:spcBef>
                <a:spcPts val="500"/>
              </a:spcBef>
              <a:buSzTx/>
              <a:buNone/>
              <a:defRPr sz="2400"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109" name="Text Placeholder 4"/>
          <p:cNvSpPr>
            <a:spLocks noGrp="1"/>
          </p:cNvSpPr>
          <p:nvPr>
            <p:ph type="body" sz="quarter" idx="13"/>
          </p:nvPr>
        </p:nvSpPr>
        <p:spPr>
          <a:xfrm>
            <a:off x="4645025" y="1535112"/>
            <a:ext cx="4041775" cy="639767"/>
          </a:xfrm>
          <a:prstGeom prst="rect">
            <a:avLst/>
          </a:prstGeom>
        </p:spPr>
        <p:txBody>
          <a:bodyPr anchor="b"/>
          <a:lstStyle/>
          <a:p/>
        </p:txBody>
      </p:sp>
      <p:sp>
        <p:nvSpPr>
          <p:cNvPr id="110"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Only">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17"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18"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21" name="Group 9"/>
          <p:cNvGrpSpPr/>
          <p:nvPr/>
        </p:nvGrpSpPr>
        <p:grpSpPr>
          <a:xfrm>
            <a:off x="2428875" y="6429368"/>
            <a:ext cx="4286250" cy="428635"/>
            <a:chOff x="0" y="0"/>
            <a:chExt cx="4286250" cy="428633"/>
          </a:xfrm>
        </p:grpSpPr>
        <p:pic>
          <p:nvPicPr>
            <p:cNvPr id="119"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20"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22"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23"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24" name="Title Text"/>
          <p:cNvSpPr txBox="1">
            <a:spLocks noGrp="1"/>
          </p:cNvSpPr>
          <p:nvPr>
            <p:ph type="title" hasCustomPrompt="1"/>
          </p:nvPr>
        </p:nvSpPr>
        <p:spPr>
          <a:xfrm>
            <a:off x="0" y="0"/>
            <a:ext cx="9144000" cy="914400"/>
          </a:xfrm>
          <a:prstGeom prst="rect">
            <a:avLst/>
          </a:prstGeom>
          <a:solidFill>
            <a:srgbClr val="93CDDD"/>
          </a:solidFill>
        </p:spPr>
        <p:txBody>
          <a:bodyPr/>
          <a:lstStyle>
            <a:lvl1pPr>
              <a:defRPr b="1">
                <a:solidFill>
                  <a:srgbClr val="FFFFFF"/>
                </a:solidFill>
              </a:defRPr>
            </a:lvl1pPr>
          </a:lstStyle>
          <a:p>
            <a:r>
              <a:t>Title Text</a:t>
            </a:r>
          </a:p>
        </p:txBody>
      </p:sp>
      <p:sp>
        <p:nvSpPr>
          <p:cNvPr id="125"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Content with Caption">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32"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33"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36" name="Group 9"/>
          <p:cNvGrpSpPr/>
          <p:nvPr/>
        </p:nvGrpSpPr>
        <p:grpSpPr>
          <a:xfrm>
            <a:off x="2428875" y="6429368"/>
            <a:ext cx="4286250" cy="428635"/>
            <a:chOff x="0" y="0"/>
            <a:chExt cx="4286250" cy="428633"/>
          </a:xfrm>
        </p:grpSpPr>
        <p:pic>
          <p:nvPicPr>
            <p:cNvPr id="134"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35"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37"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38"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39" name="Title Text"/>
          <p:cNvSpPr txBox="1">
            <a:spLocks noGrp="1"/>
          </p:cNvSpPr>
          <p:nvPr>
            <p:ph type="title" hasCustomPrompt="1"/>
          </p:nvPr>
        </p:nvSpPr>
        <p:spPr>
          <a:xfrm>
            <a:off x="457200" y="273050"/>
            <a:ext cx="3008316" cy="1162050"/>
          </a:xfrm>
          <a:prstGeom prst="rect">
            <a:avLst/>
          </a:prstGeom>
          <a:solidFill>
            <a:srgbClr val="93CDDD"/>
          </a:solidFill>
        </p:spPr>
        <p:txBody>
          <a:bodyPr anchor="b"/>
          <a:lstStyle>
            <a:lvl1pPr algn="l">
              <a:defRPr sz="2000" b="1">
                <a:solidFill>
                  <a:srgbClr val="FFFFFF"/>
                </a:solidFill>
              </a:defRPr>
            </a:lvl1pPr>
          </a:lstStyle>
          <a:p>
            <a:r>
              <a:t>Title Text</a:t>
            </a:r>
          </a:p>
        </p:txBody>
      </p:sp>
      <p:sp>
        <p:nvSpPr>
          <p:cNvPr id="140" name="Body Level One…"/>
          <p:cNvSpPr txBox="1">
            <a:spLocks noGrp="1"/>
          </p:cNvSpPr>
          <p:nvPr>
            <p:ph type="body" idx="1" hasCustomPrompt="1"/>
          </p:nvPr>
        </p:nvSpPr>
        <p:spPr>
          <a:xfrm>
            <a:off x="3575050" y="273050"/>
            <a:ext cx="5111750" cy="5853113"/>
          </a:xfrm>
          <a:prstGeom prst="rect">
            <a:avLst/>
          </a:prstGeom>
        </p:spPr>
        <p:txBody>
          <a:bodyPr/>
          <a:lstStyle>
            <a:lvl1pPr>
              <a:buSzPct val="60000"/>
              <a:buBlip>
                <a:blip r:embed="rId7"/>
              </a:buBlip>
              <a:defRPr b="1">
                <a:solidFill>
                  <a:srgbClr val="003399"/>
                </a:solidFill>
              </a:defRPr>
            </a:lvl1pPr>
            <a:lvl2pPr>
              <a:buSzPct val="60000"/>
              <a:buBlip>
                <a:blip r:embed="rId7"/>
              </a:buBlip>
              <a:defRPr b="1">
                <a:solidFill>
                  <a:srgbClr val="003399"/>
                </a:solidFill>
              </a:defRPr>
            </a:lvl2pPr>
            <a:lvl3pPr>
              <a:buSzPct val="60000"/>
              <a:buBlip>
                <a:blip r:embed="rId7"/>
              </a:buBlip>
              <a:defRPr b="1">
                <a:solidFill>
                  <a:srgbClr val="003399"/>
                </a:solidFill>
              </a:defRPr>
            </a:lvl3pPr>
            <a:lvl4pPr>
              <a:buSzPct val="60000"/>
              <a:buBlip>
                <a:blip r:embed="rId7"/>
              </a:buBlip>
              <a:defRPr b="1">
                <a:solidFill>
                  <a:srgbClr val="003399"/>
                </a:solidFill>
              </a:defRPr>
            </a:lvl4pPr>
            <a:lvl5pPr marL="2194560" indent="-365760">
              <a:buSzPct val="60000"/>
              <a:buBlip>
                <a:blip r:embed="rId7"/>
              </a:buBlip>
              <a:defRPr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141" name="Text Placeholder 3"/>
          <p:cNvSpPr>
            <a:spLocks noGrp="1"/>
          </p:cNvSpPr>
          <p:nvPr>
            <p:ph type="body" sz="half" idx="13"/>
          </p:nvPr>
        </p:nvSpPr>
        <p:spPr>
          <a:xfrm>
            <a:off x="457198" y="1435100"/>
            <a:ext cx="3008317" cy="4691063"/>
          </a:xfrm>
          <a:prstGeom prst="rect">
            <a:avLst/>
          </a:prstGeom>
        </p:spPr>
        <p:txBody>
          <a:bodyPr/>
          <a:lstStyle/>
          <a:p/>
        </p:txBody>
      </p:sp>
      <p:sp>
        <p:nvSpPr>
          <p:cNvPr id="142"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Picture with Caption">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49"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50"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53" name="Group 9"/>
          <p:cNvGrpSpPr/>
          <p:nvPr/>
        </p:nvGrpSpPr>
        <p:grpSpPr>
          <a:xfrm>
            <a:off x="2428875" y="6429368"/>
            <a:ext cx="4286250" cy="428635"/>
            <a:chOff x="0" y="0"/>
            <a:chExt cx="4286250" cy="428633"/>
          </a:xfrm>
        </p:grpSpPr>
        <p:pic>
          <p:nvPicPr>
            <p:cNvPr id="151"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52"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54"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55"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56" name="Title Text"/>
          <p:cNvSpPr txBox="1">
            <a:spLocks noGrp="1"/>
          </p:cNvSpPr>
          <p:nvPr>
            <p:ph type="title" hasCustomPrompt="1"/>
          </p:nvPr>
        </p:nvSpPr>
        <p:spPr>
          <a:xfrm>
            <a:off x="1792288" y="4800600"/>
            <a:ext cx="5486404" cy="566738"/>
          </a:xfrm>
          <a:prstGeom prst="rect">
            <a:avLst/>
          </a:prstGeom>
          <a:solidFill>
            <a:srgbClr val="93CDDD"/>
          </a:solidFill>
        </p:spPr>
        <p:txBody>
          <a:bodyPr anchor="b"/>
          <a:lstStyle>
            <a:lvl1pPr algn="l">
              <a:defRPr sz="2000" b="1">
                <a:solidFill>
                  <a:srgbClr val="FFFFFF"/>
                </a:solidFill>
              </a:defRPr>
            </a:lvl1pPr>
          </a:lstStyle>
          <a:p>
            <a:r>
              <a:t>Title Text</a:t>
            </a:r>
          </a:p>
        </p:txBody>
      </p:sp>
      <p:sp>
        <p:nvSpPr>
          <p:cNvPr id="157" name="Picture Placeholder 2"/>
          <p:cNvSpPr>
            <a:spLocks noGrp="1"/>
          </p:cNvSpPr>
          <p:nvPr>
            <p:ph type="pic" sz="half" idx="13"/>
          </p:nvPr>
        </p:nvSpPr>
        <p:spPr>
          <a:xfrm>
            <a:off x="1792288" y="612775"/>
            <a:ext cx="5486404" cy="4114800"/>
          </a:xfrm>
          <a:prstGeom prst="rect">
            <a:avLst/>
          </a:prstGeom>
        </p:spPr>
        <p:txBody>
          <a:bodyPr lIns="91439" tIns="45719" rIns="91439" bIns="45719">
            <a:noAutofit/>
          </a:bodyPr>
          <a:lstStyle/>
          <a:p/>
        </p:txBody>
      </p:sp>
      <p:sp>
        <p:nvSpPr>
          <p:cNvPr id="158" name="Body Level One…"/>
          <p:cNvSpPr txBox="1">
            <a:spLocks noGrp="1"/>
          </p:cNvSpPr>
          <p:nvPr>
            <p:ph type="body" sz="quarter" idx="1" hasCustomPrompt="1"/>
          </p:nvPr>
        </p:nvSpPr>
        <p:spPr>
          <a:xfrm>
            <a:off x="1792288" y="5367337"/>
            <a:ext cx="5486404" cy="804867"/>
          </a:xfrm>
          <a:prstGeom prst="rect">
            <a:avLst/>
          </a:prstGeom>
        </p:spPr>
        <p:txBody>
          <a:bodyPr/>
          <a:lstStyle>
            <a:lvl1pPr marL="0" indent="0">
              <a:spcBef>
                <a:spcPts val="300"/>
              </a:spcBef>
              <a:buSzTx/>
              <a:buNone/>
              <a:defRPr sz="1400" b="1">
                <a:solidFill>
                  <a:srgbClr val="003399"/>
                </a:solidFill>
              </a:defRPr>
            </a:lvl1pPr>
            <a:lvl2pPr marL="0" indent="0">
              <a:spcBef>
                <a:spcPts val="300"/>
              </a:spcBef>
              <a:buSzTx/>
              <a:buNone/>
              <a:defRPr sz="1400" b="1">
                <a:solidFill>
                  <a:srgbClr val="003399"/>
                </a:solidFill>
              </a:defRPr>
            </a:lvl2pPr>
            <a:lvl3pPr marL="0" indent="0">
              <a:spcBef>
                <a:spcPts val="300"/>
              </a:spcBef>
              <a:buSzTx/>
              <a:buNone/>
              <a:defRPr sz="1400" b="1">
                <a:solidFill>
                  <a:srgbClr val="003399"/>
                </a:solidFill>
              </a:defRPr>
            </a:lvl3pPr>
            <a:lvl4pPr marL="0" indent="0">
              <a:spcBef>
                <a:spcPts val="300"/>
              </a:spcBef>
              <a:buSzTx/>
              <a:buNone/>
              <a:defRPr sz="1400" b="1">
                <a:solidFill>
                  <a:srgbClr val="003399"/>
                </a:solidFill>
              </a:defRPr>
            </a:lvl4pPr>
            <a:lvl5pPr marL="0" indent="0">
              <a:spcBef>
                <a:spcPts val="300"/>
              </a:spcBef>
              <a:buSzTx/>
              <a:buNone/>
              <a:defRPr sz="1400"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159"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Title and Vertical Text">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66"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67"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70" name="Group 9"/>
          <p:cNvGrpSpPr/>
          <p:nvPr/>
        </p:nvGrpSpPr>
        <p:grpSpPr>
          <a:xfrm>
            <a:off x="2428875" y="6429368"/>
            <a:ext cx="4286250" cy="428635"/>
            <a:chOff x="0" y="0"/>
            <a:chExt cx="4286250" cy="428633"/>
          </a:xfrm>
        </p:grpSpPr>
        <p:pic>
          <p:nvPicPr>
            <p:cNvPr id="168"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69"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71"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72"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73" name="Title Text"/>
          <p:cNvSpPr txBox="1">
            <a:spLocks noGrp="1"/>
          </p:cNvSpPr>
          <p:nvPr>
            <p:ph type="title" hasCustomPrompt="1"/>
          </p:nvPr>
        </p:nvSpPr>
        <p:spPr>
          <a:xfrm>
            <a:off x="0" y="0"/>
            <a:ext cx="9144000" cy="914400"/>
          </a:xfrm>
          <a:prstGeom prst="rect">
            <a:avLst/>
          </a:prstGeom>
          <a:solidFill>
            <a:srgbClr val="93CDDD"/>
          </a:solidFill>
        </p:spPr>
        <p:txBody>
          <a:bodyPr/>
          <a:lstStyle>
            <a:lvl1pPr>
              <a:defRPr b="1">
                <a:solidFill>
                  <a:srgbClr val="FFFFFF"/>
                </a:solidFill>
              </a:defRPr>
            </a:lvl1pPr>
          </a:lstStyle>
          <a:p>
            <a:r>
              <a:t>Title Text</a:t>
            </a:r>
          </a:p>
        </p:txBody>
      </p:sp>
      <p:sp>
        <p:nvSpPr>
          <p:cNvPr id="174" name="Body Level One…"/>
          <p:cNvSpPr txBox="1">
            <a:spLocks noGrp="1"/>
          </p:cNvSpPr>
          <p:nvPr>
            <p:ph type="body" idx="1" hasCustomPrompt="1"/>
          </p:nvPr>
        </p:nvSpPr>
        <p:spPr>
          <a:xfrm>
            <a:off x="152400" y="1066800"/>
            <a:ext cx="8839200" cy="5076825"/>
          </a:xfrm>
          <a:prstGeom prst="rect">
            <a:avLst/>
          </a:prstGeom>
        </p:spPr>
        <p:txBody>
          <a:bodyPr/>
          <a:lstStyle>
            <a:lvl1pPr>
              <a:buSzPct val="60000"/>
              <a:buBlip>
                <a:blip r:embed="rId7"/>
              </a:buBlip>
              <a:defRPr b="1">
                <a:solidFill>
                  <a:srgbClr val="003399"/>
                </a:solidFill>
              </a:defRPr>
            </a:lvl1pPr>
            <a:lvl2pPr marL="742950" indent="-285750">
              <a:buSzPct val="60000"/>
              <a:buBlip>
                <a:blip r:embed="rId7"/>
              </a:buBlip>
              <a:defRPr b="1">
                <a:solidFill>
                  <a:srgbClr val="003399"/>
                </a:solidFill>
              </a:defRPr>
            </a:lvl2pPr>
            <a:lvl3pPr>
              <a:buSzPct val="60000"/>
              <a:buBlip>
                <a:blip r:embed="rId7"/>
              </a:buBlip>
              <a:defRPr b="1">
                <a:solidFill>
                  <a:srgbClr val="003399"/>
                </a:solidFill>
              </a:defRPr>
            </a:lvl3pPr>
            <a:lvl4pPr>
              <a:buSzPct val="60000"/>
              <a:buBlip>
                <a:blip r:embed="rId7"/>
              </a:buBlip>
              <a:defRPr b="1">
                <a:solidFill>
                  <a:srgbClr val="003399"/>
                </a:solidFill>
              </a:defRPr>
            </a:lvl4pPr>
            <a:lvl5pPr marL="2194560" indent="-365760">
              <a:buSzPct val="60000"/>
              <a:buBlip>
                <a:blip r:embed="rId7"/>
              </a:buBlip>
              <a:defRPr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175"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Vertical Title and Text">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82"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83"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86" name="Group 9"/>
          <p:cNvGrpSpPr/>
          <p:nvPr/>
        </p:nvGrpSpPr>
        <p:grpSpPr>
          <a:xfrm>
            <a:off x="2428875" y="6429368"/>
            <a:ext cx="4286250" cy="428635"/>
            <a:chOff x="0" y="0"/>
            <a:chExt cx="4286250" cy="428633"/>
          </a:xfrm>
        </p:grpSpPr>
        <p:pic>
          <p:nvPicPr>
            <p:cNvPr id="184"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85"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87"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88"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89" name="Title Text"/>
          <p:cNvSpPr txBox="1">
            <a:spLocks noGrp="1"/>
          </p:cNvSpPr>
          <p:nvPr>
            <p:ph type="title" hasCustomPrompt="1"/>
          </p:nvPr>
        </p:nvSpPr>
        <p:spPr>
          <a:xfrm>
            <a:off x="7072330" y="274638"/>
            <a:ext cx="2057405" cy="5851527"/>
          </a:xfrm>
          <a:prstGeom prst="rect">
            <a:avLst/>
          </a:prstGeom>
          <a:solidFill>
            <a:srgbClr val="93CDDD"/>
          </a:solidFill>
        </p:spPr>
        <p:txBody>
          <a:bodyPr/>
          <a:lstStyle>
            <a:lvl1pPr>
              <a:defRPr b="1">
                <a:solidFill>
                  <a:srgbClr val="FFFFFF"/>
                </a:solidFill>
              </a:defRPr>
            </a:lvl1pPr>
          </a:lstStyle>
          <a:p>
            <a:r>
              <a:t>Title Text</a:t>
            </a:r>
          </a:p>
        </p:txBody>
      </p:sp>
      <p:sp>
        <p:nvSpPr>
          <p:cNvPr id="190" name="Body Level One…"/>
          <p:cNvSpPr txBox="1">
            <a:spLocks noGrp="1"/>
          </p:cNvSpPr>
          <p:nvPr>
            <p:ph type="body" idx="1" hasCustomPrompt="1"/>
          </p:nvPr>
        </p:nvSpPr>
        <p:spPr>
          <a:xfrm>
            <a:off x="457200" y="274638"/>
            <a:ext cx="6019800" cy="5851527"/>
          </a:xfrm>
          <a:prstGeom prst="rect">
            <a:avLst/>
          </a:prstGeom>
        </p:spPr>
        <p:txBody>
          <a:bodyPr/>
          <a:lstStyle>
            <a:lvl1pPr>
              <a:buSzPct val="60000"/>
              <a:buBlip>
                <a:blip r:embed="rId7"/>
              </a:buBlip>
              <a:defRPr b="1">
                <a:solidFill>
                  <a:srgbClr val="003399"/>
                </a:solidFill>
              </a:defRPr>
            </a:lvl1pPr>
            <a:lvl2pPr marL="742950" indent="-285750">
              <a:buSzPct val="60000"/>
              <a:buBlip>
                <a:blip r:embed="rId7"/>
              </a:buBlip>
              <a:defRPr b="1">
                <a:solidFill>
                  <a:srgbClr val="003399"/>
                </a:solidFill>
              </a:defRPr>
            </a:lvl2pPr>
            <a:lvl3pPr>
              <a:buSzPct val="60000"/>
              <a:buBlip>
                <a:blip r:embed="rId7"/>
              </a:buBlip>
              <a:defRPr b="1">
                <a:solidFill>
                  <a:srgbClr val="003399"/>
                </a:solidFill>
              </a:defRPr>
            </a:lvl3pPr>
            <a:lvl4pPr>
              <a:buSzPct val="60000"/>
              <a:buBlip>
                <a:blip r:embed="rId7"/>
              </a:buBlip>
              <a:defRPr b="1">
                <a:solidFill>
                  <a:srgbClr val="003399"/>
                </a:solidFill>
              </a:defRPr>
            </a:lvl4pPr>
            <a:lvl5pPr marL="2194560" indent="-365760">
              <a:buSzPct val="60000"/>
              <a:buBlip>
                <a:blip r:embed="rId7"/>
              </a:buBlip>
              <a:defRPr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191"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Title and Content">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98"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99"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202" name="Group 9"/>
          <p:cNvGrpSpPr/>
          <p:nvPr/>
        </p:nvGrpSpPr>
        <p:grpSpPr>
          <a:xfrm>
            <a:off x="2428875" y="6429368"/>
            <a:ext cx="4286250" cy="428635"/>
            <a:chOff x="0" y="0"/>
            <a:chExt cx="4286250" cy="428633"/>
          </a:xfrm>
        </p:grpSpPr>
        <p:pic>
          <p:nvPicPr>
            <p:cNvPr id="200"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201"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203"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204"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205" name="Title Text"/>
          <p:cNvSpPr txBox="1">
            <a:spLocks noGrp="1"/>
          </p:cNvSpPr>
          <p:nvPr>
            <p:ph type="title" hasCustomPrompt="1"/>
          </p:nvPr>
        </p:nvSpPr>
        <p:spPr>
          <a:xfrm>
            <a:off x="0" y="-24"/>
            <a:ext cx="9144000" cy="1143001"/>
          </a:xfrm>
          <a:prstGeom prst="rect">
            <a:avLst/>
          </a:prstGeom>
          <a:solidFill>
            <a:srgbClr val="93CDDD"/>
          </a:solidFill>
        </p:spPr>
        <p:txBody>
          <a:bodyPr/>
          <a:lstStyle>
            <a:lvl1pPr>
              <a:defRPr b="1">
                <a:solidFill>
                  <a:srgbClr val="FFFFFF"/>
                </a:solidFill>
              </a:defRPr>
            </a:lvl1pPr>
          </a:lstStyle>
          <a:p>
            <a:r>
              <a:t>Title Text</a:t>
            </a:r>
          </a:p>
        </p:txBody>
      </p:sp>
      <p:sp>
        <p:nvSpPr>
          <p:cNvPr id="206" name="Body Level One…"/>
          <p:cNvSpPr txBox="1">
            <a:spLocks noGrp="1"/>
          </p:cNvSpPr>
          <p:nvPr>
            <p:ph type="body" idx="1" hasCustomPrompt="1"/>
          </p:nvPr>
        </p:nvSpPr>
        <p:spPr>
          <a:xfrm>
            <a:off x="285750" y="1447800"/>
            <a:ext cx="8705850" cy="4695825"/>
          </a:xfrm>
          <a:prstGeom prst="rect">
            <a:avLst/>
          </a:prstGeom>
        </p:spPr>
        <p:txBody>
          <a:bodyPr/>
          <a:lstStyle>
            <a:lvl1pPr>
              <a:buSzPct val="60000"/>
              <a:buBlip>
                <a:blip r:embed="rId7"/>
              </a:buBlip>
              <a:defRPr b="1">
                <a:solidFill>
                  <a:srgbClr val="003399"/>
                </a:solidFill>
              </a:defRPr>
            </a:lvl1pPr>
            <a:lvl2pPr marL="742950" indent="-285750">
              <a:buSzPct val="60000"/>
              <a:buBlip>
                <a:blip r:embed="rId7"/>
              </a:buBlip>
              <a:defRPr b="1">
                <a:solidFill>
                  <a:srgbClr val="003399"/>
                </a:solidFill>
              </a:defRPr>
            </a:lvl2pPr>
            <a:lvl3pPr>
              <a:buSzPct val="60000"/>
              <a:buBlip>
                <a:blip r:embed="rId7"/>
              </a:buBlip>
              <a:defRPr b="1">
                <a:solidFill>
                  <a:srgbClr val="003399"/>
                </a:solidFill>
              </a:defRPr>
            </a:lvl3pPr>
            <a:lvl4pPr>
              <a:buSzPct val="60000"/>
              <a:buBlip>
                <a:blip r:embed="rId7"/>
              </a:buBlip>
              <a:defRPr b="1">
                <a:solidFill>
                  <a:srgbClr val="003399"/>
                </a:solidFill>
              </a:defRPr>
            </a:lvl4pPr>
            <a:lvl5pPr marL="2194560" indent="-365760">
              <a:buSzPct val="60000"/>
              <a:buBlip>
                <a:blip r:embed="rId7"/>
              </a:buBlip>
              <a:defRPr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207"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Title and Content 0">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214"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215"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218" name="Group 9"/>
          <p:cNvGrpSpPr/>
          <p:nvPr/>
        </p:nvGrpSpPr>
        <p:grpSpPr>
          <a:xfrm>
            <a:off x="2428875" y="6429368"/>
            <a:ext cx="4286250" cy="428635"/>
            <a:chOff x="0" y="0"/>
            <a:chExt cx="4286250" cy="428633"/>
          </a:xfrm>
        </p:grpSpPr>
        <p:pic>
          <p:nvPicPr>
            <p:cNvPr id="216"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217"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219"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220"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221" name="Title Text"/>
          <p:cNvSpPr txBox="1">
            <a:spLocks noGrp="1"/>
          </p:cNvSpPr>
          <p:nvPr>
            <p:ph type="title" hasCustomPrompt="1"/>
          </p:nvPr>
        </p:nvSpPr>
        <p:spPr>
          <a:xfrm>
            <a:off x="0" y="-24"/>
            <a:ext cx="9144000" cy="1143001"/>
          </a:xfrm>
          <a:prstGeom prst="rect">
            <a:avLst/>
          </a:prstGeom>
          <a:solidFill>
            <a:srgbClr val="93CDDD"/>
          </a:solidFill>
        </p:spPr>
        <p:txBody>
          <a:bodyPr/>
          <a:lstStyle>
            <a:lvl1pPr>
              <a:defRPr b="1">
                <a:solidFill>
                  <a:srgbClr val="FFFFFF"/>
                </a:solidFill>
              </a:defRPr>
            </a:lvl1pPr>
          </a:lstStyle>
          <a:p>
            <a:r>
              <a:t>Title Text</a:t>
            </a:r>
          </a:p>
        </p:txBody>
      </p:sp>
      <p:sp>
        <p:nvSpPr>
          <p:cNvPr id="222" name="Body Level One…"/>
          <p:cNvSpPr txBox="1">
            <a:spLocks noGrp="1"/>
          </p:cNvSpPr>
          <p:nvPr>
            <p:ph type="body" idx="1" hasCustomPrompt="1"/>
          </p:nvPr>
        </p:nvSpPr>
        <p:spPr>
          <a:xfrm>
            <a:off x="285750" y="1447800"/>
            <a:ext cx="8705850" cy="4695825"/>
          </a:xfrm>
          <a:prstGeom prst="rect">
            <a:avLst/>
          </a:prstGeom>
        </p:spPr>
        <p:txBody>
          <a:bodyPr/>
          <a:lstStyle>
            <a:lvl1pPr>
              <a:buSzPct val="60000"/>
              <a:buBlip>
                <a:blip r:embed="rId7"/>
              </a:buBlip>
              <a:defRPr b="1">
                <a:solidFill>
                  <a:srgbClr val="003399"/>
                </a:solidFill>
              </a:defRPr>
            </a:lvl1pPr>
            <a:lvl2pPr marL="742950" indent="-285750">
              <a:buSzPct val="60000"/>
              <a:buBlip>
                <a:blip r:embed="rId7"/>
              </a:buBlip>
              <a:defRPr b="1">
                <a:solidFill>
                  <a:srgbClr val="003399"/>
                </a:solidFill>
              </a:defRPr>
            </a:lvl2pPr>
            <a:lvl3pPr>
              <a:buSzPct val="60000"/>
              <a:buBlip>
                <a:blip r:embed="rId7"/>
              </a:buBlip>
              <a:defRPr b="1">
                <a:solidFill>
                  <a:srgbClr val="003399"/>
                </a:solidFill>
              </a:defRPr>
            </a:lvl3pPr>
            <a:lvl4pPr>
              <a:buSzPct val="60000"/>
              <a:buBlip>
                <a:blip r:embed="rId7"/>
              </a:buBlip>
              <a:defRPr b="1">
                <a:solidFill>
                  <a:srgbClr val="003399"/>
                </a:solidFill>
              </a:defRPr>
            </a:lvl4pPr>
            <a:lvl5pPr marL="2194560" indent="-365760">
              <a:buSzPct val="60000"/>
              <a:buBlip>
                <a:blip r:embed="rId7"/>
              </a:buBlip>
              <a:defRPr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223"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52"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53"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56" name="Group 9"/>
          <p:cNvGrpSpPr/>
          <p:nvPr/>
        </p:nvGrpSpPr>
        <p:grpSpPr>
          <a:xfrm>
            <a:off x="2428875" y="6429368"/>
            <a:ext cx="4286250" cy="428635"/>
            <a:chOff x="0" y="0"/>
            <a:chExt cx="4286250" cy="428633"/>
          </a:xfrm>
        </p:grpSpPr>
        <p:pic>
          <p:nvPicPr>
            <p:cNvPr id="54"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55"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57"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58"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59" name="Title Text"/>
          <p:cNvSpPr txBox="1">
            <a:spLocks noGrp="1"/>
          </p:cNvSpPr>
          <p:nvPr>
            <p:ph type="title" hasCustomPrompt="1"/>
          </p:nvPr>
        </p:nvSpPr>
        <p:spPr>
          <a:xfrm>
            <a:off x="0" y="0"/>
            <a:ext cx="9144000" cy="904860"/>
          </a:xfrm>
          <a:prstGeom prst="rect">
            <a:avLst/>
          </a:prstGeom>
          <a:solidFill>
            <a:srgbClr val="93CDDD"/>
          </a:solidFill>
        </p:spPr>
        <p:txBody>
          <a:bodyPr anchor="t"/>
          <a:lstStyle>
            <a:lvl1pPr>
              <a:defRPr sz="4000" b="1">
                <a:solidFill>
                  <a:srgbClr val="FFFFFF"/>
                </a:solidFill>
              </a:defRPr>
            </a:lvl1pPr>
          </a:lstStyle>
          <a:p>
            <a:r>
              <a:t>Title Text</a:t>
            </a:r>
          </a:p>
        </p:txBody>
      </p:sp>
      <p:sp>
        <p:nvSpPr>
          <p:cNvPr id="60" name="Body Level One…"/>
          <p:cNvSpPr txBox="1">
            <a:spLocks noGrp="1"/>
          </p:cNvSpPr>
          <p:nvPr>
            <p:ph type="body" idx="1" hasCustomPrompt="1"/>
          </p:nvPr>
        </p:nvSpPr>
        <p:spPr>
          <a:xfrm>
            <a:off x="228600" y="990600"/>
            <a:ext cx="8486804" cy="5153044"/>
          </a:xfrm>
          <a:prstGeom prst="rect">
            <a:avLst/>
          </a:prstGeom>
        </p:spPr>
        <p:txBody>
          <a:bodyPr/>
          <a:lstStyle>
            <a:lvl1pPr marL="0" indent="0">
              <a:spcBef>
                <a:spcPts val="900"/>
              </a:spcBef>
              <a:buSzTx/>
              <a:buNone/>
              <a:defRPr sz="4000" b="1">
                <a:solidFill>
                  <a:srgbClr val="0033CC"/>
                </a:solidFill>
              </a:defRPr>
            </a:lvl1pPr>
            <a:lvl2pPr marL="0" indent="0">
              <a:spcBef>
                <a:spcPts val="900"/>
              </a:spcBef>
              <a:buSzTx/>
              <a:buNone/>
              <a:defRPr sz="4000" b="1">
                <a:solidFill>
                  <a:srgbClr val="0033CC"/>
                </a:solidFill>
              </a:defRPr>
            </a:lvl2pPr>
            <a:lvl3pPr marL="0" indent="0">
              <a:spcBef>
                <a:spcPts val="900"/>
              </a:spcBef>
              <a:buSzTx/>
              <a:buNone/>
              <a:defRPr sz="4000" b="1">
                <a:solidFill>
                  <a:srgbClr val="0033CC"/>
                </a:solidFill>
              </a:defRPr>
            </a:lvl3pPr>
            <a:lvl4pPr marL="0" indent="0">
              <a:spcBef>
                <a:spcPts val="900"/>
              </a:spcBef>
              <a:buSzTx/>
              <a:buNone/>
              <a:defRPr sz="4000" b="1">
                <a:solidFill>
                  <a:srgbClr val="0033CC"/>
                </a:solidFill>
              </a:defRPr>
            </a:lvl4pPr>
            <a:lvl5pPr marL="0" indent="0">
              <a:spcBef>
                <a:spcPts val="900"/>
              </a:spcBef>
              <a:buSzTx/>
              <a:buNone/>
              <a:defRPr sz="4000" b="1">
                <a:solidFill>
                  <a:srgbClr val="0033CC"/>
                </a:solidFill>
              </a:defRPr>
            </a:lvl5pPr>
          </a:lstStyle>
          <a:p>
            <a:r>
              <a:t>Body Level One</a:t>
            </a:r>
          </a:p>
          <a:p>
            <a:pPr lvl="1"/>
            <a:r>
              <a:t>Body Level Two</a:t>
            </a:r>
          </a:p>
          <a:p>
            <a:pPr lvl="2"/>
            <a:r>
              <a:t>Body Level Three</a:t>
            </a:r>
          </a:p>
          <a:p>
            <a:pPr lvl="3"/>
            <a:r>
              <a:t>Body Level Four</a:t>
            </a:r>
          </a:p>
          <a:p>
            <a:pPr lvl="4"/>
            <a:r>
              <a:t>Body Level Five</a:t>
            </a:r>
          </a:p>
        </p:txBody>
      </p:sp>
      <p:sp>
        <p:nvSpPr>
          <p:cNvPr id="61"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Blank">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230"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231"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234" name="Group 9"/>
          <p:cNvGrpSpPr/>
          <p:nvPr/>
        </p:nvGrpSpPr>
        <p:grpSpPr>
          <a:xfrm>
            <a:off x="2428875" y="6429368"/>
            <a:ext cx="4286250" cy="428635"/>
            <a:chOff x="0" y="0"/>
            <a:chExt cx="4286250" cy="428633"/>
          </a:xfrm>
        </p:grpSpPr>
        <p:pic>
          <p:nvPicPr>
            <p:cNvPr id="232"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233"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235"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236"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237"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44" name="Title Text"/>
          <p:cNvSpPr txBox="1">
            <a:spLocks noGrp="1"/>
          </p:cNvSpPr>
          <p:nvPr>
            <p:ph type="title" hasCustomPrompt="1"/>
          </p:nvPr>
        </p:nvSpPr>
        <p:spPr>
          <a:prstGeom prst="rect">
            <a:avLst/>
          </a:prstGeom>
        </p:spPr>
        <p:txBody>
          <a:bodyPr/>
          <a:lstStyle/>
          <a:p>
            <a:r>
              <a:t>Title Text</a:t>
            </a:r>
          </a:p>
        </p:txBody>
      </p:sp>
      <p:sp>
        <p:nvSpPr>
          <p:cNvPr id="245" name="Body Level One…"/>
          <p:cNvSpPr txBox="1">
            <a:spLocks noGrp="1"/>
          </p:cNvSpPr>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6"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le Slide">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1"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2"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5" name="Group 9"/>
          <p:cNvGrpSpPr/>
          <p:nvPr/>
        </p:nvGrpSpPr>
        <p:grpSpPr>
          <a:xfrm>
            <a:off x="2428875" y="6429368"/>
            <a:ext cx="4286250" cy="428635"/>
            <a:chOff x="0" y="0"/>
            <a:chExt cx="4286250" cy="428633"/>
          </a:xfrm>
        </p:grpSpPr>
        <p:pic>
          <p:nvPicPr>
            <p:cNvPr id="13"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4"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6"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7"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pic>
        <p:nvPicPr>
          <p:cNvPr id="18" name="Picture 4" descr="Picture 4"/>
          <p:cNvPicPr>
            <a:picLocks noChangeAspect="1"/>
          </p:cNvPicPr>
          <p:nvPr/>
        </p:nvPicPr>
        <p:blipFill>
          <a:blip r:embed="rId7"/>
          <a:srcRect l="11111" t="4305" r="11111" b="9605"/>
          <a:stretch>
            <a:fillRect/>
          </a:stretch>
        </p:blipFill>
        <p:spPr>
          <a:xfrm>
            <a:off x="3929062" y="-3"/>
            <a:ext cx="1133480" cy="1619257"/>
          </a:xfrm>
          <a:prstGeom prst="rect">
            <a:avLst/>
          </a:prstGeom>
          <a:ln w="12700">
            <a:miter lim="400000"/>
            <a:headEnd/>
            <a:tailEnd/>
          </a:ln>
        </p:spPr>
      </p:pic>
      <p:grpSp>
        <p:nvGrpSpPr>
          <p:cNvPr id="25" name="Group 12"/>
          <p:cNvGrpSpPr/>
          <p:nvPr/>
        </p:nvGrpSpPr>
        <p:grpSpPr>
          <a:xfrm>
            <a:off x="2214559" y="5357805"/>
            <a:ext cx="4800619" cy="766776"/>
            <a:chOff x="-1" y="-2"/>
            <a:chExt cx="4800617" cy="766774"/>
          </a:xfrm>
        </p:grpSpPr>
        <p:grpSp>
          <p:nvGrpSpPr>
            <p:cNvPr id="21" name="Picture 4"/>
            <p:cNvGrpSpPr/>
            <p:nvPr/>
          </p:nvGrpSpPr>
          <p:grpSpPr>
            <a:xfrm>
              <a:off x="514351" y="-2"/>
              <a:ext cx="3600462" cy="523803"/>
              <a:chOff x="0" y="-1"/>
              <a:chExt cx="3600461" cy="523802"/>
            </a:xfrm>
          </p:grpSpPr>
          <p:sp>
            <p:nvSpPr>
              <p:cNvPr id="19" name="Rectangle"/>
              <p:cNvSpPr/>
              <p:nvPr/>
            </p:nvSpPr>
            <p:spPr>
              <a:xfrm>
                <a:off x="-1" y="-2"/>
                <a:ext cx="3600462" cy="523802"/>
              </a:xfrm>
              <a:prstGeom prst="rect">
                <a:avLst/>
              </a:prstGeom>
              <a:solidFill>
                <a:srgbClr val="000000">
                  <a:alpha val="0"/>
                </a:srgbClr>
              </a:solidFill>
              <a:ln w="12700" cap="flat">
                <a:noFill/>
                <a:miter lim="400000"/>
              </a:ln>
              <a:effectLst/>
            </p:spPr>
            <p:txBody>
              <a:bodyPr wrap="square" lIns="45718" tIns="45718" rIns="45718" bIns="45718" numCol="1" anchor="ctr">
                <a:noAutofit/>
              </a:bodyPr>
              <a:lstStyle/>
              <a:p>
                <a:pPr>
                  <a:defRPr>
                    <a:latin typeface="Calibri" panose="020F0502020204030204"/>
                    <a:ea typeface="Calibri" panose="020F0502020204030204"/>
                    <a:cs typeface="Calibri" panose="020F0502020204030204"/>
                    <a:sym typeface="Calibri" panose="020F0502020204030204"/>
                  </a:defRPr>
                </a:pPr>
              </a:p>
            </p:txBody>
          </p:sp>
          <p:pic>
            <p:nvPicPr>
              <p:cNvPr id="20" name="image7.png" descr="image7.png"/>
              <p:cNvPicPr>
                <a:picLocks noChangeAspect="1"/>
              </p:cNvPicPr>
              <p:nvPr/>
            </p:nvPicPr>
            <p:blipFill>
              <a:blip r:embed="rId8"/>
              <a:stretch>
                <a:fillRect/>
              </a:stretch>
            </p:blipFill>
            <p:spPr>
              <a:xfrm>
                <a:off x="0" y="-1"/>
                <a:ext cx="3600461" cy="523803"/>
              </a:xfrm>
              <a:prstGeom prst="rect">
                <a:avLst/>
              </a:prstGeom>
              <a:ln w="12700" cap="flat">
                <a:noFill/>
                <a:miter lim="400000"/>
                <a:headEnd/>
                <a:tailEnd/>
              </a:ln>
              <a:effectLst/>
            </p:spPr>
          </p:pic>
        </p:grpSp>
        <p:grpSp>
          <p:nvGrpSpPr>
            <p:cNvPr id="24" name="Picture 5"/>
            <p:cNvGrpSpPr/>
            <p:nvPr/>
          </p:nvGrpSpPr>
          <p:grpSpPr>
            <a:xfrm>
              <a:off x="-2" y="357127"/>
              <a:ext cx="4800618" cy="409646"/>
              <a:chOff x="0" y="0"/>
              <a:chExt cx="4800617" cy="409645"/>
            </a:xfrm>
          </p:grpSpPr>
          <p:sp>
            <p:nvSpPr>
              <p:cNvPr id="22" name="Rectangle"/>
              <p:cNvSpPr/>
              <p:nvPr/>
            </p:nvSpPr>
            <p:spPr>
              <a:xfrm>
                <a:off x="-1" y="-1"/>
                <a:ext cx="4800617" cy="409646"/>
              </a:xfrm>
              <a:prstGeom prst="rect">
                <a:avLst/>
              </a:prstGeom>
              <a:solidFill>
                <a:srgbClr val="000000">
                  <a:alpha val="0"/>
                </a:srgbClr>
              </a:solidFill>
              <a:ln w="12700" cap="flat">
                <a:noFill/>
                <a:miter lim="400000"/>
              </a:ln>
              <a:effectLst/>
            </p:spPr>
            <p:txBody>
              <a:bodyPr wrap="square" lIns="45718" tIns="45718" rIns="45718" bIns="45718" numCol="1" anchor="ctr">
                <a:noAutofit/>
              </a:bodyPr>
              <a:lstStyle/>
              <a:p>
                <a:pPr>
                  <a:defRPr>
                    <a:latin typeface="Calibri" panose="020F0502020204030204"/>
                    <a:ea typeface="Calibri" panose="020F0502020204030204"/>
                    <a:cs typeface="Calibri" panose="020F0502020204030204"/>
                    <a:sym typeface="Calibri" panose="020F0502020204030204"/>
                  </a:defRPr>
                </a:pPr>
              </a:p>
            </p:txBody>
          </p:sp>
          <p:pic>
            <p:nvPicPr>
              <p:cNvPr id="23" name="image8.png" descr="image8.png"/>
              <p:cNvPicPr>
                <a:picLocks noChangeAspect="1"/>
              </p:cNvPicPr>
              <p:nvPr/>
            </p:nvPicPr>
            <p:blipFill>
              <a:blip r:embed="rId9"/>
              <a:srcRect l="2464" t="17020" r="2614" b="14894"/>
              <a:stretch>
                <a:fillRect/>
              </a:stretch>
            </p:blipFill>
            <p:spPr>
              <a:xfrm>
                <a:off x="-1" y="-1"/>
                <a:ext cx="4800618" cy="409646"/>
              </a:xfrm>
              <a:prstGeom prst="rect">
                <a:avLst/>
              </a:prstGeom>
              <a:ln w="12700" cap="flat">
                <a:noFill/>
                <a:miter lim="400000"/>
                <a:headEnd/>
                <a:tailEnd/>
              </a:ln>
              <a:effectLst/>
            </p:spPr>
          </p:pic>
        </p:grpSp>
      </p:grpSp>
      <p:sp>
        <p:nvSpPr>
          <p:cNvPr id="26" name="Title Text"/>
          <p:cNvSpPr txBox="1">
            <a:spLocks noGrp="1"/>
          </p:cNvSpPr>
          <p:nvPr>
            <p:ph type="title" hasCustomPrompt="1"/>
          </p:nvPr>
        </p:nvSpPr>
        <p:spPr>
          <a:xfrm>
            <a:off x="457200" y="2030413"/>
            <a:ext cx="8153400" cy="1470030"/>
          </a:xfrm>
          <a:prstGeom prst="rect">
            <a:avLst/>
          </a:prstGeom>
        </p:spPr>
        <p:txBody>
          <a:bodyPr/>
          <a:lstStyle>
            <a:lvl1pPr>
              <a:defRPr sz="5400" b="1">
                <a:solidFill>
                  <a:srgbClr val="003399"/>
                </a:solidFill>
              </a:defRPr>
            </a:lvl1pPr>
          </a:lstStyle>
          <a:p>
            <a:r>
              <a:t>Title Text</a:t>
            </a:r>
          </a:p>
        </p:txBody>
      </p:sp>
      <p:sp>
        <p:nvSpPr>
          <p:cNvPr id="27" name="Body Level One…"/>
          <p:cNvSpPr txBox="1">
            <a:spLocks noGrp="1"/>
          </p:cNvSpPr>
          <p:nvPr>
            <p:ph type="body" sz="quarter" idx="1" hasCustomPrompt="1"/>
          </p:nvPr>
        </p:nvSpPr>
        <p:spPr>
          <a:xfrm>
            <a:off x="914400" y="4367217"/>
            <a:ext cx="7239000" cy="776299"/>
          </a:xfrm>
          <a:prstGeom prst="rect">
            <a:avLst/>
          </a:prstGeom>
        </p:spPr>
        <p:txBody>
          <a:bodyPr/>
          <a:lstStyle>
            <a:lvl1pPr marL="0" indent="0" algn="ctr">
              <a:buSzTx/>
              <a:buNone/>
              <a:defRPr b="1">
                <a:solidFill>
                  <a:srgbClr val="1A1C3E"/>
                </a:solidFill>
              </a:defRPr>
            </a:lvl1pPr>
            <a:lvl2pPr marL="0" indent="0" algn="ctr">
              <a:buSzTx/>
              <a:buNone/>
              <a:defRPr b="1">
                <a:solidFill>
                  <a:srgbClr val="1A1C3E"/>
                </a:solidFill>
              </a:defRPr>
            </a:lvl2pPr>
            <a:lvl3pPr marL="0" indent="0" algn="ctr">
              <a:buSzTx/>
              <a:buNone/>
              <a:defRPr b="1">
                <a:solidFill>
                  <a:srgbClr val="1A1C3E"/>
                </a:solidFill>
              </a:defRPr>
            </a:lvl3pPr>
            <a:lvl4pPr marL="0" indent="0" algn="ctr">
              <a:buSzTx/>
              <a:buNone/>
              <a:defRPr b="1">
                <a:solidFill>
                  <a:srgbClr val="1A1C3E"/>
                </a:solidFill>
              </a:defRPr>
            </a:lvl4pPr>
            <a:lvl5pPr marL="0" indent="0" algn="ctr">
              <a:buSzTx/>
              <a:buNone/>
              <a:defRPr b="1">
                <a:solidFill>
                  <a:srgbClr val="1A1C3E"/>
                </a:solidFill>
              </a:defRPr>
            </a:lvl5p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Title Slide 0">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35"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36"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39" name="Group 9"/>
          <p:cNvGrpSpPr/>
          <p:nvPr/>
        </p:nvGrpSpPr>
        <p:grpSpPr>
          <a:xfrm>
            <a:off x="2428875" y="6429368"/>
            <a:ext cx="4286250" cy="428635"/>
            <a:chOff x="0" y="0"/>
            <a:chExt cx="4286250" cy="428633"/>
          </a:xfrm>
        </p:grpSpPr>
        <p:pic>
          <p:nvPicPr>
            <p:cNvPr id="37"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38"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40"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41"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pic>
        <p:nvPicPr>
          <p:cNvPr id="42" name="Picture 4" descr="Picture 4"/>
          <p:cNvPicPr>
            <a:picLocks noChangeAspect="1"/>
          </p:cNvPicPr>
          <p:nvPr/>
        </p:nvPicPr>
        <p:blipFill>
          <a:blip r:embed="rId7"/>
          <a:srcRect l="11111" t="4305" r="11111" b="9605"/>
          <a:stretch>
            <a:fillRect/>
          </a:stretch>
        </p:blipFill>
        <p:spPr>
          <a:xfrm>
            <a:off x="3929062" y="-3"/>
            <a:ext cx="1133480" cy="1619257"/>
          </a:xfrm>
          <a:prstGeom prst="rect">
            <a:avLst/>
          </a:prstGeom>
          <a:ln w="12700">
            <a:miter lim="400000"/>
            <a:headEnd/>
            <a:tailEnd/>
          </a:ln>
        </p:spPr>
      </p:pic>
      <p:sp>
        <p:nvSpPr>
          <p:cNvPr id="43" name="Title Text"/>
          <p:cNvSpPr txBox="1">
            <a:spLocks noGrp="1"/>
          </p:cNvSpPr>
          <p:nvPr>
            <p:ph type="title" hasCustomPrompt="1"/>
          </p:nvPr>
        </p:nvSpPr>
        <p:spPr>
          <a:xfrm>
            <a:off x="457200" y="2030413"/>
            <a:ext cx="8153400" cy="1470030"/>
          </a:xfrm>
          <a:prstGeom prst="rect">
            <a:avLst/>
          </a:prstGeom>
        </p:spPr>
        <p:txBody>
          <a:bodyPr/>
          <a:lstStyle>
            <a:lvl1pPr>
              <a:defRPr sz="5400" b="1">
                <a:solidFill>
                  <a:srgbClr val="003399"/>
                </a:solidFill>
              </a:defRPr>
            </a:lvl1pPr>
          </a:lstStyle>
          <a:p>
            <a:r>
              <a:t>Title Text</a:t>
            </a:r>
          </a:p>
        </p:txBody>
      </p:sp>
      <p:sp>
        <p:nvSpPr>
          <p:cNvPr id="44" name="Body Level One…"/>
          <p:cNvSpPr txBox="1">
            <a:spLocks noGrp="1"/>
          </p:cNvSpPr>
          <p:nvPr>
            <p:ph type="body" sz="quarter" idx="1" hasCustomPrompt="1"/>
          </p:nvPr>
        </p:nvSpPr>
        <p:spPr>
          <a:xfrm>
            <a:off x="914400" y="4367217"/>
            <a:ext cx="7239000" cy="776299"/>
          </a:xfrm>
          <a:prstGeom prst="rect">
            <a:avLst/>
          </a:prstGeom>
        </p:spPr>
        <p:txBody>
          <a:bodyPr/>
          <a:lstStyle>
            <a:lvl1pPr marL="0" indent="0" algn="ctr">
              <a:buSzTx/>
              <a:buNone/>
              <a:defRPr b="1">
                <a:solidFill>
                  <a:srgbClr val="1A1C3E"/>
                </a:solidFill>
              </a:defRPr>
            </a:lvl1pPr>
            <a:lvl2pPr marL="0" indent="0" algn="ctr">
              <a:buSzTx/>
              <a:buNone/>
              <a:defRPr b="1">
                <a:solidFill>
                  <a:srgbClr val="1A1C3E"/>
                </a:solidFill>
              </a:defRPr>
            </a:lvl2pPr>
            <a:lvl3pPr marL="0" indent="0" algn="ctr">
              <a:buSzTx/>
              <a:buNone/>
              <a:defRPr b="1">
                <a:solidFill>
                  <a:srgbClr val="1A1C3E"/>
                </a:solidFill>
              </a:defRPr>
            </a:lvl3pPr>
            <a:lvl4pPr marL="0" indent="0" algn="ctr">
              <a:buSzTx/>
              <a:buNone/>
              <a:defRPr b="1">
                <a:solidFill>
                  <a:srgbClr val="1A1C3E"/>
                </a:solidFill>
              </a:defRPr>
            </a:lvl4pPr>
            <a:lvl5pPr marL="0" indent="0" algn="ctr">
              <a:buSzTx/>
              <a:buNone/>
              <a:defRPr b="1">
                <a:solidFill>
                  <a:srgbClr val="1A1C3E"/>
                </a:solidFill>
              </a:defRPr>
            </a:lvl5pPr>
          </a:lstStyle>
          <a:p>
            <a:r>
              <a:t>Body Level One</a:t>
            </a:r>
          </a:p>
          <a:p>
            <a:pPr lvl="1"/>
            <a:r>
              <a:t>Body Level Two</a:t>
            </a:r>
          </a:p>
          <a:p>
            <a:pPr lvl="2"/>
            <a:r>
              <a:t>Body Level Three</a:t>
            </a:r>
          </a:p>
          <a:p>
            <a:pPr lvl="3"/>
            <a:r>
              <a:t>Body Level Four</a:t>
            </a:r>
          </a:p>
          <a:p>
            <a:pPr lvl="4"/>
            <a:r>
              <a:t>Body Level Five</a:t>
            </a:r>
          </a:p>
        </p:txBody>
      </p:sp>
      <p:sp>
        <p:nvSpPr>
          <p:cNvPr id="45"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Section Header">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52"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53"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56" name="Group 9"/>
          <p:cNvGrpSpPr/>
          <p:nvPr/>
        </p:nvGrpSpPr>
        <p:grpSpPr>
          <a:xfrm>
            <a:off x="2428875" y="6429368"/>
            <a:ext cx="4286250" cy="428635"/>
            <a:chOff x="0" y="0"/>
            <a:chExt cx="4286250" cy="428633"/>
          </a:xfrm>
        </p:grpSpPr>
        <p:pic>
          <p:nvPicPr>
            <p:cNvPr id="54"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55"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57"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58"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59" name="Title Text"/>
          <p:cNvSpPr txBox="1">
            <a:spLocks noGrp="1"/>
          </p:cNvSpPr>
          <p:nvPr>
            <p:ph type="title" hasCustomPrompt="1"/>
          </p:nvPr>
        </p:nvSpPr>
        <p:spPr>
          <a:xfrm>
            <a:off x="0" y="0"/>
            <a:ext cx="9144000" cy="904860"/>
          </a:xfrm>
          <a:prstGeom prst="rect">
            <a:avLst/>
          </a:prstGeom>
          <a:solidFill>
            <a:srgbClr val="93CDDD"/>
          </a:solidFill>
        </p:spPr>
        <p:txBody>
          <a:bodyPr anchor="t"/>
          <a:lstStyle>
            <a:lvl1pPr>
              <a:defRPr sz="4000" b="1">
                <a:solidFill>
                  <a:srgbClr val="FFFFFF"/>
                </a:solidFill>
              </a:defRPr>
            </a:lvl1pPr>
          </a:lstStyle>
          <a:p>
            <a:r>
              <a:t>Title Text</a:t>
            </a:r>
          </a:p>
        </p:txBody>
      </p:sp>
      <p:sp>
        <p:nvSpPr>
          <p:cNvPr id="60" name="Body Level One…"/>
          <p:cNvSpPr txBox="1">
            <a:spLocks noGrp="1"/>
          </p:cNvSpPr>
          <p:nvPr>
            <p:ph type="body" idx="1" hasCustomPrompt="1"/>
          </p:nvPr>
        </p:nvSpPr>
        <p:spPr>
          <a:xfrm>
            <a:off x="228600" y="990600"/>
            <a:ext cx="8486804" cy="5153044"/>
          </a:xfrm>
          <a:prstGeom prst="rect">
            <a:avLst/>
          </a:prstGeom>
        </p:spPr>
        <p:txBody>
          <a:bodyPr/>
          <a:lstStyle>
            <a:lvl1pPr marL="0" indent="0">
              <a:spcBef>
                <a:spcPts val="900"/>
              </a:spcBef>
              <a:buSzTx/>
              <a:buNone/>
              <a:defRPr sz="4000" b="1">
                <a:solidFill>
                  <a:srgbClr val="0033CC"/>
                </a:solidFill>
              </a:defRPr>
            </a:lvl1pPr>
            <a:lvl2pPr marL="0" indent="0">
              <a:spcBef>
                <a:spcPts val="900"/>
              </a:spcBef>
              <a:buSzTx/>
              <a:buNone/>
              <a:defRPr sz="4000" b="1">
                <a:solidFill>
                  <a:srgbClr val="0033CC"/>
                </a:solidFill>
              </a:defRPr>
            </a:lvl2pPr>
            <a:lvl3pPr marL="0" indent="0">
              <a:spcBef>
                <a:spcPts val="900"/>
              </a:spcBef>
              <a:buSzTx/>
              <a:buNone/>
              <a:defRPr sz="4000" b="1">
                <a:solidFill>
                  <a:srgbClr val="0033CC"/>
                </a:solidFill>
              </a:defRPr>
            </a:lvl3pPr>
            <a:lvl4pPr marL="0" indent="0">
              <a:spcBef>
                <a:spcPts val="900"/>
              </a:spcBef>
              <a:buSzTx/>
              <a:buNone/>
              <a:defRPr sz="4000" b="1">
                <a:solidFill>
                  <a:srgbClr val="0033CC"/>
                </a:solidFill>
              </a:defRPr>
            </a:lvl4pPr>
            <a:lvl5pPr marL="0" indent="0">
              <a:spcBef>
                <a:spcPts val="900"/>
              </a:spcBef>
              <a:buSzTx/>
              <a:buNone/>
              <a:defRPr sz="4000" b="1">
                <a:solidFill>
                  <a:srgbClr val="0033CC"/>
                </a:solidFill>
              </a:defRPr>
            </a:lvl5pPr>
          </a:lstStyle>
          <a:p>
            <a:r>
              <a:t>Body Level One</a:t>
            </a:r>
          </a:p>
          <a:p>
            <a:pPr lvl="1"/>
            <a:r>
              <a:t>Body Level Two</a:t>
            </a:r>
          </a:p>
          <a:p>
            <a:pPr lvl="2"/>
            <a:r>
              <a:t>Body Level Three</a:t>
            </a:r>
          </a:p>
          <a:p>
            <a:pPr lvl="3"/>
            <a:r>
              <a:t>Body Level Four</a:t>
            </a:r>
          </a:p>
          <a:p>
            <a:pPr lvl="4"/>
            <a:r>
              <a:t>Body Level Five</a:t>
            </a:r>
          </a:p>
        </p:txBody>
      </p:sp>
      <p:sp>
        <p:nvSpPr>
          <p:cNvPr id="61"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Section Header 0">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68"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69"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72" name="Group 9"/>
          <p:cNvGrpSpPr/>
          <p:nvPr/>
        </p:nvGrpSpPr>
        <p:grpSpPr>
          <a:xfrm>
            <a:off x="2428875" y="6429368"/>
            <a:ext cx="4286250" cy="428635"/>
            <a:chOff x="0" y="0"/>
            <a:chExt cx="4286250" cy="428633"/>
          </a:xfrm>
        </p:grpSpPr>
        <p:pic>
          <p:nvPicPr>
            <p:cNvPr id="70"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71"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73"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74"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75" name="Title Text"/>
          <p:cNvSpPr txBox="1">
            <a:spLocks noGrp="1"/>
          </p:cNvSpPr>
          <p:nvPr>
            <p:ph type="title" hasCustomPrompt="1"/>
          </p:nvPr>
        </p:nvSpPr>
        <p:spPr>
          <a:xfrm>
            <a:off x="0" y="0"/>
            <a:ext cx="9144000" cy="904860"/>
          </a:xfrm>
          <a:prstGeom prst="rect">
            <a:avLst/>
          </a:prstGeom>
          <a:solidFill>
            <a:srgbClr val="93CDDD"/>
          </a:solidFill>
        </p:spPr>
        <p:txBody>
          <a:bodyPr anchor="t"/>
          <a:lstStyle>
            <a:lvl1pPr>
              <a:defRPr sz="4000" b="1">
                <a:solidFill>
                  <a:srgbClr val="FFFFFF"/>
                </a:solidFill>
              </a:defRPr>
            </a:lvl1pPr>
          </a:lstStyle>
          <a:p>
            <a:r>
              <a:t>Title Text</a:t>
            </a:r>
          </a:p>
        </p:txBody>
      </p:sp>
      <p:sp>
        <p:nvSpPr>
          <p:cNvPr id="76" name="Body Level One…"/>
          <p:cNvSpPr txBox="1">
            <a:spLocks noGrp="1"/>
          </p:cNvSpPr>
          <p:nvPr>
            <p:ph type="body" idx="1" hasCustomPrompt="1"/>
          </p:nvPr>
        </p:nvSpPr>
        <p:spPr>
          <a:xfrm>
            <a:off x="228600" y="990600"/>
            <a:ext cx="8486804" cy="5153044"/>
          </a:xfrm>
          <a:prstGeom prst="rect">
            <a:avLst/>
          </a:prstGeom>
        </p:spPr>
        <p:txBody>
          <a:bodyPr/>
          <a:lstStyle>
            <a:lvl1pPr marL="0" indent="0">
              <a:spcBef>
                <a:spcPts val="900"/>
              </a:spcBef>
              <a:buSzTx/>
              <a:buNone/>
              <a:defRPr sz="4000" b="1">
                <a:solidFill>
                  <a:srgbClr val="0033CC"/>
                </a:solidFill>
              </a:defRPr>
            </a:lvl1pPr>
            <a:lvl2pPr marL="0" indent="0">
              <a:spcBef>
                <a:spcPts val="900"/>
              </a:spcBef>
              <a:buSzTx/>
              <a:buNone/>
              <a:defRPr sz="4000" b="1">
                <a:solidFill>
                  <a:srgbClr val="0033CC"/>
                </a:solidFill>
              </a:defRPr>
            </a:lvl2pPr>
            <a:lvl3pPr marL="0" indent="0">
              <a:spcBef>
                <a:spcPts val="900"/>
              </a:spcBef>
              <a:buSzTx/>
              <a:buNone/>
              <a:defRPr sz="4000" b="1">
                <a:solidFill>
                  <a:srgbClr val="0033CC"/>
                </a:solidFill>
              </a:defRPr>
            </a:lvl3pPr>
            <a:lvl4pPr marL="0" indent="0">
              <a:spcBef>
                <a:spcPts val="900"/>
              </a:spcBef>
              <a:buSzTx/>
              <a:buNone/>
              <a:defRPr sz="4000" b="1">
                <a:solidFill>
                  <a:srgbClr val="0033CC"/>
                </a:solidFill>
              </a:defRPr>
            </a:lvl4pPr>
            <a:lvl5pPr marL="0" indent="0">
              <a:spcBef>
                <a:spcPts val="900"/>
              </a:spcBef>
              <a:buSzTx/>
              <a:buNone/>
              <a:defRPr sz="4000" b="1">
                <a:solidFill>
                  <a:srgbClr val="0033CC"/>
                </a:solidFill>
              </a:defRPr>
            </a:lvl5pPr>
          </a:lstStyle>
          <a:p>
            <a:r>
              <a:t>Body Level One</a:t>
            </a:r>
          </a:p>
          <a:p>
            <a:pPr lvl="1"/>
            <a:r>
              <a:t>Body Level Two</a:t>
            </a:r>
          </a:p>
          <a:p>
            <a:pPr lvl="2"/>
            <a:r>
              <a:t>Body Level Three</a:t>
            </a:r>
          </a:p>
          <a:p>
            <a:pPr lvl="3"/>
            <a:r>
              <a:t>Body Level Four</a:t>
            </a:r>
          </a:p>
          <a:p>
            <a:pPr lvl="4"/>
            <a:r>
              <a:t>Body Level Five</a:t>
            </a:r>
          </a:p>
        </p:txBody>
      </p:sp>
      <p:sp>
        <p:nvSpPr>
          <p:cNvPr id="77"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Two Content">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84"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85"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88" name="Group 9"/>
          <p:cNvGrpSpPr/>
          <p:nvPr/>
        </p:nvGrpSpPr>
        <p:grpSpPr>
          <a:xfrm>
            <a:off x="2428875" y="6429368"/>
            <a:ext cx="4286250" cy="428635"/>
            <a:chOff x="0" y="0"/>
            <a:chExt cx="4286250" cy="428633"/>
          </a:xfrm>
        </p:grpSpPr>
        <p:pic>
          <p:nvPicPr>
            <p:cNvPr id="86"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87"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89"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90"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91" name="Title Text"/>
          <p:cNvSpPr txBox="1">
            <a:spLocks noGrp="1"/>
          </p:cNvSpPr>
          <p:nvPr>
            <p:ph type="title" hasCustomPrompt="1"/>
          </p:nvPr>
        </p:nvSpPr>
        <p:spPr>
          <a:xfrm>
            <a:off x="0" y="0"/>
            <a:ext cx="9144000" cy="914400"/>
          </a:xfrm>
          <a:prstGeom prst="rect">
            <a:avLst/>
          </a:prstGeom>
          <a:solidFill>
            <a:srgbClr val="93CDDD"/>
          </a:solidFill>
        </p:spPr>
        <p:txBody>
          <a:bodyPr/>
          <a:lstStyle>
            <a:lvl1pPr>
              <a:defRPr b="1">
                <a:solidFill>
                  <a:srgbClr val="FFFFFF"/>
                </a:solidFill>
              </a:defRPr>
            </a:lvl1pPr>
          </a:lstStyle>
          <a:p>
            <a:r>
              <a:t>Title Text</a:t>
            </a:r>
          </a:p>
        </p:txBody>
      </p:sp>
      <p:sp>
        <p:nvSpPr>
          <p:cNvPr id="92" name="Body Level One…"/>
          <p:cNvSpPr txBox="1">
            <a:spLocks noGrp="1"/>
          </p:cNvSpPr>
          <p:nvPr>
            <p:ph type="body" sz="half" idx="1" hasCustomPrompt="1"/>
          </p:nvPr>
        </p:nvSpPr>
        <p:spPr>
          <a:xfrm>
            <a:off x="457200" y="1600200"/>
            <a:ext cx="4038600" cy="4525963"/>
          </a:xfrm>
          <a:prstGeom prst="rect">
            <a:avLst/>
          </a:prstGeom>
        </p:spPr>
        <p:txBody>
          <a:bodyPr/>
          <a:lstStyle>
            <a:lvl1pPr marL="245110" indent="-245110">
              <a:lnSpc>
                <a:spcPct val="90000"/>
              </a:lnSpc>
              <a:spcBef>
                <a:spcPts val="400"/>
              </a:spcBef>
              <a:buSzPct val="60000"/>
              <a:buBlip>
                <a:blip r:embed="rId7"/>
              </a:buBlip>
              <a:defRPr sz="2000" b="1" i="1" u="sng"/>
            </a:lvl1pPr>
            <a:lvl2pPr marL="695325" indent="-238125">
              <a:lnSpc>
                <a:spcPct val="90000"/>
              </a:lnSpc>
              <a:spcBef>
                <a:spcPts val="400"/>
              </a:spcBef>
              <a:buSzPct val="60000"/>
              <a:buBlip>
                <a:blip r:embed="rId7"/>
              </a:buBlip>
              <a:defRPr sz="2000" b="1" i="1" u="sng"/>
            </a:lvl2pPr>
            <a:lvl3pPr marL="1143000" indent="-228600">
              <a:lnSpc>
                <a:spcPct val="90000"/>
              </a:lnSpc>
              <a:spcBef>
                <a:spcPts val="400"/>
              </a:spcBef>
              <a:buSzPct val="60000"/>
              <a:buBlip>
                <a:blip r:embed="rId7"/>
              </a:buBlip>
              <a:defRPr sz="2000" b="1" i="1" u="sng"/>
            </a:lvl3pPr>
            <a:lvl4pPr marL="1625600" indent="-254000">
              <a:lnSpc>
                <a:spcPct val="90000"/>
              </a:lnSpc>
              <a:spcBef>
                <a:spcPts val="400"/>
              </a:spcBef>
              <a:buSzPct val="60000"/>
              <a:buBlip>
                <a:blip r:embed="rId7"/>
              </a:buBlip>
              <a:defRPr sz="2000" b="1" i="1" u="sng"/>
            </a:lvl4pPr>
            <a:lvl5pPr marL="2082800" indent="-254000">
              <a:lnSpc>
                <a:spcPct val="90000"/>
              </a:lnSpc>
              <a:spcBef>
                <a:spcPts val="400"/>
              </a:spcBef>
              <a:buSzPct val="60000"/>
              <a:buBlip>
                <a:blip r:embed="rId7"/>
              </a:buBlip>
              <a:defRPr sz="2000" b="1" i="1" u="sng"/>
            </a:lvl5pP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Comparison">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00"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01"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04" name="Group 9"/>
          <p:cNvGrpSpPr/>
          <p:nvPr/>
        </p:nvGrpSpPr>
        <p:grpSpPr>
          <a:xfrm>
            <a:off x="2428875" y="6429368"/>
            <a:ext cx="4286250" cy="428635"/>
            <a:chOff x="0" y="0"/>
            <a:chExt cx="4286250" cy="428633"/>
          </a:xfrm>
        </p:grpSpPr>
        <p:pic>
          <p:nvPicPr>
            <p:cNvPr id="102"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03"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05"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06"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07" name="Title Text"/>
          <p:cNvSpPr txBox="1">
            <a:spLocks noGrp="1"/>
          </p:cNvSpPr>
          <p:nvPr>
            <p:ph type="title" hasCustomPrompt="1"/>
          </p:nvPr>
        </p:nvSpPr>
        <p:spPr>
          <a:xfrm>
            <a:off x="0" y="0"/>
            <a:ext cx="9144000" cy="914400"/>
          </a:xfrm>
          <a:prstGeom prst="rect">
            <a:avLst/>
          </a:prstGeom>
          <a:solidFill>
            <a:srgbClr val="93CDDD"/>
          </a:solidFill>
        </p:spPr>
        <p:txBody>
          <a:bodyPr/>
          <a:lstStyle>
            <a:lvl1pPr>
              <a:defRPr b="1">
                <a:solidFill>
                  <a:srgbClr val="FFFFFF"/>
                </a:solidFill>
              </a:defRPr>
            </a:lvl1pPr>
          </a:lstStyle>
          <a:p>
            <a:r>
              <a:t>Title Text</a:t>
            </a:r>
          </a:p>
        </p:txBody>
      </p:sp>
      <p:sp>
        <p:nvSpPr>
          <p:cNvPr id="108" name="Body Level One…"/>
          <p:cNvSpPr txBox="1">
            <a:spLocks noGrp="1"/>
          </p:cNvSpPr>
          <p:nvPr>
            <p:ph type="body" sz="quarter" idx="1" hasCustomPrompt="1"/>
          </p:nvPr>
        </p:nvSpPr>
        <p:spPr>
          <a:xfrm>
            <a:off x="457200" y="1535112"/>
            <a:ext cx="4040188" cy="639763"/>
          </a:xfrm>
          <a:prstGeom prst="rect">
            <a:avLst/>
          </a:prstGeom>
        </p:spPr>
        <p:txBody>
          <a:bodyPr anchor="b"/>
          <a:lstStyle>
            <a:lvl1pPr marL="0" indent="0">
              <a:spcBef>
                <a:spcPts val="500"/>
              </a:spcBef>
              <a:buSzTx/>
              <a:buNone/>
              <a:defRPr sz="2400" b="1">
                <a:solidFill>
                  <a:srgbClr val="003399"/>
                </a:solidFill>
              </a:defRPr>
            </a:lvl1pPr>
            <a:lvl2pPr marL="0" indent="0">
              <a:spcBef>
                <a:spcPts val="500"/>
              </a:spcBef>
              <a:buSzTx/>
              <a:buNone/>
              <a:defRPr sz="2400" b="1">
                <a:solidFill>
                  <a:srgbClr val="003399"/>
                </a:solidFill>
              </a:defRPr>
            </a:lvl2pPr>
            <a:lvl3pPr marL="0" indent="0">
              <a:spcBef>
                <a:spcPts val="500"/>
              </a:spcBef>
              <a:buSzTx/>
              <a:buNone/>
              <a:defRPr sz="2400" b="1">
                <a:solidFill>
                  <a:srgbClr val="003399"/>
                </a:solidFill>
              </a:defRPr>
            </a:lvl3pPr>
            <a:lvl4pPr marL="0" indent="0">
              <a:spcBef>
                <a:spcPts val="500"/>
              </a:spcBef>
              <a:buSzTx/>
              <a:buNone/>
              <a:defRPr sz="2400" b="1">
                <a:solidFill>
                  <a:srgbClr val="003399"/>
                </a:solidFill>
              </a:defRPr>
            </a:lvl4pPr>
            <a:lvl5pPr marL="0" indent="0">
              <a:spcBef>
                <a:spcPts val="500"/>
              </a:spcBef>
              <a:buSzTx/>
              <a:buNone/>
              <a:defRPr sz="2400"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109" name="Text Placeholder 4"/>
          <p:cNvSpPr>
            <a:spLocks noGrp="1"/>
          </p:cNvSpPr>
          <p:nvPr>
            <p:ph type="body" sz="quarter" idx="13"/>
          </p:nvPr>
        </p:nvSpPr>
        <p:spPr>
          <a:xfrm>
            <a:off x="4645025" y="1535112"/>
            <a:ext cx="4041775" cy="639767"/>
          </a:xfrm>
          <a:prstGeom prst="rect">
            <a:avLst/>
          </a:prstGeom>
        </p:spPr>
        <p:txBody>
          <a:bodyPr anchor="b"/>
          <a:lstStyle/>
          <a:p/>
        </p:txBody>
      </p:sp>
      <p:sp>
        <p:nvSpPr>
          <p:cNvPr id="110"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Title Only">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17"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18"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21" name="Group 9"/>
          <p:cNvGrpSpPr/>
          <p:nvPr/>
        </p:nvGrpSpPr>
        <p:grpSpPr>
          <a:xfrm>
            <a:off x="2428875" y="6429368"/>
            <a:ext cx="4286250" cy="428635"/>
            <a:chOff x="0" y="0"/>
            <a:chExt cx="4286250" cy="428633"/>
          </a:xfrm>
        </p:grpSpPr>
        <p:pic>
          <p:nvPicPr>
            <p:cNvPr id="119"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20"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22"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23"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24" name="Title Text"/>
          <p:cNvSpPr txBox="1">
            <a:spLocks noGrp="1"/>
          </p:cNvSpPr>
          <p:nvPr>
            <p:ph type="title" hasCustomPrompt="1"/>
          </p:nvPr>
        </p:nvSpPr>
        <p:spPr>
          <a:xfrm>
            <a:off x="0" y="0"/>
            <a:ext cx="9144000" cy="914400"/>
          </a:xfrm>
          <a:prstGeom prst="rect">
            <a:avLst/>
          </a:prstGeom>
          <a:solidFill>
            <a:srgbClr val="93CDDD"/>
          </a:solidFill>
        </p:spPr>
        <p:txBody>
          <a:bodyPr/>
          <a:lstStyle>
            <a:lvl1pPr>
              <a:defRPr b="1">
                <a:solidFill>
                  <a:srgbClr val="FFFFFF"/>
                </a:solidFill>
              </a:defRPr>
            </a:lvl1pPr>
          </a:lstStyle>
          <a:p>
            <a:r>
              <a:t>Title Text</a:t>
            </a:r>
          </a:p>
        </p:txBody>
      </p:sp>
      <p:sp>
        <p:nvSpPr>
          <p:cNvPr id="125"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Section Header 0">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68"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69"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72" name="Group 9"/>
          <p:cNvGrpSpPr/>
          <p:nvPr/>
        </p:nvGrpSpPr>
        <p:grpSpPr>
          <a:xfrm>
            <a:off x="2428875" y="6429368"/>
            <a:ext cx="4286250" cy="428635"/>
            <a:chOff x="0" y="0"/>
            <a:chExt cx="4286250" cy="428633"/>
          </a:xfrm>
        </p:grpSpPr>
        <p:pic>
          <p:nvPicPr>
            <p:cNvPr id="70"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71"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73"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74"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75" name="Title Text"/>
          <p:cNvSpPr txBox="1">
            <a:spLocks noGrp="1"/>
          </p:cNvSpPr>
          <p:nvPr>
            <p:ph type="title" hasCustomPrompt="1"/>
          </p:nvPr>
        </p:nvSpPr>
        <p:spPr>
          <a:xfrm>
            <a:off x="0" y="0"/>
            <a:ext cx="9144000" cy="904860"/>
          </a:xfrm>
          <a:prstGeom prst="rect">
            <a:avLst/>
          </a:prstGeom>
          <a:solidFill>
            <a:srgbClr val="93CDDD"/>
          </a:solidFill>
        </p:spPr>
        <p:txBody>
          <a:bodyPr anchor="t"/>
          <a:lstStyle>
            <a:lvl1pPr>
              <a:defRPr sz="4000" b="1">
                <a:solidFill>
                  <a:srgbClr val="FFFFFF"/>
                </a:solidFill>
              </a:defRPr>
            </a:lvl1pPr>
          </a:lstStyle>
          <a:p>
            <a:r>
              <a:t>Title Text</a:t>
            </a:r>
          </a:p>
        </p:txBody>
      </p:sp>
      <p:sp>
        <p:nvSpPr>
          <p:cNvPr id="76" name="Body Level One…"/>
          <p:cNvSpPr txBox="1">
            <a:spLocks noGrp="1"/>
          </p:cNvSpPr>
          <p:nvPr>
            <p:ph type="body" idx="1" hasCustomPrompt="1"/>
          </p:nvPr>
        </p:nvSpPr>
        <p:spPr>
          <a:xfrm>
            <a:off x="228600" y="990600"/>
            <a:ext cx="8486804" cy="5153044"/>
          </a:xfrm>
          <a:prstGeom prst="rect">
            <a:avLst/>
          </a:prstGeom>
        </p:spPr>
        <p:txBody>
          <a:bodyPr/>
          <a:lstStyle>
            <a:lvl1pPr marL="0" indent="0">
              <a:spcBef>
                <a:spcPts val="900"/>
              </a:spcBef>
              <a:buSzTx/>
              <a:buNone/>
              <a:defRPr sz="4000" b="1">
                <a:solidFill>
                  <a:srgbClr val="0033CC"/>
                </a:solidFill>
              </a:defRPr>
            </a:lvl1pPr>
            <a:lvl2pPr marL="0" indent="0">
              <a:spcBef>
                <a:spcPts val="900"/>
              </a:spcBef>
              <a:buSzTx/>
              <a:buNone/>
              <a:defRPr sz="4000" b="1">
                <a:solidFill>
                  <a:srgbClr val="0033CC"/>
                </a:solidFill>
              </a:defRPr>
            </a:lvl2pPr>
            <a:lvl3pPr marL="0" indent="0">
              <a:spcBef>
                <a:spcPts val="900"/>
              </a:spcBef>
              <a:buSzTx/>
              <a:buNone/>
              <a:defRPr sz="4000" b="1">
                <a:solidFill>
                  <a:srgbClr val="0033CC"/>
                </a:solidFill>
              </a:defRPr>
            </a:lvl3pPr>
            <a:lvl4pPr marL="0" indent="0">
              <a:spcBef>
                <a:spcPts val="900"/>
              </a:spcBef>
              <a:buSzTx/>
              <a:buNone/>
              <a:defRPr sz="4000" b="1">
                <a:solidFill>
                  <a:srgbClr val="0033CC"/>
                </a:solidFill>
              </a:defRPr>
            </a:lvl4pPr>
            <a:lvl5pPr marL="0" indent="0">
              <a:spcBef>
                <a:spcPts val="900"/>
              </a:spcBef>
              <a:buSzTx/>
              <a:buNone/>
              <a:defRPr sz="4000" b="1">
                <a:solidFill>
                  <a:srgbClr val="0033CC"/>
                </a:solidFill>
              </a:defRPr>
            </a:lvl5pPr>
          </a:lstStyle>
          <a:p>
            <a:r>
              <a:t>Body Level One</a:t>
            </a:r>
          </a:p>
          <a:p>
            <a:pPr lvl="1"/>
            <a:r>
              <a:t>Body Level Two</a:t>
            </a:r>
          </a:p>
          <a:p>
            <a:pPr lvl="2"/>
            <a:r>
              <a:t>Body Level Three</a:t>
            </a:r>
          </a:p>
          <a:p>
            <a:pPr lvl="3"/>
            <a:r>
              <a:t>Body Level Four</a:t>
            </a:r>
          </a:p>
          <a:p>
            <a:pPr lvl="4"/>
            <a:r>
              <a:t>Body Level Five</a:t>
            </a:r>
          </a:p>
        </p:txBody>
      </p:sp>
      <p:sp>
        <p:nvSpPr>
          <p:cNvPr id="77"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Content with Caption">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32"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33"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36" name="Group 9"/>
          <p:cNvGrpSpPr/>
          <p:nvPr/>
        </p:nvGrpSpPr>
        <p:grpSpPr>
          <a:xfrm>
            <a:off x="2428875" y="6429368"/>
            <a:ext cx="4286250" cy="428635"/>
            <a:chOff x="0" y="0"/>
            <a:chExt cx="4286250" cy="428633"/>
          </a:xfrm>
        </p:grpSpPr>
        <p:pic>
          <p:nvPicPr>
            <p:cNvPr id="134"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35"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37"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38"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39" name="Title Text"/>
          <p:cNvSpPr txBox="1">
            <a:spLocks noGrp="1"/>
          </p:cNvSpPr>
          <p:nvPr>
            <p:ph type="title" hasCustomPrompt="1"/>
          </p:nvPr>
        </p:nvSpPr>
        <p:spPr>
          <a:xfrm>
            <a:off x="457200" y="273050"/>
            <a:ext cx="3008316" cy="1162050"/>
          </a:xfrm>
          <a:prstGeom prst="rect">
            <a:avLst/>
          </a:prstGeom>
          <a:solidFill>
            <a:srgbClr val="93CDDD"/>
          </a:solidFill>
        </p:spPr>
        <p:txBody>
          <a:bodyPr anchor="b"/>
          <a:lstStyle>
            <a:lvl1pPr algn="l">
              <a:defRPr sz="2000" b="1">
                <a:solidFill>
                  <a:srgbClr val="FFFFFF"/>
                </a:solidFill>
              </a:defRPr>
            </a:lvl1pPr>
          </a:lstStyle>
          <a:p>
            <a:r>
              <a:t>Title Text</a:t>
            </a:r>
          </a:p>
        </p:txBody>
      </p:sp>
      <p:sp>
        <p:nvSpPr>
          <p:cNvPr id="140" name="Body Level One…"/>
          <p:cNvSpPr txBox="1">
            <a:spLocks noGrp="1"/>
          </p:cNvSpPr>
          <p:nvPr>
            <p:ph type="body" idx="1" hasCustomPrompt="1"/>
          </p:nvPr>
        </p:nvSpPr>
        <p:spPr>
          <a:xfrm>
            <a:off x="3575050" y="273050"/>
            <a:ext cx="5111750" cy="5853113"/>
          </a:xfrm>
          <a:prstGeom prst="rect">
            <a:avLst/>
          </a:prstGeom>
        </p:spPr>
        <p:txBody>
          <a:bodyPr/>
          <a:lstStyle>
            <a:lvl1pPr>
              <a:buSzPct val="60000"/>
              <a:buBlip>
                <a:blip r:embed="rId7"/>
              </a:buBlip>
              <a:defRPr b="1">
                <a:solidFill>
                  <a:srgbClr val="003399"/>
                </a:solidFill>
              </a:defRPr>
            </a:lvl1pPr>
            <a:lvl2pPr>
              <a:buSzPct val="60000"/>
              <a:buBlip>
                <a:blip r:embed="rId7"/>
              </a:buBlip>
              <a:defRPr b="1">
                <a:solidFill>
                  <a:srgbClr val="003399"/>
                </a:solidFill>
              </a:defRPr>
            </a:lvl2pPr>
            <a:lvl3pPr>
              <a:buSzPct val="60000"/>
              <a:buBlip>
                <a:blip r:embed="rId7"/>
              </a:buBlip>
              <a:defRPr b="1">
                <a:solidFill>
                  <a:srgbClr val="003399"/>
                </a:solidFill>
              </a:defRPr>
            </a:lvl3pPr>
            <a:lvl4pPr>
              <a:buSzPct val="60000"/>
              <a:buBlip>
                <a:blip r:embed="rId7"/>
              </a:buBlip>
              <a:defRPr b="1">
                <a:solidFill>
                  <a:srgbClr val="003399"/>
                </a:solidFill>
              </a:defRPr>
            </a:lvl4pPr>
            <a:lvl5pPr marL="2194560" indent="-365760">
              <a:buSzPct val="60000"/>
              <a:buBlip>
                <a:blip r:embed="rId7"/>
              </a:buBlip>
              <a:defRPr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141" name="Text Placeholder 3"/>
          <p:cNvSpPr>
            <a:spLocks noGrp="1"/>
          </p:cNvSpPr>
          <p:nvPr>
            <p:ph type="body" sz="half" idx="13"/>
          </p:nvPr>
        </p:nvSpPr>
        <p:spPr>
          <a:xfrm>
            <a:off x="457198" y="1435100"/>
            <a:ext cx="3008317" cy="4691063"/>
          </a:xfrm>
          <a:prstGeom prst="rect">
            <a:avLst/>
          </a:prstGeom>
        </p:spPr>
        <p:txBody>
          <a:bodyPr/>
          <a:lstStyle/>
          <a:p/>
        </p:txBody>
      </p:sp>
      <p:sp>
        <p:nvSpPr>
          <p:cNvPr id="142"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Picture with Caption">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49"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50"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53" name="Group 9"/>
          <p:cNvGrpSpPr/>
          <p:nvPr/>
        </p:nvGrpSpPr>
        <p:grpSpPr>
          <a:xfrm>
            <a:off x="2428875" y="6429368"/>
            <a:ext cx="4286250" cy="428635"/>
            <a:chOff x="0" y="0"/>
            <a:chExt cx="4286250" cy="428633"/>
          </a:xfrm>
        </p:grpSpPr>
        <p:pic>
          <p:nvPicPr>
            <p:cNvPr id="151"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52"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54"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55"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56" name="Title Text"/>
          <p:cNvSpPr txBox="1">
            <a:spLocks noGrp="1"/>
          </p:cNvSpPr>
          <p:nvPr>
            <p:ph type="title" hasCustomPrompt="1"/>
          </p:nvPr>
        </p:nvSpPr>
        <p:spPr>
          <a:xfrm>
            <a:off x="1792288" y="4800600"/>
            <a:ext cx="5486404" cy="566738"/>
          </a:xfrm>
          <a:prstGeom prst="rect">
            <a:avLst/>
          </a:prstGeom>
          <a:solidFill>
            <a:srgbClr val="93CDDD"/>
          </a:solidFill>
        </p:spPr>
        <p:txBody>
          <a:bodyPr anchor="b"/>
          <a:lstStyle>
            <a:lvl1pPr algn="l">
              <a:defRPr sz="2000" b="1">
                <a:solidFill>
                  <a:srgbClr val="FFFFFF"/>
                </a:solidFill>
              </a:defRPr>
            </a:lvl1pPr>
          </a:lstStyle>
          <a:p>
            <a:r>
              <a:t>Title Text</a:t>
            </a:r>
          </a:p>
        </p:txBody>
      </p:sp>
      <p:sp>
        <p:nvSpPr>
          <p:cNvPr id="157" name="Picture Placeholder 2"/>
          <p:cNvSpPr>
            <a:spLocks noGrp="1"/>
          </p:cNvSpPr>
          <p:nvPr>
            <p:ph type="pic" sz="half" idx="13"/>
          </p:nvPr>
        </p:nvSpPr>
        <p:spPr>
          <a:xfrm>
            <a:off x="1792288" y="612775"/>
            <a:ext cx="5486404" cy="4114800"/>
          </a:xfrm>
          <a:prstGeom prst="rect">
            <a:avLst/>
          </a:prstGeom>
        </p:spPr>
        <p:txBody>
          <a:bodyPr lIns="91439" tIns="45719" rIns="91439" bIns="45719">
            <a:noAutofit/>
          </a:bodyPr>
          <a:lstStyle/>
          <a:p/>
        </p:txBody>
      </p:sp>
      <p:sp>
        <p:nvSpPr>
          <p:cNvPr id="158" name="Body Level One…"/>
          <p:cNvSpPr txBox="1">
            <a:spLocks noGrp="1"/>
          </p:cNvSpPr>
          <p:nvPr>
            <p:ph type="body" sz="quarter" idx="1" hasCustomPrompt="1"/>
          </p:nvPr>
        </p:nvSpPr>
        <p:spPr>
          <a:xfrm>
            <a:off x="1792288" y="5367337"/>
            <a:ext cx="5486404" cy="804867"/>
          </a:xfrm>
          <a:prstGeom prst="rect">
            <a:avLst/>
          </a:prstGeom>
        </p:spPr>
        <p:txBody>
          <a:bodyPr/>
          <a:lstStyle>
            <a:lvl1pPr marL="0" indent="0">
              <a:spcBef>
                <a:spcPts val="300"/>
              </a:spcBef>
              <a:buSzTx/>
              <a:buNone/>
              <a:defRPr sz="1400" b="1">
                <a:solidFill>
                  <a:srgbClr val="003399"/>
                </a:solidFill>
              </a:defRPr>
            </a:lvl1pPr>
            <a:lvl2pPr marL="0" indent="0">
              <a:spcBef>
                <a:spcPts val="300"/>
              </a:spcBef>
              <a:buSzTx/>
              <a:buNone/>
              <a:defRPr sz="1400" b="1">
                <a:solidFill>
                  <a:srgbClr val="003399"/>
                </a:solidFill>
              </a:defRPr>
            </a:lvl2pPr>
            <a:lvl3pPr marL="0" indent="0">
              <a:spcBef>
                <a:spcPts val="300"/>
              </a:spcBef>
              <a:buSzTx/>
              <a:buNone/>
              <a:defRPr sz="1400" b="1">
                <a:solidFill>
                  <a:srgbClr val="003399"/>
                </a:solidFill>
              </a:defRPr>
            </a:lvl3pPr>
            <a:lvl4pPr marL="0" indent="0">
              <a:spcBef>
                <a:spcPts val="300"/>
              </a:spcBef>
              <a:buSzTx/>
              <a:buNone/>
              <a:defRPr sz="1400" b="1">
                <a:solidFill>
                  <a:srgbClr val="003399"/>
                </a:solidFill>
              </a:defRPr>
            </a:lvl4pPr>
            <a:lvl5pPr marL="0" indent="0">
              <a:spcBef>
                <a:spcPts val="300"/>
              </a:spcBef>
              <a:buSzTx/>
              <a:buNone/>
              <a:defRPr sz="1400"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159"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Title and Vertical Text">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66"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67"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70" name="Group 9"/>
          <p:cNvGrpSpPr/>
          <p:nvPr/>
        </p:nvGrpSpPr>
        <p:grpSpPr>
          <a:xfrm>
            <a:off x="2428875" y="6429368"/>
            <a:ext cx="4286250" cy="428635"/>
            <a:chOff x="0" y="0"/>
            <a:chExt cx="4286250" cy="428633"/>
          </a:xfrm>
        </p:grpSpPr>
        <p:pic>
          <p:nvPicPr>
            <p:cNvPr id="168"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69"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71"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72"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73" name="Title Text"/>
          <p:cNvSpPr txBox="1">
            <a:spLocks noGrp="1"/>
          </p:cNvSpPr>
          <p:nvPr>
            <p:ph type="title" hasCustomPrompt="1"/>
          </p:nvPr>
        </p:nvSpPr>
        <p:spPr>
          <a:xfrm>
            <a:off x="0" y="0"/>
            <a:ext cx="9144000" cy="914400"/>
          </a:xfrm>
          <a:prstGeom prst="rect">
            <a:avLst/>
          </a:prstGeom>
          <a:solidFill>
            <a:srgbClr val="93CDDD"/>
          </a:solidFill>
        </p:spPr>
        <p:txBody>
          <a:bodyPr/>
          <a:lstStyle>
            <a:lvl1pPr>
              <a:defRPr b="1">
                <a:solidFill>
                  <a:srgbClr val="FFFFFF"/>
                </a:solidFill>
              </a:defRPr>
            </a:lvl1pPr>
          </a:lstStyle>
          <a:p>
            <a:r>
              <a:t>Title Text</a:t>
            </a:r>
          </a:p>
        </p:txBody>
      </p:sp>
      <p:sp>
        <p:nvSpPr>
          <p:cNvPr id="174" name="Body Level One…"/>
          <p:cNvSpPr txBox="1">
            <a:spLocks noGrp="1"/>
          </p:cNvSpPr>
          <p:nvPr>
            <p:ph type="body" idx="1" hasCustomPrompt="1"/>
          </p:nvPr>
        </p:nvSpPr>
        <p:spPr>
          <a:xfrm>
            <a:off x="152400" y="1066800"/>
            <a:ext cx="8839200" cy="5076825"/>
          </a:xfrm>
          <a:prstGeom prst="rect">
            <a:avLst/>
          </a:prstGeom>
        </p:spPr>
        <p:txBody>
          <a:bodyPr/>
          <a:lstStyle>
            <a:lvl1pPr>
              <a:buSzPct val="60000"/>
              <a:buBlip>
                <a:blip r:embed="rId7"/>
              </a:buBlip>
              <a:defRPr b="1">
                <a:solidFill>
                  <a:srgbClr val="003399"/>
                </a:solidFill>
              </a:defRPr>
            </a:lvl1pPr>
            <a:lvl2pPr marL="742950" indent="-285750">
              <a:buSzPct val="60000"/>
              <a:buBlip>
                <a:blip r:embed="rId7"/>
              </a:buBlip>
              <a:defRPr b="1">
                <a:solidFill>
                  <a:srgbClr val="003399"/>
                </a:solidFill>
              </a:defRPr>
            </a:lvl2pPr>
            <a:lvl3pPr>
              <a:buSzPct val="60000"/>
              <a:buBlip>
                <a:blip r:embed="rId7"/>
              </a:buBlip>
              <a:defRPr b="1">
                <a:solidFill>
                  <a:srgbClr val="003399"/>
                </a:solidFill>
              </a:defRPr>
            </a:lvl3pPr>
            <a:lvl4pPr>
              <a:buSzPct val="60000"/>
              <a:buBlip>
                <a:blip r:embed="rId7"/>
              </a:buBlip>
              <a:defRPr b="1">
                <a:solidFill>
                  <a:srgbClr val="003399"/>
                </a:solidFill>
              </a:defRPr>
            </a:lvl4pPr>
            <a:lvl5pPr marL="2194560" indent="-365760">
              <a:buSzPct val="60000"/>
              <a:buBlip>
                <a:blip r:embed="rId7"/>
              </a:buBlip>
              <a:defRPr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175"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Vertical Title and Text">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82"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83"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86" name="Group 9"/>
          <p:cNvGrpSpPr/>
          <p:nvPr/>
        </p:nvGrpSpPr>
        <p:grpSpPr>
          <a:xfrm>
            <a:off x="2428875" y="6429368"/>
            <a:ext cx="4286250" cy="428635"/>
            <a:chOff x="0" y="0"/>
            <a:chExt cx="4286250" cy="428633"/>
          </a:xfrm>
        </p:grpSpPr>
        <p:pic>
          <p:nvPicPr>
            <p:cNvPr id="184"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85"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87"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88"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89" name="Title Text"/>
          <p:cNvSpPr txBox="1">
            <a:spLocks noGrp="1"/>
          </p:cNvSpPr>
          <p:nvPr>
            <p:ph type="title" hasCustomPrompt="1"/>
          </p:nvPr>
        </p:nvSpPr>
        <p:spPr>
          <a:xfrm>
            <a:off x="7072330" y="274638"/>
            <a:ext cx="2057405" cy="5851527"/>
          </a:xfrm>
          <a:prstGeom prst="rect">
            <a:avLst/>
          </a:prstGeom>
          <a:solidFill>
            <a:srgbClr val="93CDDD"/>
          </a:solidFill>
        </p:spPr>
        <p:txBody>
          <a:bodyPr/>
          <a:lstStyle>
            <a:lvl1pPr>
              <a:defRPr b="1">
                <a:solidFill>
                  <a:srgbClr val="FFFFFF"/>
                </a:solidFill>
              </a:defRPr>
            </a:lvl1pPr>
          </a:lstStyle>
          <a:p>
            <a:r>
              <a:t>Title Text</a:t>
            </a:r>
          </a:p>
        </p:txBody>
      </p:sp>
      <p:sp>
        <p:nvSpPr>
          <p:cNvPr id="190" name="Body Level One…"/>
          <p:cNvSpPr txBox="1">
            <a:spLocks noGrp="1"/>
          </p:cNvSpPr>
          <p:nvPr>
            <p:ph type="body" idx="1" hasCustomPrompt="1"/>
          </p:nvPr>
        </p:nvSpPr>
        <p:spPr>
          <a:xfrm>
            <a:off x="457200" y="274638"/>
            <a:ext cx="6019800" cy="5851527"/>
          </a:xfrm>
          <a:prstGeom prst="rect">
            <a:avLst/>
          </a:prstGeom>
        </p:spPr>
        <p:txBody>
          <a:bodyPr/>
          <a:lstStyle>
            <a:lvl1pPr>
              <a:buSzPct val="60000"/>
              <a:buBlip>
                <a:blip r:embed="rId7"/>
              </a:buBlip>
              <a:defRPr b="1">
                <a:solidFill>
                  <a:srgbClr val="003399"/>
                </a:solidFill>
              </a:defRPr>
            </a:lvl1pPr>
            <a:lvl2pPr marL="742950" indent="-285750">
              <a:buSzPct val="60000"/>
              <a:buBlip>
                <a:blip r:embed="rId7"/>
              </a:buBlip>
              <a:defRPr b="1">
                <a:solidFill>
                  <a:srgbClr val="003399"/>
                </a:solidFill>
              </a:defRPr>
            </a:lvl2pPr>
            <a:lvl3pPr>
              <a:buSzPct val="60000"/>
              <a:buBlip>
                <a:blip r:embed="rId7"/>
              </a:buBlip>
              <a:defRPr b="1">
                <a:solidFill>
                  <a:srgbClr val="003399"/>
                </a:solidFill>
              </a:defRPr>
            </a:lvl3pPr>
            <a:lvl4pPr>
              <a:buSzPct val="60000"/>
              <a:buBlip>
                <a:blip r:embed="rId7"/>
              </a:buBlip>
              <a:defRPr b="1">
                <a:solidFill>
                  <a:srgbClr val="003399"/>
                </a:solidFill>
              </a:defRPr>
            </a:lvl4pPr>
            <a:lvl5pPr marL="2194560" indent="-365760">
              <a:buSzPct val="60000"/>
              <a:buBlip>
                <a:blip r:embed="rId7"/>
              </a:buBlip>
              <a:defRPr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191"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Title and Content">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98"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99"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202" name="Group 9"/>
          <p:cNvGrpSpPr/>
          <p:nvPr/>
        </p:nvGrpSpPr>
        <p:grpSpPr>
          <a:xfrm>
            <a:off x="2428875" y="6429368"/>
            <a:ext cx="4286250" cy="428635"/>
            <a:chOff x="0" y="0"/>
            <a:chExt cx="4286250" cy="428633"/>
          </a:xfrm>
        </p:grpSpPr>
        <p:pic>
          <p:nvPicPr>
            <p:cNvPr id="200"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201"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203"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204"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205" name="Title Text"/>
          <p:cNvSpPr txBox="1">
            <a:spLocks noGrp="1"/>
          </p:cNvSpPr>
          <p:nvPr>
            <p:ph type="title" hasCustomPrompt="1"/>
          </p:nvPr>
        </p:nvSpPr>
        <p:spPr>
          <a:xfrm>
            <a:off x="0" y="-24"/>
            <a:ext cx="9144000" cy="1143001"/>
          </a:xfrm>
          <a:prstGeom prst="rect">
            <a:avLst/>
          </a:prstGeom>
          <a:solidFill>
            <a:srgbClr val="93CDDD"/>
          </a:solidFill>
        </p:spPr>
        <p:txBody>
          <a:bodyPr/>
          <a:lstStyle>
            <a:lvl1pPr>
              <a:defRPr b="1">
                <a:solidFill>
                  <a:srgbClr val="FFFFFF"/>
                </a:solidFill>
              </a:defRPr>
            </a:lvl1pPr>
          </a:lstStyle>
          <a:p>
            <a:r>
              <a:t>Title Text</a:t>
            </a:r>
          </a:p>
        </p:txBody>
      </p:sp>
      <p:sp>
        <p:nvSpPr>
          <p:cNvPr id="206" name="Body Level One…"/>
          <p:cNvSpPr txBox="1">
            <a:spLocks noGrp="1"/>
          </p:cNvSpPr>
          <p:nvPr>
            <p:ph type="body" idx="1" hasCustomPrompt="1"/>
          </p:nvPr>
        </p:nvSpPr>
        <p:spPr>
          <a:xfrm>
            <a:off x="285750" y="1447800"/>
            <a:ext cx="8705850" cy="4695825"/>
          </a:xfrm>
          <a:prstGeom prst="rect">
            <a:avLst/>
          </a:prstGeom>
        </p:spPr>
        <p:txBody>
          <a:bodyPr/>
          <a:lstStyle>
            <a:lvl1pPr>
              <a:buSzPct val="60000"/>
              <a:buBlip>
                <a:blip r:embed="rId7"/>
              </a:buBlip>
              <a:defRPr b="1">
                <a:solidFill>
                  <a:srgbClr val="003399"/>
                </a:solidFill>
              </a:defRPr>
            </a:lvl1pPr>
            <a:lvl2pPr marL="742950" indent="-285750">
              <a:buSzPct val="60000"/>
              <a:buBlip>
                <a:blip r:embed="rId7"/>
              </a:buBlip>
              <a:defRPr b="1">
                <a:solidFill>
                  <a:srgbClr val="003399"/>
                </a:solidFill>
              </a:defRPr>
            </a:lvl2pPr>
            <a:lvl3pPr>
              <a:buSzPct val="60000"/>
              <a:buBlip>
                <a:blip r:embed="rId7"/>
              </a:buBlip>
              <a:defRPr b="1">
                <a:solidFill>
                  <a:srgbClr val="003399"/>
                </a:solidFill>
              </a:defRPr>
            </a:lvl3pPr>
            <a:lvl4pPr>
              <a:buSzPct val="60000"/>
              <a:buBlip>
                <a:blip r:embed="rId7"/>
              </a:buBlip>
              <a:defRPr b="1">
                <a:solidFill>
                  <a:srgbClr val="003399"/>
                </a:solidFill>
              </a:defRPr>
            </a:lvl4pPr>
            <a:lvl5pPr marL="2194560" indent="-365760">
              <a:buSzPct val="60000"/>
              <a:buBlip>
                <a:blip r:embed="rId7"/>
              </a:buBlip>
              <a:defRPr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207"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x">
  <p:cSld name="Title and Content 0">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214"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215"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218" name="Group 9"/>
          <p:cNvGrpSpPr/>
          <p:nvPr/>
        </p:nvGrpSpPr>
        <p:grpSpPr>
          <a:xfrm>
            <a:off x="2428875" y="6429368"/>
            <a:ext cx="4286250" cy="428635"/>
            <a:chOff x="0" y="0"/>
            <a:chExt cx="4286250" cy="428633"/>
          </a:xfrm>
        </p:grpSpPr>
        <p:pic>
          <p:nvPicPr>
            <p:cNvPr id="216"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217"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219"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220"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221" name="Title Text"/>
          <p:cNvSpPr txBox="1">
            <a:spLocks noGrp="1"/>
          </p:cNvSpPr>
          <p:nvPr>
            <p:ph type="title" hasCustomPrompt="1"/>
          </p:nvPr>
        </p:nvSpPr>
        <p:spPr>
          <a:xfrm>
            <a:off x="0" y="-24"/>
            <a:ext cx="9144000" cy="1143001"/>
          </a:xfrm>
          <a:prstGeom prst="rect">
            <a:avLst/>
          </a:prstGeom>
          <a:solidFill>
            <a:srgbClr val="93CDDD"/>
          </a:solidFill>
        </p:spPr>
        <p:txBody>
          <a:bodyPr/>
          <a:lstStyle>
            <a:lvl1pPr>
              <a:defRPr b="1">
                <a:solidFill>
                  <a:srgbClr val="FFFFFF"/>
                </a:solidFill>
              </a:defRPr>
            </a:lvl1pPr>
          </a:lstStyle>
          <a:p>
            <a:r>
              <a:t>Title Text</a:t>
            </a:r>
          </a:p>
        </p:txBody>
      </p:sp>
      <p:sp>
        <p:nvSpPr>
          <p:cNvPr id="222" name="Body Level One…"/>
          <p:cNvSpPr txBox="1">
            <a:spLocks noGrp="1"/>
          </p:cNvSpPr>
          <p:nvPr>
            <p:ph type="body" idx="1" hasCustomPrompt="1"/>
          </p:nvPr>
        </p:nvSpPr>
        <p:spPr>
          <a:xfrm>
            <a:off x="285750" y="1447800"/>
            <a:ext cx="8705850" cy="4695825"/>
          </a:xfrm>
          <a:prstGeom prst="rect">
            <a:avLst/>
          </a:prstGeom>
        </p:spPr>
        <p:txBody>
          <a:bodyPr/>
          <a:lstStyle>
            <a:lvl1pPr>
              <a:buSzPct val="60000"/>
              <a:buBlip>
                <a:blip r:embed="rId7"/>
              </a:buBlip>
              <a:defRPr b="1">
                <a:solidFill>
                  <a:srgbClr val="003399"/>
                </a:solidFill>
              </a:defRPr>
            </a:lvl1pPr>
            <a:lvl2pPr marL="742950" indent="-285750">
              <a:buSzPct val="60000"/>
              <a:buBlip>
                <a:blip r:embed="rId7"/>
              </a:buBlip>
              <a:defRPr b="1">
                <a:solidFill>
                  <a:srgbClr val="003399"/>
                </a:solidFill>
              </a:defRPr>
            </a:lvl2pPr>
            <a:lvl3pPr>
              <a:buSzPct val="60000"/>
              <a:buBlip>
                <a:blip r:embed="rId7"/>
              </a:buBlip>
              <a:defRPr b="1">
                <a:solidFill>
                  <a:srgbClr val="003399"/>
                </a:solidFill>
              </a:defRPr>
            </a:lvl3pPr>
            <a:lvl4pPr>
              <a:buSzPct val="60000"/>
              <a:buBlip>
                <a:blip r:embed="rId7"/>
              </a:buBlip>
              <a:defRPr b="1">
                <a:solidFill>
                  <a:srgbClr val="003399"/>
                </a:solidFill>
              </a:defRPr>
            </a:lvl4pPr>
            <a:lvl5pPr marL="2194560" indent="-365760">
              <a:buSzPct val="60000"/>
              <a:buBlip>
                <a:blip r:embed="rId7"/>
              </a:buBlip>
              <a:defRPr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223"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tx">
  <p:cSld name="Blank">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230"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231"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234" name="Group 9"/>
          <p:cNvGrpSpPr/>
          <p:nvPr/>
        </p:nvGrpSpPr>
        <p:grpSpPr>
          <a:xfrm>
            <a:off x="2428875" y="6429368"/>
            <a:ext cx="4286250" cy="428635"/>
            <a:chOff x="0" y="0"/>
            <a:chExt cx="4286250" cy="428633"/>
          </a:xfrm>
        </p:grpSpPr>
        <p:pic>
          <p:nvPicPr>
            <p:cNvPr id="232"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233"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235"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236"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237"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44" name="Title Text"/>
          <p:cNvSpPr txBox="1">
            <a:spLocks noGrp="1"/>
          </p:cNvSpPr>
          <p:nvPr>
            <p:ph type="title" hasCustomPrompt="1"/>
          </p:nvPr>
        </p:nvSpPr>
        <p:spPr>
          <a:prstGeom prst="rect">
            <a:avLst/>
          </a:prstGeom>
        </p:spPr>
        <p:txBody>
          <a:bodyPr/>
          <a:lstStyle/>
          <a:p>
            <a:r>
              <a:t>Title Text</a:t>
            </a:r>
          </a:p>
        </p:txBody>
      </p:sp>
      <p:sp>
        <p:nvSpPr>
          <p:cNvPr id="245" name="Body Level One…"/>
          <p:cNvSpPr txBox="1">
            <a:spLocks noGrp="1"/>
          </p:cNvSpPr>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6"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cSld name="Title Slide">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1"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2"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5" name="Group 9"/>
          <p:cNvGrpSpPr/>
          <p:nvPr/>
        </p:nvGrpSpPr>
        <p:grpSpPr>
          <a:xfrm>
            <a:off x="2428875" y="6429368"/>
            <a:ext cx="4286250" cy="428635"/>
            <a:chOff x="0" y="0"/>
            <a:chExt cx="4286250" cy="428633"/>
          </a:xfrm>
        </p:grpSpPr>
        <p:pic>
          <p:nvPicPr>
            <p:cNvPr id="13"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4"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6"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7"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pic>
        <p:nvPicPr>
          <p:cNvPr id="18" name="Picture 4" descr="Picture 4"/>
          <p:cNvPicPr>
            <a:picLocks noChangeAspect="1"/>
          </p:cNvPicPr>
          <p:nvPr/>
        </p:nvPicPr>
        <p:blipFill>
          <a:blip r:embed="rId7"/>
          <a:srcRect l="11111" t="4305" r="11111" b="9605"/>
          <a:stretch>
            <a:fillRect/>
          </a:stretch>
        </p:blipFill>
        <p:spPr>
          <a:xfrm>
            <a:off x="3929062" y="-3"/>
            <a:ext cx="1133480" cy="1619257"/>
          </a:xfrm>
          <a:prstGeom prst="rect">
            <a:avLst/>
          </a:prstGeom>
          <a:ln w="12700">
            <a:miter lim="400000"/>
            <a:headEnd/>
            <a:tailEnd/>
          </a:ln>
        </p:spPr>
      </p:pic>
      <p:grpSp>
        <p:nvGrpSpPr>
          <p:cNvPr id="25" name="Group 12"/>
          <p:cNvGrpSpPr/>
          <p:nvPr/>
        </p:nvGrpSpPr>
        <p:grpSpPr>
          <a:xfrm>
            <a:off x="2214559" y="5357805"/>
            <a:ext cx="4800619" cy="766776"/>
            <a:chOff x="-1" y="-2"/>
            <a:chExt cx="4800617" cy="766774"/>
          </a:xfrm>
        </p:grpSpPr>
        <p:grpSp>
          <p:nvGrpSpPr>
            <p:cNvPr id="21" name="Picture 4"/>
            <p:cNvGrpSpPr/>
            <p:nvPr/>
          </p:nvGrpSpPr>
          <p:grpSpPr>
            <a:xfrm>
              <a:off x="514351" y="-2"/>
              <a:ext cx="3600462" cy="523803"/>
              <a:chOff x="0" y="-1"/>
              <a:chExt cx="3600461" cy="523802"/>
            </a:xfrm>
          </p:grpSpPr>
          <p:sp>
            <p:nvSpPr>
              <p:cNvPr id="19" name="Rectangle"/>
              <p:cNvSpPr/>
              <p:nvPr/>
            </p:nvSpPr>
            <p:spPr>
              <a:xfrm>
                <a:off x="-1" y="-2"/>
                <a:ext cx="3600462" cy="523802"/>
              </a:xfrm>
              <a:prstGeom prst="rect">
                <a:avLst/>
              </a:prstGeom>
              <a:solidFill>
                <a:srgbClr val="000000">
                  <a:alpha val="0"/>
                </a:srgbClr>
              </a:solidFill>
              <a:ln w="12700" cap="flat">
                <a:noFill/>
                <a:miter lim="400000"/>
              </a:ln>
              <a:effectLst/>
            </p:spPr>
            <p:txBody>
              <a:bodyPr wrap="square" lIns="45718" tIns="45718" rIns="45718" bIns="45718" numCol="1" anchor="ctr">
                <a:noAutofit/>
              </a:bodyPr>
              <a:lstStyle/>
              <a:p>
                <a:pPr>
                  <a:defRPr>
                    <a:latin typeface="Calibri" panose="020F0502020204030204"/>
                    <a:ea typeface="Calibri" panose="020F0502020204030204"/>
                    <a:cs typeface="Calibri" panose="020F0502020204030204"/>
                    <a:sym typeface="Calibri" panose="020F0502020204030204"/>
                  </a:defRPr>
                </a:pPr>
              </a:p>
            </p:txBody>
          </p:sp>
          <p:pic>
            <p:nvPicPr>
              <p:cNvPr id="20" name="image7.png" descr="image7.png"/>
              <p:cNvPicPr>
                <a:picLocks noChangeAspect="1"/>
              </p:cNvPicPr>
              <p:nvPr/>
            </p:nvPicPr>
            <p:blipFill>
              <a:blip r:embed="rId8"/>
              <a:stretch>
                <a:fillRect/>
              </a:stretch>
            </p:blipFill>
            <p:spPr>
              <a:xfrm>
                <a:off x="0" y="-1"/>
                <a:ext cx="3600461" cy="523803"/>
              </a:xfrm>
              <a:prstGeom prst="rect">
                <a:avLst/>
              </a:prstGeom>
              <a:ln w="12700" cap="flat">
                <a:noFill/>
                <a:miter lim="400000"/>
                <a:headEnd/>
                <a:tailEnd/>
              </a:ln>
              <a:effectLst/>
            </p:spPr>
          </p:pic>
        </p:grpSp>
        <p:grpSp>
          <p:nvGrpSpPr>
            <p:cNvPr id="24" name="Picture 5"/>
            <p:cNvGrpSpPr/>
            <p:nvPr/>
          </p:nvGrpSpPr>
          <p:grpSpPr>
            <a:xfrm>
              <a:off x="-2" y="357127"/>
              <a:ext cx="4800618" cy="409646"/>
              <a:chOff x="0" y="0"/>
              <a:chExt cx="4800617" cy="409645"/>
            </a:xfrm>
          </p:grpSpPr>
          <p:sp>
            <p:nvSpPr>
              <p:cNvPr id="22" name="Rectangle"/>
              <p:cNvSpPr/>
              <p:nvPr/>
            </p:nvSpPr>
            <p:spPr>
              <a:xfrm>
                <a:off x="-1" y="-1"/>
                <a:ext cx="4800617" cy="409646"/>
              </a:xfrm>
              <a:prstGeom prst="rect">
                <a:avLst/>
              </a:prstGeom>
              <a:solidFill>
                <a:srgbClr val="000000">
                  <a:alpha val="0"/>
                </a:srgbClr>
              </a:solidFill>
              <a:ln w="12700" cap="flat">
                <a:noFill/>
                <a:miter lim="400000"/>
              </a:ln>
              <a:effectLst/>
            </p:spPr>
            <p:txBody>
              <a:bodyPr wrap="square" lIns="45718" tIns="45718" rIns="45718" bIns="45718" numCol="1" anchor="ctr">
                <a:noAutofit/>
              </a:bodyPr>
              <a:lstStyle/>
              <a:p>
                <a:pPr>
                  <a:defRPr>
                    <a:latin typeface="Calibri" panose="020F0502020204030204"/>
                    <a:ea typeface="Calibri" panose="020F0502020204030204"/>
                    <a:cs typeface="Calibri" panose="020F0502020204030204"/>
                    <a:sym typeface="Calibri" panose="020F0502020204030204"/>
                  </a:defRPr>
                </a:pPr>
              </a:p>
            </p:txBody>
          </p:sp>
          <p:pic>
            <p:nvPicPr>
              <p:cNvPr id="23" name="image8.png" descr="image8.png"/>
              <p:cNvPicPr>
                <a:picLocks noChangeAspect="1"/>
              </p:cNvPicPr>
              <p:nvPr/>
            </p:nvPicPr>
            <p:blipFill>
              <a:blip r:embed="rId9"/>
              <a:srcRect l="2464" t="17020" r="2614" b="14894"/>
              <a:stretch>
                <a:fillRect/>
              </a:stretch>
            </p:blipFill>
            <p:spPr>
              <a:xfrm>
                <a:off x="-1" y="-1"/>
                <a:ext cx="4800618" cy="409646"/>
              </a:xfrm>
              <a:prstGeom prst="rect">
                <a:avLst/>
              </a:prstGeom>
              <a:ln w="12700" cap="flat">
                <a:noFill/>
                <a:miter lim="400000"/>
                <a:headEnd/>
                <a:tailEnd/>
              </a:ln>
              <a:effectLst/>
            </p:spPr>
          </p:pic>
        </p:grpSp>
      </p:grpSp>
      <p:sp>
        <p:nvSpPr>
          <p:cNvPr id="26" name="Title Text"/>
          <p:cNvSpPr txBox="1">
            <a:spLocks noGrp="1"/>
          </p:cNvSpPr>
          <p:nvPr>
            <p:ph type="title" hasCustomPrompt="1"/>
          </p:nvPr>
        </p:nvSpPr>
        <p:spPr>
          <a:xfrm>
            <a:off x="457200" y="2030413"/>
            <a:ext cx="8153400" cy="1470030"/>
          </a:xfrm>
          <a:prstGeom prst="rect">
            <a:avLst/>
          </a:prstGeom>
        </p:spPr>
        <p:txBody>
          <a:bodyPr/>
          <a:lstStyle>
            <a:lvl1pPr>
              <a:defRPr sz="5400" b="1">
                <a:solidFill>
                  <a:srgbClr val="003399"/>
                </a:solidFill>
              </a:defRPr>
            </a:lvl1pPr>
          </a:lstStyle>
          <a:p>
            <a:r>
              <a:t>Title Text</a:t>
            </a:r>
          </a:p>
        </p:txBody>
      </p:sp>
      <p:sp>
        <p:nvSpPr>
          <p:cNvPr id="27" name="Body Level One…"/>
          <p:cNvSpPr txBox="1">
            <a:spLocks noGrp="1"/>
          </p:cNvSpPr>
          <p:nvPr>
            <p:ph type="body" sz="quarter" idx="1" hasCustomPrompt="1"/>
          </p:nvPr>
        </p:nvSpPr>
        <p:spPr>
          <a:xfrm>
            <a:off x="914400" y="4367217"/>
            <a:ext cx="7239000" cy="776299"/>
          </a:xfrm>
          <a:prstGeom prst="rect">
            <a:avLst/>
          </a:prstGeom>
        </p:spPr>
        <p:txBody>
          <a:bodyPr/>
          <a:lstStyle>
            <a:lvl1pPr marL="0" indent="0" algn="ctr">
              <a:buSzTx/>
              <a:buNone/>
              <a:defRPr b="1">
                <a:solidFill>
                  <a:srgbClr val="1A1C3E"/>
                </a:solidFill>
              </a:defRPr>
            </a:lvl1pPr>
            <a:lvl2pPr marL="0" indent="0" algn="ctr">
              <a:buSzTx/>
              <a:buNone/>
              <a:defRPr b="1">
                <a:solidFill>
                  <a:srgbClr val="1A1C3E"/>
                </a:solidFill>
              </a:defRPr>
            </a:lvl2pPr>
            <a:lvl3pPr marL="0" indent="0" algn="ctr">
              <a:buSzTx/>
              <a:buNone/>
              <a:defRPr b="1">
                <a:solidFill>
                  <a:srgbClr val="1A1C3E"/>
                </a:solidFill>
              </a:defRPr>
            </a:lvl3pPr>
            <a:lvl4pPr marL="0" indent="0" algn="ctr">
              <a:buSzTx/>
              <a:buNone/>
              <a:defRPr b="1">
                <a:solidFill>
                  <a:srgbClr val="1A1C3E"/>
                </a:solidFill>
              </a:defRPr>
            </a:lvl4pPr>
            <a:lvl5pPr marL="0" indent="0" algn="ctr">
              <a:buSzTx/>
              <a:buNone/>
              <a:defRPr b="1">
                <a:solidFill>
                  <a:srgbClr val="1A1C3E"/>
                </a:solidFill>
              </a:defRPr>
            </a:lvl5p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wo Content">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84"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85"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88" name="Group 9"/>
          <p:cNvGrpSpPr/>
          <p:nvPr/>
        </p:nvGrpSpPr>
        <p:grpSpPr>
          <a:xfrm>
            <a:off x="2428875" y="6429368"/>
            <a:ext cx="4286250" cy="428635"/>
            <a:chOff x="0" y="0"/>
            <a:chExt cx="4286250" cy="428633"/>
          </a:xfrm>
        </p:grpSpPr>
        <p:pic>
          <p:nvPicPr>
            <p:cNvPr id="86"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87"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89"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90"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91" name="Title Text"/>
          <p:cNvSpPr txBox="1">
            <a:spLocks noGrp="1"/>
          </p:cNvSpPr>
          <p:nvPr>
            <p:ph type="title" hasCustomPrompt="1"/>
          </p:nvPr>
        </p:nvSpPr>
        <p:spPr>
          <a:xfrm>
            <a:off x="0" y="0"/>
            <a:ext cx="9144000" cy="914400"/>
          </a:xfrm>
          <a:prstGeom prst="rect">
            <a:avLst/>
          </a:prstGeom>
          <a:solidFill>
            <a:srgbClr val="93CDDD"/>
          </a:solidFill>
        </p:spPr>
        <p:txBody>
          <a:bodyPr/>
          <a:lstStyle>
            <a:lvl1pPr>
              <a:defRPr b="1">
                <a:solidFill>
                  <a:srgbClr val="FFFFFF"/>
                </a:solidFill>
              </a:defRPr>
            </a:lvl1pPr>
          </a:lstStyle>
          <a:p>
            <a:r>
              <a:t>Title Text</a:t>
            </a:r>
          </a:p>
        </p:txBody>
      </p:sp>
      <p:sp>
        <p:nvSpPr>
          <p:cNvPr id="92" name="Body Level One…"/>
          <p:cNvSpPr txBox="1">
            <a:spLocks noGrp="1"/>
          </p:cNvSpPr>
          <p:nvPr>
            <p:ph type="body" sz="half" idx="1" hasCustomPrompt="1"/>
          </p:nvPr>
        </p:nvSpPr>
        <p:spPr>
          <a:xfrm>
            <a:off x="457200" y="1600200"/>
            <a:ext cx="4038600" cy="4525963"/>
          </a:xfrm>
          <a:prstGeom prst="rect">
            <a:avLst/>
          </a:prstGeom>
        </p:spPr>
        <p:txBody>
          <a:bodyPr/>
          <a:lstStyle>
            <a:lvl1pPr marL="245110" indent="-245110">
              <a:lnSpc>
                <a:spcPct val="90000"/>
              </a:lnSpc>
              <a:spcBef>
                <a:spcPts val="400"/>
              </a:spcBef>
              <a:buSzPct val="60000"/>
              <a:buBlip>
                <a:blip r:embed="rId7"/>
              </a:buBlip>
              <a:defRPr sz="2000" b="1" i="1" u="sng"/>
            </a:lvl1pPr>
            <a:lvl2pPr marL="695325" indent="-238125">
              <a:lnSpc>
                <a:spcPct val="90000"/>
              </a:lnSpc>
              <a:spcBef>
                <a:spcPts val="400"/>
              </a:spcBef>
              <a:buSzPct val="60000"/>
              <a:buBlip>
                <a:blip r:embed="rId7"/>
              </a:buBlip>
              <a:defRPr sz="2000" b="1" i="1" u="sng"/>
            </a:lvl2pPr>
            <a:lvl3pPr marL="1143000" indent="-228600">
              <a:lnSpc>
                <a:spcPct val="90000"/>
              </a:lnSpc>
              <a:spcBef>
                <a:spcPts val="400"/>
              </a:spcBef>
              <a:buSzPct val="60000"/>
              <a:buBlip>
                <a:blip r:embed="rId7"/>
              </a:buBlip>
              <a:defRPr sz="2000" b="1" i="1" u="sng"/>
            </a:lvl3pPr>
            <a:lvl4pPr marL="1625600" indent="-254000">
              <a:lnSpc>
                <a:spcPct val="90000"/>
              </a:lnSpc>
              <a:spcBef>
                <a:spcPts val="400"/>
              </a:spcBef>
              <a:buSzPct val="60000"/>
              <a:buBlip>
                <a:blip r:embed="rId7"/>
              </a:buBlip>
              <a:defRPr sz="2000" b="1" i="1" u="sng"/>
            </a:lvl4pPr>
            <a:lvl5pPr marL="2082800" indent="-254000">
              <a:lnSpc>
                <a:spcPct val="90000"/>
              </a:lnSpc>
              <a:spcBef>
                <a:spcPts val="400"/>
              </a:spcBef>
              <a:buSzPct val="60000"/>
              <a:buBlip>
                <a:blip r:embed="rId7"/>
              </a:buBlip>
              <a:defRPr sz="2000" b="1" i="1" u="sng"/>
            </a:lvl5pP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tx">
  <p:cSld name="Title Slide 0">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35"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36"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39" name="Group 9"/>
          <p:cNvGrpSpPr/>
          <p:nvPr/>
        </p:nvGrpSpPr>
        <p:grpSpPr>
          <a:xfrm>
            <a:off x="2428875" y="6429368"/>
            <a:ext cx="4286250" cy="428635"/>
            <a:chOff x="0" y="0"/>
            <a:chExt cx="4286250" cy="428633"/>
          </a:xfrm>
        </p:grpSpPr>
        <p:pic>
          <p:nvPicPr>
            <p:cNvPr id="37"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38"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40"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41"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pic>
        <p:nvPicPr>
          <p:cNvPr id="42" name="Picture 4" descr="Picture 4"/>
          <p:cNvPicPr>
            <a:picLocks noChangeAspect="1"/>
          </p:cNvPicPr>
          <p:nvPr/>
        </p:nvPicPr>
        <p:blipFill>
          <a:blip r:embed="rId7"/>
          <a:srcRect l="11111" t="4305" r="11111" b="9605"/>
          <a:stretch>
            <a:fillRect/>
          </a:stretch>
        </p:blipFill>
        <p:spPr>
          <a:xfrm>
            <a:off x="3929062" y="-3"/>
            <a:ext cx="1133480" cy="1619257"/>
          </a:xfrm>
          <a:prstGeom prst="rect">
            <a:avLst/>
          </a:prstGeom>
          <a:ln w="12700">
            <a:miter lim="400000"/>
            <a:headEnd/>
            <a:tailEnd/>
          </a:ln>
        </p:spPr>
      </p:pic>
      <p:sp>
        <p:nvSpPr>
          <p:cNvPr id="43" name="Title Text"/>
          <p:cNvSpPr txBox="1">
            <a:spLocks noGrp="1"/>
          </p:cNvSpPr>
          <p:nvPr>
            <p:ph type="title" hasCustomPrompt="1"/>
          </p:nvPr>
        </p:nvSpPr>
        <p:spPr>
          <a:xfrm>
            <a:off x="457200" y="2030413"/>
            <a:ext cx="8153400" cy="1470030"/>
          </a:xfrm>
          <a:prstGeom prst="rect">
            <a:avLst/>
          </a:prstGeom>
        </p:spPr>
        <p:txBody>
          <a:bodyPr/>
          <a:lstStyle>
            <a:lvl1pPr>
              <a:defRPr sz="5400" b="1">
                <a:solidFill>
                  <a:srgbClr val="003399"/>
                </a:solidFill>
              </a:defRPr>
            </a:lvl1pPr>
          </a:lstStyle>
          <a:p>
            <a:r>
              <a:t>Title Text</a:t>
            </a:r>
          </a:p>
        </p:txBody>
      </p:sp>
      <p:sp>
        <p:nvSpPr>
          <p:cNvPr id="44" name="Body Level One…"/>
          <p:cNvSpPr txBox="1">
            <a:spLocks noGrp="1"/>
          </p:cNvSpPr>
          <p:nvPr>
            <p:ph type="body" sz="quarter" idx="1" hasCustomPrompt="1"/>
          </p:nvPr>
        </p:nvSpPr>
        <p:spPr>
          <a:xfrm>
            <a:off x="914400" y="4367217"/>
            <a:ext cx="7239000" cy="776299"/>
          </a:xfrm>
          <a:prstGeom prst="rect">
            <a:avLst/>
          </a:prstGeom>
        </p:spPr>
        <p:txBody>
          <a:bodyPr/>
          <a:lstStyle>
            <a:lvl1pPr marL="0" indent="0" algn="ctr">
              <a:buSzTx/>
              <a:buNone/>
              <a:defRPr b="1">
                <a:solidFill>
                  <a:srgbClr val="1A1C3E"/>
                </a:solidFill>
              </a:defRPr>
            </a:lvl1pPr>
            <a:lvl2pPr marL="0" indent="0" algn="ctr">
              <a:buSzTx/>
              <a:buNone/>
              <a:defRPr b="1">
                <a:solidFill>
                  <a:srgbClr val="1A1C3E"/>
                </a:solidFill>
              </a:defRPr>
            </a:lvl2pPr>
            <a:lvl3pPr marL="0" indent="0" algn="ctr">
              <a:buSzTx/>
              <a:buNone/>
              <a:defRPr b="1">
                <a:solidFill>
                  <a:srgbClr val="1A1C3E"/>
                </a:solidFill>
              </a:defRPr>
            </a:lvl3pPr>
            <a:lvl4pPr marL="0" indent="0" algn="ctr">
              <a:buSzTx/>
              <a:buNone/>
              <a:defRPr b="1">
                <a:solidFill>
                  <a:srgbClr val="1A1C3E"/>
                </a:solidFill>
              </a:defRPr>
            </a:lvl4pPr>
            <a:lvl5pPr marL="0" indent="0" algn="ctr">
              <a:buSzTx/>
              <a:buNone/>
              <a:defRPr b="1">
                <a:solidFill>
                  <a:srgbClr val="1A1C3E"/>
                </a:solidFill>
              </a:defRPr>
            </a:lvl5pPr>
          </a:lstStyle>
          <a:p>
            <a:r>
              <a:t>Body Level One</a:t>
            </a:r>
          </a:p>
          <a:p>
            <a:pPr lvl="1"/>
            <a:r>
              <a:t>Body Level Two</a:t>
            </a:r>
          </a:p>
          <a:p>
            <a:pPr lvl="2"/>
            <a:r>
              <a:t>Body Level Three</a:t>
            </a:r>
          </a:p>
          <a:p>
            <a:pPr lvl="3"/>
            <a:r>
              <a:t>Body Level Four</a:t>
            </a:r>
          </a:p>
          <a:p>
            <a:pPr lvl="4"/>
            <a:r>
              <a:t>Body Level Five</a:t>
            </a:r>
          </a:p>
        </p:txBody>
      </p:sp>
      <p:sp>
        <p:nvSpPr>
          <p:cNvPr id="45"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type="tx">
  <p:cSld name="Section Header">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52"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53"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56" name="Group 9"/>
          <p:cNvGrpSpPr/>
          <p:nvPr/>
        </p:nvGrpSpPr>
        <p:grpSpPr>
          <a:xfrm>
            <a:off x="2428875" y="6429368"/>
            <a:ext cx="4286250" cy="428635"/>
            <a:chOff x="0" y="0"/>
            <a:chExt cx="4286250" cy="428633"/>
          </a:xfrm>
        </p:grpSpPr>
        <p:pic>
          <p:nvPicPr>
            <p:cNvPr id="54"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55"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57"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58"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59" name="Title Text"/>
          <p:cNvSpPr txBox="1">
            <a:spLocks noGrp="1"/>
          </p:cNvSpPr>
          <p:nvPr>
            <p:ph type="title" hasCustomPrompt="1"/>
          </p:nvPr>
        </p:nvSpPr>
        <p:spPr>
          <a:xfrm>
            <a:off x="0" y="0"/>
            <a:ext cx="9144000" cy="904860"/>
          </a:xfrm>
          <a:prstGeom prst="rect">
            <a:avLst/>
          </a:prstGeom>
          <a:solidFill>
            <a:srgbClr val="93CDDD"/>
          </a:solidFill>
        </p:spPr>
        <p:txBody>
          <a:bodyPr anchor="t"/>
          <a:lstStyle>
            <a:lvl1pPr>
              <a:defRPr sz="4000" b="1">
                <a:solidFill>
                  <a:srgbClr val="FFFFFF"/>
                </a:solidFill>
              </a:defRPr>
            </a:lvl1pPr>
          </a:lstStyle>
          <a:p>
            <a:r>
              <a:t>Title Text</a:t>
            </a:r>
          </a:p>
        </p:txBody>
      </p:sp>
      <p:sp>
        <p:nvSpPr>
          <p:cNvPr id="60" name="Body Level One…"/>
          <p:cNvSpPr txBox="1">
            <a:spLocks noGrp="1"/>
          </p:cNvSpPr>
          <p:nvPr>
            <p:ph type="body" idx="1" hasCustomPrompt="1"/>
          </p:nvPr>
        </p:nvSpPr>
        <p:spPr>
          <a:xfrm>
            <a:off x="228600" y="990600"/>
            <a:ext cx="8486804" cy="5153044"/>
          </a:xfrm>
          <a:prstGeom prst="rect">
            <a:avLst/>
          </a:prstGeom>
        </p:spPr>
        <p:txBody>
          <a:bodyPr/>
          <a:lstStyle>
            <a:lvl1pPr marL="0" indent="0">
              <a:spcBef>
                <a:spcPts val="900"/>
              </a:spcBef>
              <a:buSzTx/>
              <a:buNone/>
              <a:defRPr sz="4000" b="1">
                <a:solidFill>
                  <a:srgbClr val="0033CC"/>
                </a:solidFill>
              </a:defRPr>
            </a:lvl1pPr>
            <a:lvl2pPr marL="0" indent="0">
              <a:spcBef>
                <a:spcPts val="900"/>
              </a:spcBef>
              <a:buSzTx/>
              <a:buNone/>
              <a:defRPr sz="4000" b="1">
                <a:solidFill>
                  <a:srgbClr val="0033CC"/>
                </a:solidFill>
              </a:defRPr>
            </a:lvl2pPr>
            <a:lvl3pPr marL="0" indent="0">
              <a:spcBef>
                <a:spcPts val="900"/>
              </a:spcBef>
              <a:buSzTx/>
              <a:buNone/>
              <a:defRPr sz="4000" b="1">
                <a:solidFill>
                  <a:srgbClr val="0033CC"/>
                </a:solidFill>
              </a:defRPr>
            </a:lvl3pPr>
            <a:lvl4pPr marL="0" indent="0">
              <a:spcBef>
                <a:spcPts val="900"/>
              </a:spcBef>
              <a:buSzTx/>
              <a:buNone/>
              <a:defRPr sz="4000" b="1">
                <a:solidFill>
                  <a:srgbClr val="0033CC"/>
                </a:solidFill>
              </a:defRPr>
            </a:lvl4pPr>
            <a:lvl5pPr marL="0" indent="0">
              <a:spcBef>
                <a:spcPts val="900"/>
              </a:spcBef>
              <a:buSzTx/>
              <a:buNone/>
              <a:defRPr sz="4000" b="1">
                <a:solidFill>
                  <a:srgbClr val="0033CC"/>
                </a:solidFill>
              </a:defRPr>
            </a:lvl5pPr>
          </a:lstStyle>
          <a:p>
            <a:r>
              <a:t>Body Level One</a:t>
            </a:r>
          </a:p>
          <a:p>
            <a:pPr lvl="1"/>
            <a:r>
              <a:t>Body Level Two</a:t>
            </a:r>
          </a:p>
          <a:p>
            <a:pPr lvl="2"/>
            <a:r>
              <a:t>Body Level Three</a:t>
            </a:r>
          </a:p>
          <a:p>
            <a:pPr lvl="3"/>
            <a:r>
              <a:t>Body Level Four</a:t>
            </a:r>
          </a:p>
          <a:p>
            <a:pPr lvl="4"/>
            <a:r>
              <a:t>Body Level Five</a:t>
            </a:r>
          </a:p>
        </p:txBody>
      </p:sp>
      <p:sp>
        <p:nvSpPr>
          <p:cNvPr id="61"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type="tx">
  <p:cSld name="Section Header 0">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68"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69"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72" name="Group 9"/>
          <p:cNvGrpSpPr/>
          <p:nvPr/>
        </p:nvGrpSpPr>
        <p:grpSpPr>
          <a:xfrm>
            <a:off x="2428875" y="6429368"/>
            <a:ext cx="4286250" cy="428635"/>
            <a:chOff x="0" y="0"/>
            <a:chExt cx="4286250" cy="428633"/>
          </a:xfrm>
        </p:grpSpPr>
        <p:pic>
          <p:nvPicPr>
            <p:cNvPr id="70"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71"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73"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74"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75" name="Title Text"/>
          <p:cNvSpPr txBox="1">
            <a:spLocks noGrp="1"/>
          </p:cNvSpPr>
          <p:nvPr>
            <p:ph type="title" hasCustomPrompt="1"/>
          </p:nvPr>
        </p:nvSpPr>
        <p:spPr>
          <a:xfrm>
            <a:off x="0" y="0"/>
            <a:ext cx="9144000" cy="904860"/>
          </a:xfrm>
          <a:prstGeom prst="rect">
            <a:avLst/>
          </a:prstGeom>
          <a:solidFill>
            <a:srgbClr val="93CDDD"/>
          </a:solidFill>
        </p:spPr>
        <p:txBody>
          <a:bodyPr anchor="t"/>
          <a:lstStyle>
            <a:lvl1pPr>
              <a:defRPr sz="4000" b="1">
                <a:solidFill>
                  <a:srgbClr val="FFFFFF"/>
                </a:solidFill>
              </a:defRPr>
            </a:lvl1pPr>
          </a:lstStyle>
          <a:p>
            <a:r>
              <a:t>Title Text</a:t>
            </a:r>
          </a:p>
        </p:txBody>
      </p:sp>
      <p:sp>
        <p:nvSpPr>
          <p:cNvPr id="76" name="Body Level One…"/>
          <p:cNvSpPr txBox="1">
            <a:spLocks noGrp="1"/>
          </p:cNvSpPr>
          <p:nvPr>
            <p:ph type="body" idx="1" hasCustomPrompt="1"/>
          </p:nvPr>
        </p:nvSpPr>
        <p:spPr>
          <a:xfrm>
            <a:off x="228600" y="990600"/>
            <a:ext cx="8486804" cy="5153044"/>
          </a:xfrm>
          <a:prstGeom prst="rect">
            <a:avLst/>
          </a:prstGeom>
        </p:spPr>
        <p:txBody>
          <a:bodyPr/>
          <a:lstStyle>
            <a:lvl1pPr marL="0" indent="0">
              <a:spcBef>
                <a:spcPts val="900"/>
              </a:spcBef>
              <a:buSzTx/>
              <a:buNone/>
              <a:defRPr sz="4000" b="1">
                <a:solidFill>
                  <a:srgbClr val="0033CC"/>
                </a:solidFill>
              </a:defRPr>
            </a:lvl1pPr>
            <a:lvl2pPr marL="0" indent="0">
              <a:spcBef>
                <a:spcPts val="900"/>
              </a:spcBef>
              <a:buSzTx/>
              <a:buNone/>
              <a:defRPr sz="4000" b="1">
                <a:solidFill>
                  <a:srgbClr val="0033CC"/>
                </a:solidFill>
              </a:defRPr>
            </a:lvl2pPr>
            <a:lvl3pPr marL="0" indent="0">
              <a:spcBef>
                <a:spcPts val="900"/>
              </a:spcBef>
              <a:buSzTx/>
              <a:buNone/>
              <a:defRPr sz="4000" b="1">
                <a:solidFill>
                  <a:srgbClr val="0033CC"/>
                </a:solidFill>
              </a:defRPr>
            </a:lvl3pPr>
            <a:lvl4pPr marL="0" indent="0">
              <a:spcBef>
                <a:spcPts val="900"/>
              </a:spcBef>
              <a:buSzTx/>
              <a:buNone/>
              <a:defRPr sz="4000" b="1">
                <a:solidFill>
                  <a:srgbClr val="0033CC"/>
                </a:solidFill>
              </a:defRPr>
            </a:lvl4pPr>
            <a:lvl5pPr marL="0" indent="0">
              <a:spcBef>
                <a:spcPts val="900"/>
              </a:spcBef>
              <a:buSzTx/>
              <a:buNone/>
              <a:defRPr sz="4000" b="1">
                <a:solidFill>
                  <a:srgbClr val="0033CC"/>
                </a:solidFill>
              </a:defRPr>
            </a:lvl5pPr>
          </a:lstStyle>
          <a:p>
            <a:r>
              <a:t>Body Level One</a:t>
            </a:r>
          </a:p>
          <a:p>
            <a:pPr lvl="1"/>
            <a:r>
              <a:t>Body Level Two</a:t>
            </a:r>
          </a:p>
          <a:p>
            <a:pPr lvl="2"/>
            <a:r>
              <a:t>Body Level Three</a:t>
            </a:r>
          </a:p>
          <a:p>
            <a:pPr lvl="3"/>
            <a:r>
              <a:t>Body Level Four</a:t>
            </a:r>
          </a:p>
          <a:p>
            <a:pPr lvl="4"/>
            <a:r>
              <a:t>Body Level Five</a:t>
            </a:r>
          </a:p>
        </p:txBody>
      </p:sp>
      <p:sp>
        <p:nvSpPr>
          <p:cNvPr id="77"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type="tx">
  <p:cSld name="Two Content">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84"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85"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88" name="Group 9"/>
          <p:cNvGrpSpPr/>
          <p:nvPr/>
        </p:nvGrpSpPr>
        <p:grpSpPr>
          <a:xfrm>
            <a:off x="2428875" y="6429368"/>
            <a:ext cx="4286250" cy="428635"/>
            <a:chOff x="0" y="0"/>
            <a:chExt cx="4286250" cy="428633"/>
          </a:xfrm>
        </p:grpSpPr>
        <p:pic>
          <p:nvPicPr>
            <p:cNvPr id="86"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87"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89"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90"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91" name="Title Text"/>
          <p:cNvSpPr txBox="1">
            <a:spLocks noGrp="1"/>
          </p:cNvSpPr>
          <p:nvPr>
            <p:ph type="title" hasCustomPrompt="1"/>
          </p:nvPr>
        </p:nvSpPr>
        <p:spPr>
          <a:xfrm>
            <a:off x="0" y="0"/>
            <a:ext cx="9144000" cy="914400"/>
          </a:xfrm>
          <a:prstGeom prst="rect">
            <a:avLst/>
          </a:prstGeom>
          <a:solidFill>
            <a:srgbClr val="93CDDD"/>
          </a:solidFill>
        </p:spPr>
        <p:txBody>
          <a:bodyPr/>
          <a:lstStyle>
            <a:lvl1pPr>
              <a:defRPr b="1">
                <a:solidFill>
                  <a:srgbClr val="FFFFFF"/>
                </a:solidFill>
              </a:defRPr>
            </a:lvl1pPr>
          </a:lstStyle>
          <a:p>
            <a:r>
              <a:t>Title Text</a:t>
            </a:r>
          </a:p>
        </p:txBody>
      </p:sp>
      <p:sp>
        <p:nvSpPr>
          <p:cNvPr id="92" name="Body Level One…"/>
          <p:cNvSpPr txBox="1">
            <a:spLocks noGrp="1"/>
          </p:cNvSpPr>
          <p:nvPr>
            <p:ph type="body" sz="half" idx="1" hasCustomPrompt="1"/>
          </p:nvPr>
        </p:nvSpPr>
        <p:spPr>
          <a:xfrm>
            <a:off x="457200" y="1600200"/>
            <a:ext cx="4038600" cy="4525963"/>
          </a:xfrm>
          <a:prstGeom prst="rect">
            <a:avLst/>
          </a:prstGeom>
        </p:spPr>
        <p:txBody>
          <a:bodyPr/>
          <a:lstStyle>
            <a:lvl1pPr marL="245110" indent="-245110">
              <a:lnSpc>
                <a:spcPct val="90000"/>
              </a:lnSpc>
              <a:spcBef>
                <a:spcPts val="400"/>
              </a:spcBef>
              <a:buSzPct val="60000"/>
              <a:buBlip>
                <a:blip r:embed="rId7"/>
              </a:buBlip>
              <a:defRPr sz="2000" b="1" i="1" u="sng"/>
            </a:lvl1pPr>
            <a:lvl2pPr marL="695325" indent="-238125">
              <a:lnSpc>
                <a:spcPct val="90000"/>
              </a:lnSpc>
              <a:spcBef>
                <a:spcPts val="400"/>
              </a:spcBef>
              <a:buSzPct val="60000"/>
              <a:buBlip>
                <a:blip r:embed="rId7"/>
              </a:buBlip>
              <a:defRPr sz="2000" b="1" i="1" u="sng"/>
            </a:lvl2pPr>
            <a:lvl3pPr marL="1143000" indent="-228600">
              <a:lnSpc>
                <a:spcPct val="90000"/>
              </a:lnSpc>
              <a:spcBef>
                <a:spcPts val="400"/>
              </a:spcBef>
              <a:buSzPct val="60000"/>
              <a:buBlip>
                <a:blip r:embed="rId7"/>
              </a:buBlip>
              <a:defRPr sz="2000" b="1" i="1" u="sng"/>
            </a:lvl3pPr>
            <a:lvl4pPr marL="1625600" indent="-254000">
              <a:lnSpc>
                <a:spcPct val="90000"/>
              </a:lnSpc>
              <a:spcBef>
                <a:spcPts val="400"/>
              </a:spcBef>
              <a:buSzPct val="60000"/>
              <a:buBlip>
                <a:blip r:embed="rId7"/>
              </a:buBlip>
              <a:defRPr sz="2000" b="1" i="1" u="sng"/>
            </a:lvl4pPr>
            <a:lvl5pPr marL="2082800" indent="-254000">
              <a:lnSpc>
                <a:spcPct val="90000"/>
              </a:lnSpc>
              <a:spcBef>
                <a:spcPts val="400"/>
              </a:spcBef>
              <a:buSzPct val="60000"/>
              <a:buBlip>
                <a:blip r:embed="rId7"/>
              </a:buBlip>
              <a:defRPr sz="2000" b="1" i="1" u="sng"/>
            </a:lvl5pP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type="tx">
  <p:cSld name="Comparison">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00"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01"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04" name="Group 9"/>
          <p:cNvGrpSpPr/>
          <p:nvPr/>
        </p:nvGrpSpPr>
        <p:grpSpPr>
          <a:xfrm>
            <a:off x="2428875" y="6429368"/>
            <a:ext cx="4286250" cy="428635"/>
            <a:chOff x="0" y="0"/>
            <a:chExt cx="4286250" cy="428633"/>
          </a:xfrm>
        </p:grpSpPr>
        <p:pic>
          <p:nvPicPr>
            <p:cNvPr id="102"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03"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05"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06"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07" name="Title Text"/>
          <p:cNvSpPr txBox="1">
            <a:spLocks noGrp="1"/>
          </p:cNvSpPr>
          <p:nvPr>
            <p:ph type="title" hasCustomPrompt="1"/>
          </p:nvPr>
        </p:nvSpPr>
        <p:spPr>
          <a:xfrm>
            <a:off x="0" y="0"/>
            <a:ext cx="9144000" cy="914400"/>
          </a:xfrm>
          <a:prstGeom prst="rect">
            <a:avLst/>
          </a:prstGeom>
          <a:solidFill>
            <a:srgbClr val="93CDDD"/>
          </a:solidFill>
        </p:spPr>
        <p:txBody>
          <a:bodyPr/>
          <a:lstStyle>
            <a:lvl1pPr>
              <a:defRPr b="1">
                <a:solidFill>
                  <a:srgbClr val="FFFFFF"/>
                </a:solidFill>
              </a:defRPr>
            </a:lvl1pPr>
          </a:lstStyle>
          <a:p>
            <a:r>
              <a:t>Title Text</a:t>
            </a:r>
          </a:p>
        </p:txBody>
      </p:sp>
      <p:sp>
        <p:nvSpPr>
          <p:cNvPr id="108" name="Body Level One…"/>
          <p:cNvSpPr txBox="1">
            <a:spLocks noGrp="1"/>
          </p:cNvSpPr>
          <p:nvPr>
            <p:ph type="body" sz="quarter" idx="1" hasCustomPrompt="1"/>
          </p:nvPr>
        </p:nvSpPr>
        <p:spPr>
          <a:xfrm>
            <a:off x="457200" y="1535112"/>
            <a:ext cx="4040188" cy="639763"/>
          </a:xfrm>
          <a:prstGeom prst="rect">
            <a:avLst/>
          </a:prstGeom>
        </p:spPr>
        <p:txBody>
          <a:bodyPr anchor="b"/>
          <a:lstStyle>
            <a:lvl1pPr marL="0" indent="0">
              <a:spcBef>
                <a:spcPts val="500"/>
              </a:spcBef>
              <a:buSzTx/>
              <a:buNone/>
              <a:defRPr sz="2400" b="1">
                <a:solidFill>
                  <a:srgbClr val="003399"/>
                </a:solidFill>
              </a:defRPr>
            </a:lvl1pPr>
            <a:lvl2pPr marL="0" indent="0">
              <a:spcBef>
                <a:spcPts val="500"/>
              </a:spcBef>
              <a:buSzTx/>
              <a:buNone/>
              <a:defRPr sz="2400" b="1">
                <a:solidFill>
                  <a:srgbClr val="003399"/>
                </a:solidFill>
              </a:defRPr>
            </a:lvl2pPr>
            <a:lvl3pPr marL="0" indent="0">
              <a:spcBef>
                <a:spcPts val="500"/>
              </a:spcBef>
              <a:buSzTx/>
              <a:buNone/>
              <a:defRPr sz="2400" b="1">
                <a:solidFill>
                  <a:srgbClr val="003399"/>
                </a:solidFill>
              </a:defRPr>
            </a:lvl3pPr>
            <a:lvl4pPr marL="0" indent="0">
              <a:spcBef>
                <a:spcPts val="500"/>
              </a:spcBef>
              <a:buSzTx/>
              <a:buNone/>
              <a:defRPr sz="2400" b="1">
                <a:solidFill>
                  <a:srgbClr val="003399"/>
                </a:solidFill>
              </a:defRPr>
            </a:lvl4pPr>
            <a:lvl5pPr marL="0" indent="0">
              <a:spcBef>
                <a:spcPts val="500"/>
              </a:spcBef>
              <a:buSzTx/>
              <a:buNone/>
              <a:defRPr sz="2400"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109" name="Text Placeholder 4"/>
          <p:cNvSpPr>
            <a:spLocks noGrp="1"/>
          </p:cNvSpPr>
          <p:nvPr>
            <p:ph type="body" sz="quarter" idx="13"/>
          </p:nvPr>
        </p:nvSpPr>
        <p:spPr>
          <a:xfrm>
            <a:off x="4645025" y="1535112"/>
            <a:ext cx="4041775" cy="639767"/>
          </a:xfrm>
          <a:prstGeom prst="rect">
            <a:avLst/>
          </a:prstGeom>
        </p:spPr>
        <p:txBody>
          <a:bodyPr anchor="b"/>
          <a:lstStyle/>
          <a:p/>
        </p:txBody>
      </p:sp>
      <p:sp>
        <p:nvSpPr>
          <p:cNvPr id="110"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type="tx">
  <p:cSld name="Title Only">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17"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18"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21" name="Group 9"/>
          <p:cNvGrpSpPr/>
          <p:nvPr/>
        </p:nvGrpSpPr>
        <p:grpSpPr>
          <a:xfrm>
            <a:off x="2428875" y="6429368"/>
            <a:ext cx="4286250" cy="428635"/>
            <a:chOff x="0" y="0"/>
            <a:chExt cx="4286250" cy="428633"/>
          </a:xfrm>
        </p:grpSpPr>
        <p:pic>
          <p:nvPicPr>
            <p:cNvPr id="119"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20"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22"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23"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24" name="Title Text"/>
          <p:cNvSpPr txBox="1">
            <a:spLocks noGrp="1"/>
          </p:cNvSpPr>
          <p:nvPr>
            <p:ph type="title" hasCustomPrompt="1"/>
          </p:nvPr>
        </p:nvSpPr>
        <p:spPr>
          <a:xfrm>
            <a:off x="0" y="0"/>
            <a:ext cx="9144000" cy="914400"/>
          </a:xfrm>
          <a:prstGeom prst="rect">
            <a:avLst/>
          </a:prstGeom>
          <a:solidFill>
            <a:srgbClr val="93CDDD"/>
          </a:solidFill>
        </p:spPr>
        <p:txBody>
          <a:bodyPr/>
          <a:lstStyle>
            <a:lvl1pPr>
              <a:defRPr b="1">
                <a:solidFill>
                  <a:srgbClr val="FFFFFF"/>
                </a:solidFill>
              </a:defRPr>
            </a:lvl1pPr>
          </a:lstStyle>
          <a:p>
            <a:r>
              <a:t>Title Text</a:t>
            </a:r>
          </a:p>
        </p:txBody>
      </p:sp>
      <p:sp>
        <p:nvSpPr>
          <p:cNvPr id="125"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type="tx">
  <p:cSld name="Content with Caption">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32"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33"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36" name="Group 9"/>
          <p:cNvGrpSpPr/>
          <p:nvPr/>
        </p:nvGrpSpPr>
        <p:grpSpPr>
          <a:xfrm>
            <a:off x="2428875" y="6429368"/>
            <a:ext cx="4286250" cy="428635"/>
            <a:chOff x="0" y="0"/>
            <a:chExt cx="4286250" cy="428633"/>
          </a:xfrm>
        </p:grpSpPr>
        <p:pic>
          <p:nvPicPr>
            <p:cNvPr id="134"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35"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37"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38"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39" name="Title Text"/>
          <p:cNvSpPr txBox="1">
            <a:spLocks noGrp="1"/>
          </p:cNvSpPr>
          <p:nvPr>
            <p:ph type="title" hasCustomPrompt="1"/>
          </p:nvPr>
        </p:nvSpPr>
        <p:spPr>
          <a:xfrm>
            <a:off x="457200" y="273050"/>
            <a:ext cx="3008316" cy="1162050"/>
          </a:xfrm>
          <a:prstGeom prst="rect">
            <a:avLst/>
          </a:prstGeom>
          <a:solidFill>
            <a:srgbClr val="93CDDD"/>
          </a:solidFill>
        </p:spPr>
        <p:txBody>
          <a:bodyPr anchor="b"/>
          <a:lstStyle>
            <a:lvl1pPr algn="l">
              <a:defRPr sz="2000" b="1">
                <a:solidFill>
                  <a:srgbClr val="FFFFFF"/>
                </a:solidFill>
              </a:defRPr>
            </a:lvl1pPr>
          </a:lstStyle>
          <a:p>
            <a:r>
              <a:t>Title Text</a:t>
            </a:r>
          </a:p>
        </p:txBody>
      </p:sp>
      <p:sp>
        <p:nvSpPr>
          <p:cNvPr id="140" name="Body Level One…"/>
          <p:cNvSpPr txBox="1">
            <a:spLocks noGrp="1"/>
          </p:cNvSpPr>
          <p:nvPr>
            <p:ph type="body" idx="1" hasCustomPrompt="1"/>
          </p:nvPr>
        </p:nvSpPr>
        <p:spPr>
          <a:xfrm>
            <a:off x="3575050" y="273050"/>
            <a:ext cx="5111750" cy="5853113"/>
          </a:xfrm>
          <a:prstGeom prst="rect">
            <a:avLst/>
          </a:prstGeom>
        </p:spPr>
        <p:txBody>
          <a:bodyPr/>
          <a:lstStyle>
            <a:lvl1pPr>
              <a:buSzPct val="60000"/>
              <a:buBlip>
                <a:blip r:embed="rId7"/>
              </a:buBlip>
              <a:defRPr b="1">
                <a:solidFill>
                  <a:srgbClr val="003399"/>
                </a:solidFill>
              </a:defRPr>
            </a:lvl1pPr>
            <a:lvl2pPr>
              <a:buSzPct val="60000"/>
              <a:buBlip>
                <a:blip r:embed="rId7"/>
              </a:buBlip>
              <a:defRPr b="1">
                <a:solidFill>
                  <a:srgbClr val="003399"/>
                </a:solidFill>
              </a:defRPr>
            </a:lvl2pPr>
            <a:lvl3pPr>
              <a:buSzPct val="60000"/>
              <a:buBlip>
                <a:blip r:embed="rId7"/>
              </a:buBlip>
              <a:defRPr b="1">
                <a:solidFill>
                  <a:srgbClr val="003399"/>
                </a:solidFill>
              </a:defRPr>
            </a:lvl3pPr>
            <a:lvl4pPr>
              <a:buSzPct val="60000"/>
              <a:buBlip>
                <a:blip r:embed="rId7"/>
              </a:buBlip>
              <a:defRPr b="1">
                <a:solidFill>
                  <a:srgbClr val="003399"/>
                </a:solidFill>
              </a:defRPr>
            </a:lvl4pPr>
            <a:lvl5pPr marL="2194560" indent="-365760">
              <a:buSzPct val="60000"/>
              <a:buBlip>
                <a:blip r:embed="rId7"/>
              </a:buBlip>
              <a:defRPr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141" name="Text Placeholder 3"/>
          <p:cNvSpPr>
            <a:spLocks noGrp="1"/>
          </p:cNvSpPr>
          <p:nvPr>
            <p:ph type="body" sz="half" idx="13"/>
          </p:nvPr>
        </p:nvSpPr>
        <p:spPr>
          <a:xfrm>
            <a:off x="457198" y="1435100"/>
            <a:ext cx="3008317" cy="4691063"/>
          </a:xfrm>
          <a:prstGeom prst="rect">
            <a:avLst/>
          </a:prstGeom>
        </p:spPr>
        <p:txBody>
          <a:bodyPr/>
          <a:lstStyle/>
          <a:p/>
        </p:txBody>
      </p:sp>
      <p:sp>
        <p:nvSpPr>
          <p:cNvPr id="142"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57.xml><?xml version="1.0" encoding="utf-8"?>
<p:sldLayout xmlns:a="http://schemas.openxmlformats.org/drawingml/2006/main" xmlns:r="http://schemas.openxmlformats.org/officeDocument/2006/relationships" xmlns:p="http://schemas.openxmlformats.org/presentationml/2006/main" type="tx">
  <p:cSld name="Picture with Caption">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49"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50"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53" name="Group 9"/>
          <p:cNvGrpSpPr/>
          <p:nvPr/>
        </p:nvGrpSpPr>
        <p:grpSpPr>
          <a:xfrm>
            <a:off x="2428875" y="6429368"/>
            <a:ext cx="4286250" cy="428635"/>
            <a:chOff x="0" y="0"/>
            <a:chExt cx="4286250" cy="428633"/>
          </a:xfrm>
        </p:grpSpPr>
        <p:pic>
          <p:nvPicPr>
            <p:cNvPr id="151"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52"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54"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55"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56" name="Title Text"/>
          <p:cNvSpPr txBox="1">
            <a:spLocks noGrp="1"/>
          </p:cNvSpPr>
          <p:nvPr>
            <p:ph type="title" hasCustomPrompt="1"/>
          </p:nvPr>
        </p:nvSpPr>
        <p:spPr>
          <a:xfrm>
            <a:off x="1792288" y="4800600"/>
            <a:ext cx="5486404" cy="566738"/>
          </a:xfrm>
          <a:prstGeom prst="rect">
            <a:avLst/>
          </a:prstGeom>
          <a:solidFill>
            <a:srgbClr val="93CDDD"/>
          </a:solidFill>
        </p:spPr>
        <p:txBody>
          <a:bodyPr anchor="b"/>
          <a:lstStyle>
            <a:lvl1pPr algn="l">
              <a:defRPr sz="2000" b="1">
                <a:solidFill>
                  <a:srgbClr val="FFFFFF"/>
                </a:solidFill>
              </a:defRPr>
            </a:lvl1pPr>
          </a:lstStyle>
          <a:p>
            <a:r>
              <a:t>Title Text</a:t>
            </a:r>
          </a:p>
        </p:txBody>
      </p:sp>
      <p:sp>
        <p:nvSpPr>
          <p:cNvPr id="157" name="Picture Placeholder 2"/>
          <p:cNvSpPr>
            <a:spLocks noGrp="1"/>
          </p:cNvSpPr>
          <p:nvPr>
            <p:ph type="pic" sz="half" idx="13"/>
          </p:nvPr>
        </p:nvSpPr>
        <p:spPr>
          <a:xfrm>
            <a:off x="1792288" y="612775"/>
            <a:ext cx="5486404" cy="4114800"/>
          </a:xfrm>
          <a:prstGeom prst="rect">
            <a:avLst/>
          </a:prstGeom>
        </p:spPr>
        <p:txBody>
          <a:bodyPr lIns="91439" tIns="45719" rIns="91439" bIns="45719">
            <a:noAutofit/>
          </a:bodyPr>
          <a:lstStyle/>
          <a:p/>
        </p:txBody>
      </p:sp>
      <p:sp>
        <p:nvSpPr>
          <p:cNvPr id="158" name="Body Level One…"/>
          <p:cNvSpPr txBox="1">
            <a:spLocks noGrp="1"/>
          </p:cNvSpPr>
          <p:nvPr>
            <p:ph type="body" sz="quarter" idx="1" hasCustomPrompt="1"/>
          </p:nvPr>
        </p:nvSpPr>
        <p:spPr>
          <a:xfrm>
            <a:off x="1792288" y="5367337"/>
            <a:ext cx="5486404" cy="804867"/>
          </a:xfrm>
          <a:prstGeom prst="rect">
            <a:avLst/>
          </a:prstGeom>
        </p:spPr>
        <p:txBody>
          <a:bodyPr/>
          <a:lstStyle>
            <a:lvl1pPr marL="0" indent="0">
              <a:spcBef>
                <a:spcPts val="300"/>
              </a:spcBef>
              <a:buSzTx/>
              <a:buNone/>
              <a:defRPr sz="1400" b="1">
                <a:solidFill>
                  <a:srgbClr val="003399"/>
                </a:solidFill>
              </a:defRPr>
            </a:lvl1pPr>
            <a:lvl2pPr marL="0" indent="0">
              <a:spcBef>
                <a:spcPts val="300"/>
              </a:spcBef>
              <a:buSzTx/>
              <a:buNone/>
              <a:defRPr sz="1400" b="1">
                <a:solidFill>
                  <a:srgbClr val="003399"/>
                </a:solidFill>
              </a:defRPr>
            </a:lvl2pPr>
            <a:lvl3pPr marL="0" indent="0">
              <a:spcBef>
                <a:spcPts val="300"/>
              </a:spcBef>
              <a:buSzTx/>
              <a:buNone/>
              <a:defRPr sz="1400" b="1">
                <a:solidFill>
                  <a:srgbClr val="003399"/>
                </a:solidFill>
              </a:defRPr>
            </a:lvl3pPr>
            <a:lvl4pPr marL="0" indent="0">
              <a:spcBef>
                <a:spcPts val="300"/>
              </a:spcBef>
              <a:buSzTx/>
              <a:buNone/>
              <a:defRPr sz="1400" b="1">
                <a:solidFill>
                  <a:srgbClr val="003399"/>
                </a:solidFill>
              </a:defRPr>
            </a:lvl4pPr>
            <a:lvl5pPr marL="0" indent="0">
              <a:spcBef>
                <a:spcPts val="300"/>
              </a:spcBef>
              <a:buSzTx/>
              <a:buNone/>
              <a:defRPr sz="1400"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159"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58.xml><?xml version="1.0" encoding="utf-8"?>
<p:sldLayout xmlns:a="http://schemas.openxmlformats.org/drawingml/2006/main" xmlns:r="http://schemas.openxmlformats.org/officeDocument/2006/relationships" xmlns:p="http://schemas.openxmlformats.org/presentationml/2006/main" type="tx">
  <p:cSld name="Title and Vertical Text">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66"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67"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70" name="Group 9"/>
          <p:cNvGrpSpPr/>
          <p:nvPr/>
        </p:nvGrpSpPr>
        <p:grpSpPr>
          <a:xfrm>
            <a:off x="2428875" y="6429368"/>
            <a:ext cx="4286250" cy="428635"/>
            <a:chOff x="0" y="0"/>
            <a:chExt cx="4286250" cy="428633"/>
          </a:xfrm>
        </p:grpSpPr>
        <p:pic>
          <p:nvPicPr>
            <p:cNvPr id="168"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69"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71"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72"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73" name="Title Text"/>
          <p:cNvSpPr txBox="1">
            <a:spLocks noGrp="1"/>
          </p:cNvSpPr>
          <p:nvPr>
            <p:ph type="title" hasCustomPrompt="1"/>
          </p:nvPr>
        </p:nvSpPr>
        <p:spPr>
          <a:xfrm>
            <a:off x="0" y="0"/>
            <a:ext cx="9144000" cy="914400"/>
          </a:xfrm>
          <a:prstGeom prst="rect">
            <a:avLst/>
          </a:prstGeom>
          <a:solidFill>
            <a:srgbClr val="93CDDD"/>
          </a:solidFill>
        </p:spPr>
        <p:txBody>
          <a:bodyPr/>
          <a:lstStyle>
            <a:lvl1pPr>
              <a:defRPr b="1">
                <a:solidFill>
                  <a:srgbClr val="FFFFFF"/>
                </a:solidFill>
              </a:defRPr>
            </a:lvl1pPr>
          </a:lstStyle>
          <a:p>
            <a:r>
              <a:t>Title Text</a:t>
            </a:r>
          </a:p>
        </p:txBody>
      </p:sp>
      <p:sp>
        <p:nvSpPr>
          <p:cNvPr id="174" name="Body Level One…"/>
          <p:cNvSpPr txBox="1">
            <a:spLocks noGrp="1"/>
          </p:cNvSpPr>
          <p:nvPr>
            <p:ph type="body" idx="1" hasCustomPrompt="1"/>
          </p:nvPr>
        </p:nvSpPr>
        <p:spPr>
          <a:xfrm>
            <a:off x="152400" y="1066800"/>
            <a:ext cx="8839200" cy="5076825"/>
          </a:xfrm>
          <a:prstGeom prst="rect">
            <a:avLst/>
          </a:prstGeom>
        </p:spPr>
        <p:txBody>
          <a:bodyPr/>
          <a:lstStyle>
            <a:lvl1pPr>
              <a:buSzPct val="60000"/>
              <a:buBlip>
                <a:blip r:embed="rId7"/>
              </a:buBlip>
              <a:defRPr b="1">
                <a:solidFill>
                  <a:srgbClr val="003399"/>
                </a:solidFill>
              </a:defRPr>
            </a:lvl1pPr>
            <a:lvl2pPr marL="742950" indent="-285750">
              <a:buSzPct val="60000"/>
              <a:buBlip>
                <a:blip r:embed="rId7"/>
              </a:buBlip>
              <a:defRPr b="1">
                <a:solidFill>
                  <a:srgbClr val="003399"/>
                </a:solidFill>
              </a:defRPr>
            </a:lvl2pPr>
            <a:lvl3pPr>
              <a:buSzPct val="60000"/>
              <a:buBlip>
                <a:blip r:embed="rId7"/>
              </a:buBlip>
              <a:defRPr b="1">
                <a:solidFill>
                  <a:srgbClr val="003399"/>
                </a:solidFill>
              </a:defRPr>
            </a:lvl3pPr>
            <a:lvl4pPr>
              <a:buSzPct val="60000"/>
              <a:buBlip>
                <a:blip r:embed="rId7"/>
              </a:buBlip>
              <a:defRPr b="1">
                <a:solidFill>
                  <a:srgbClr val="003399"/>
                </a:solidFill>
              </a:defRPr>
            </a:lvl4pPr>
            <a:lvl5pPr marL="2194560" indent="-365760">
              <a:buSzPct val="60000"/>
              <a:buBlip>
                <a:blip r:embed="rId7"/>
              </a:buBlip>
              <a:defRPr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175"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59.xml><?xml version="1.0" encoding="utf-8"?>
<p:sldLayout xmlns:a="http://schemas.openxmlformats.org/drawingml/2006/main" xmlns:r="http://schemas.openxmlformats.org/officeDocument/2006/relationships" xmlns:p="http://schemas.openxmlformats.org/presentationml/2006/main" type="tx">
  <p:cSld name="Vertical Title and Text">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82"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83"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86" name="Group 9"/>
          <p:cNvGrpSpPr/>
          <p:nvPr/>
        </p:nvGrpSpPr>
        <p:grpSpPr>
          <a:xfrm>
            <a:off x="2428875" y="6429368"/>
            <a:ext cx="4286250" cy="428635"/>
            <a:chOff x="0" y="0"/>
            <a:chExt cx="4286250" cy="428633"/>
          </a:xfrm>
        </p:grpSpPr>
        <p:pic>
          <p:nvPicPr>
            <p:cNvPr id="184"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85"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87"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88"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89" name="Title Text"/>
          <p:cNvSpPr txBox="1">
            <a:spLocks noGrp="1"/>
          </p:cNvSpPr>
          <p:nvPr>
            <p:ph type="title" hasCustomPrompt="1"/>
          </p:nvPr>
        </p:nvSpPr>
        <p:spPr>
          <a:xfrm>
            <a:off x="7072330" y="274638"/>
            <a:ext cx="2057405" cy="5851527"/>
          </a:xfrm>
          <a:prstGeom prst="rect">
            <a:avLst/>
          </a:prstGeom>
          <a:solidFill>
            <a:srgbClr val="93CDDD"/>
          </a:solidFill>
        </p:spPr>
        <p:txBody>
          <a:bodyPr/>
          <a:lstStyle>
            <a:lvl1pPr>
              <a:defRPr b="1">
                <a:solidFill>
                  <a:srgbClr val="FFFFFF"/>
                </a:solidFill>
              </a:defRPr>
            </a:lvl1pPr>
          </a:lstStyle>
          <a:p>
            <a:r>
              <a:t>Title Text</a:t>
            </a:r>
          </a:p>
        </p:txBody>
      </p:sp>
      <p:sp>
        <p:nvSpPr>
          <p:cNvPr id="190" name="Body Level One…"/>
          <p:cNvSpPr txBox="1">
            <a:spLocks noGrp="1"/>
          </p:cNvSpPr>
          <p:nvPr>
            <p:ph type="body" idx="1" hasCustomPrompt="1"/>
          </p:nvPr>
        </p:nvSpPr>
        <p:spPr>
          <a:xfrm>
            <a:off x="457200" y="274638"/>
            <a:ext cx="6019800" cy="5851527"/>
          </a:xfrm>
          <a:prstGeom prst="rect">
            <a:avLst/>
          </a:prstGeom>
        </p:spPr>
        <p:txBody>
          <a:bodyPr/>
          <a:lstStyle>
            <a:lvl1pPr>
              <a:buSzPct val="60000"/>
              <a:buBlip>
                <a:blip r:embed="rId7"/>
              </a:buBlip>
              <a:defRPr b="1">
                <a:solidFill>
                  <a:srgbClr val="003399"/>
                </a:solidFill>
              </a:defRPr>
            </a:lvl1pPr>
            <a:lvl2pPr marL="742950" indent="-285750">
              <a:buSzPct val="60000"/>
              <a:buBlip>
                <a:blip r:embed="rId7"/>
              </a:buBlip>
              <a:defRPr b="1">
                <a:solidFill>
                  <a:srgbClr val="003399"/>
                </a:solidFill>
              </a:defRPr>
            </a:lvl2pPr>
            <a:lvl3pPr>
              <a:buSzPct val="60000"/>
              <a:buBlip>
                <a:blip r:embed="rId7"/>
              </a:buBlip>
              <a:defRPr b="1">
                <a:solidFill>
                  <a:srgbClr val="003399"/>
                </a:solidFill>
              </a:defRPr>
            </a:lvl3pPr>
            <a:lvl4pPr>
              <a:buSzPct val="60000"/>
              <a:buBlip>
                <a:blip r:embed="rId7"/>
              </a:buBlip>
              <a:defRPr b="1">
                <a:solidFill>
                  <a:srgbClr val="003399"/>
                </a:solidFill>
              </a:defRPr>
            </a:lvl4pPr>
            <a:lvl5pPr marL="2194560" indent="-365760">
              <a:buSzPct val="60000"/>
              <a:buBlip>
                <a:blip r:embed="rId7"/>
              </a:buBlip>
              <a:defRPr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191"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mparison">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00"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01"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04" name="Group 9"/>
          <p:cNvGrpSpPr/>
          <p:nvPr/>
        </p:nvGrpSpPr>
        <p:grpSpPr>
          <a:xfrm>
            <a:off x="2428875" y="6429368"/>
            <a:ext cx="4286250" cy="428635"/>
            <a:chOff x="0" y="0"/>
            <a:chExt cx="4286250" cy="428633"/>
          </a:xfrm>
        </p:grpSpPr>
        <p:pic>
          <p:nvPicPr>
            <p:cNvPr id="102"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03"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05"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06"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07" name="Title Text"/>
          <p:cNvSpPr txBox="1">
            <a:spLocks noGrp="1"/>
          </p:cNvSpPr>
          <p:nvPr>
            <p:ph type="title" hasCustomPrompt="1"/>
          </p:nvPr>
        </p:nvSpPr>
        <p:spPr>
          <a:xfrm>
            <a:off x="0" y="0"/>
            <a:ext cx="9144000" cy="914400"/>
          </a:xfrm>
          <a:prstGeom prst="rect">
            <a:avLst/>
          </a:prstGeom>
          <a:solidFill>
            <a:srgbClr val="93CDDD"/>
          </a:solidFill>
        </p:spPr>
        <p:txBody>
          <a:bodyPr/>
          <a:lstStyle>
            <a:lvl1pPr>
              <a:defRPr b="1">
                <a:solidFill>
                  <a:srgbClr val="FFFFFF"/>
                </a:solidFill>
              </a:defRPr>
            </a:lvl1pPr>
          </a:lstStyle>
          <a:p>
            <a:r>
              <a:t>Title Text</a:t>
            </a:r>
          </a:p>
        </p:txBody>
      </p:sp>
      <p:sp>
        <p:nvSpPr>
          <p:cNvPr id="108" name="Body Level One…"/>
          <p:cNvSpPr txBox="1">
            <a:spLocks noGrp="1"/>
          </p:cNvSpPr>
          <p:nvPr>
            <p:ph type="body" sz="quarter" idx="1" hasCustomPrompt="1"/>
          </p:nvPr>
        </p:nvSpPr>
        <p:spPr>
          <a:xfrm>
            <a:off x="457200" y="1535112"/>
            <a:ext cx="4040188" cy="639763"/>
          </a:xfrm>
          <a:prstGeom prst="rect">
            <a:avLst/>
          </a:prstGeom>
        </p:spPr>
        <p:txBody>
          <a:bodyPr anchor="b"/>
          <a:lstStyle>
            <a:lvl1pPr marL="0" indent="0">
              <a:spcBef>
                <a:spcPts val="500"/>
              </a:spcBef>
              <a:buSzTx/>
              <a:buNone/>
              <a:defRPr sz="2400" b="1">
                <a:solidFill>
                  <a:srgbClr val="003399"/>
                </a:solidFill>
              </a:defRPr>
            </a:lvl1pPr>
            <a:lvl2pPr marL="0" indent="0">
              <a:spcBef>
                <a:spcPts val="500"/>
              </a:spcBef>
              <a:buSzTx/>
              <a:buNone/>
              <a:defRPr sz="2400" b="1">
                <a:solidFill>
                  <a:srgbClr val="003399"/>
                </a:solidFill>
              </a:defRPr>
            </a:lvl2pPr>
            <a:lvl3pPr marL="0" indent="0">
              <a:spcBef>
                <a:spcPts val="500"/>
              </a:spcBef>
              <a:buSzTx/>
              <a:buNone/>
              <a:defRPr sz="2400" b="1">
                <a:solidFill>
                  <a:srgbClr val="003399"/>
                </a:solidFill>
              </a:defRPr>
            </a:lvl3pPr>
            <a:lvl4pPr marL="0" indent="0">
              <a:spcBef>
                <a:spcPts val="500"/>
              </a:spcBef>
              <a:buSzTx/>
              <a:buNone/>
              <a:defRPr sz="2400" b="1">
                <a:solidFill>
                  <a:srgbClr val="003399"/>
                </a:solidFill>
              </a:defRPr>
            </a:lvl4pPr>
            <a:lvl5pPr marL="0" indent="0">
              <a:spcBef>
                <a:spcPts val="500"/>
              </a:spcBef>
              <a:buSzTx/>
              <a:buNone/>
              <a:defRPr sz="2400"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109" name="Text Placeholder 4"/>
          <p:cNvSpPr>
            <a:spLocks noGrp="1"/>
          </p:cNvSpPr>
          <p:nvPr>
            <p:ph type="body" sz="quarter" idx="13"/>
          </p:nvPr>
        </p:nvSpPr>
        <p:spPr>
          <a:xfrm>
            <a:off x="4645025" y="1535112"/>
            <a:ext cx="4041775" cy="639767"/>
          </a:xfrm>
          <a:prstGeom prst="rect">
            <a:avLst/>
          </a:prstGeom>
        </p:spPr>
        <p:txBody>
          <a:bodyPr anchor="b"/>
          <a:lstStyle/>
          <a:p/>
        </p:txBody>
      </p:sp>
      <p:sp>
        <p:nvSpPr>
          <p:cNvPr id="110"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Content">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98"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99"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202" name="Group 9"/>
          <p:cNvGrpSpPr/>
          <p:nvPr/>
        </p:nvGrpSpPr>
        <p:grpSpPr>
          <a:xfrm>
            <a:off x="2428875" y="6429368"/>
            <a:ext cx="4286250" cy="428635"/>
            <a:chOff x="0" y="0"/>
            <a:chExt cx="4286250" cy="428633"/>
          </a:xfrm>
        </p:grpSpPr>
        <p:pic>
          <p:nvPicPr>
            <p:cNvPr id="200"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201"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203"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204"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205" name="Title Text"/>
          <p:cNvSpPr txBox="1">
            <a:spLocks noGrp="1"/>
          </p:cNvSpPr>
          <p:nvPr>
            <p:ph type="title" hasCustomPrompt="1"/>
          </p:nvPr>
        </p:nvSpPr>
        <p:spPr>
          <a:xfrm>
            <a:off x="0" y="-24"/>
            <a:ext cx="9144000" cy="1143001"/>
          </a:xfrm>
          <a:prstGeom prst="rect">
            <a:avLst/>
          </a:prstGeom>
          <a:solidFill>
            <a:srgbClr val="93CDDD"/>
          </a:solidFill>
        </p:spPr>
        <p:txBody>
          <a:bodyPr/>
          <a:lstStyle>
            <a:lvl1pPr>
              <a:defRPr b="1">
                <a:solidFill>
                  <a:srgbClr val="FFFFFF"/>
                </a:solidFill>
              </a:defRPr>
            </a:lvl1pPr>
          </a:lstStyle>
          <a:p>
            <a:r>
              <a:t>Title Text</a:t>
            </a:r>
          </a:p>
        </p:txBody>
      </p:sp>
      <p:sp>
        <p:nvSpPr>
          <p:cNvPr id="206" name="Body Level One…"/>
          <p:cNvSpPr txBox="1">
            <a:spLocks noGrp="1"/>
          </p:cNvSpPr>
          <p:nvPr>
            <p:ph type="body" idx="1" hasCustomPrompt="1"/>
          </p:nvPr>
        </p:nvSpPr>
        <p:spPr>
          <a:xfrm>
            <a:off x="285750" y="1447800"/>
            <a:ext cx="8705850" cy="4695825"/>
          </a:xfrm>
          <a:prstGeom prst="rect">
            <a:avLst/>
          </a:prstGeom>
        </p:spPr>
        <p:txBody>
          <a:bodyPr/>
          <a:lstStyle>
            <a:lvl1pPr>
              <a:buSzPct val="60000"/>
              <a:buBlip>
                <a:blip r:embed="rId7"/>
              </a:buBlip>
              <a:defRPr b="1">
                <a:solidFill>
                  <a:srgbClr val="003399"/>
                </a:solidFill>
              </a:defRPr>
            </a:lvl1pPr>
            <a:lvl2pPr marL="742950" indent="-285750">
              <a:buSzPct val="60000"/>
              <a:buBlip>
                <a:blip r:embed="rId7"/>
              </a:buBlip>
              <a:defRPr b="1">
                <a:solidFill>
                  <a:srgbClr val="003399"/>
                </a:solidFill>
              </a:defRPr>
            </a:lvl2pPr>
            <a:lvl3pPr>
              <a:buSzPct val="60000"/>
              <a:buBlip>
                <a:blip r:embed="rId7"/>
              </a:buBlip>
              <a:defRPr b="1">
                <a:solidFill>
                  <a:srgbClr val="003399"/>
                </a:solidFill>
              </a:defRPr>
            </a:lvl3pPr>
            <a:lvl4pPr>
              <a:buSzPct val="60000"/>
              <a:buBlip>
                <a:blip r:embed="rId7"/>
              </a:buBlip>
              <a:defRPr b="1">
                <a:solidFill>
                  <a:srgbClr val="003399"/>
                </a:solidFill>
              </a:defRPr>
            </a:lvl4pPr>
            <a:lvl5pPr marL="2194560" indent="-365760">
              <a:buSzPct val="60000"/>
              <a:buBlip>
                <a:blip r:embed="rId7"/>
              </a:buBlip>
              <a:defRPr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207"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61.xml><?xml version="1.0" encoding="utf-8"?>
<p:sldLayout xmlns:a="http://schemas.openxmlformats.org/drawingml/2006/main" xmlns:r="http://schemas.openxmlformats.org/officeDocument/2006/relationships" xmlns:p="http://schemas.openxmlformats.org/presentationml/2006/main" type="tx">
  <p:cSld name="Title and Content 0">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214"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215"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218" name="Group 9"/>
          <p:cNvGrpSpPr/>
          <p:nvPr/>
        </p:nvGrpSpPr>
        <p:grpSpPr>
          <a:xfrm>
            <a:off x="2428875" y="6429368"/>
            <a:ext cx="4286250" cy="428635"/>
            <a:chOff x="0" y="0"/>
            <a:chExt cx="4286250" cy="428633"/>
          </a:xfrm>
        </p:grpSpPr>
        <p:pic>
          <p:nvPicPr>
            <p:cNvPr id="216"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217"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219"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220"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221" name="Title Text"/>
          <p:cNvSpPr txBox="1">
            <a:spLocks noGrp="1"/>
          </p:cNvSpPr>
          <p:nvPr>
            <p:ph type="title" hasCustomPrompt="1"/>
          </p:nvPr>
        </p:nvSpPr>
        <p:spPr>
          <a:xfrm>
            <a:off x="0" y="-24"/>
            <a:ext cx="9144000" cy="1143001"/>
          </a:xfrm>
          <a:prstGeom prst="rect">
            <a:avLst/>
          </a:prstGeom>
          <a:solidFill>
            <a:srgbClr val="93CDDD"/>
          </a:solidFill>
        </p:spPr>
        <p:txBody>
          <a:bodyPr/>
          <a:lstStyle>
            <a:lvl1pPr>
              <a:defRPr b="1">
                <a:solidFill>
                  <a:srgbClr val="FFFFFF"/>
                </a:solidFill>
              </a:defRPr>
            </a:lvl1pPr>
          </a:lstStyle>
          <a:p>
            <a:r>
              <a:t>Title Text</a:t>
            </a:r>
          </a:p>
        </p:txBody>
      </p:sp>
      <p:sp>
        <p:nvSpPr>
          <p:cNvPr id="222" name="Body Level One…"/>
          <p:cNvSpPr txBox="1">
            <a:spLocks noGrp="1"/>
          </p:cNvSpPr>
          <p:nvPr>
            <p:ph type="body" idx="1" hasCustomPrompt="1"/>
          </p:nvPr>
        </p:nvSpPr>
        <p:spPr>
          <a:xfrm>
            <a:off x="285750" y="1447800"/>
            <a:ext cx="8705850" cy="4695825"/>
          </a:xfrm>
          <a:prstGeom prst="rect">
            <a:avLst/>
          </a:prstGeom>
        </p:spPr>
        <p:txBody>
          <a:bodyPr/>
          <a:lstStyle>
            <a:lvl1pPr>
              <a:buSzPct val="60000"/>
              <a:buBlip>
                <a:blip r:embed="rId7"/>
              </a:buBlip>
              <a:defRPr b="1">
                <a:solidFill>
                  <a:srgbClr val="003399"/>
                </a:solidFill>
              </a:defRPr>
            </a:lvl1pPr>
            <a:lvl2pPr marL="742950" indent="-285750">
              <a:buSzPct val="60000"/>
              <a:buBlip>
                <a:blip r:embed="rId7"/>
              </a:buBlip>
              <a:defRPr b="1">
                <a:solidFill>
                  <a:srgbClr val="003399"/>
                </a:solidFill>
              </a:defRPr>
            </a:lvl2pPr>
            <a:lvl3pPr>
              <a:buSzPct val="60000"/>
              <a:buBlip>
                <a:blip r:embed="rId7"/>
              </a:buBlip>
              <a:defRPr b="1">
                <a:solidFill>
                  <a:srgbClr val="003399"/>
                </a:solidFill>
              </a:defRPr>
            </a:lvl3pPr>
            <a:lvl4pPr>
              <a:buSzPct val="60000"/>
              <a:buBlip>
                <a:blip r:embed="rId7"/>
              </a:buBlip>
              <a:defRPr b="1">
                <a:solidFill>
                  <a:srgbClr val="003399"/>
                </a:solidFill>
              </a:defRPr>
            </a:lvl4pPr>
            <a:lvl5pPr marL="2194560" indent="-365760">
              <a:buSzPct val="60000"/>
              <a:buBlip>
                <a:blip r:embed="rId7"/>
              </a:buBlip>
              <a:defRPr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223"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62.xml><?xml version="1.0" encoding="utf-8"?>
<p:sldLayout xmlns:a="http://schemas.openxmlformats.org/drawingml/2006/main" xmlns:r="http://schemas.openxmlformats.org/officeDocument/2006/relationships" xmlns:p="http://schemas.openxmlformats.org/presentationml/2006/main" type="tx">
  <p:cSld name="Blank">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230"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231"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234" name="Group 9"/>
          <p:cNvGrpSpPr/>
          <p:nvPr/>
        </p:nvGrpSpPr>
        <p:grpSpPr>
          <a:xfrm>
            <a:off x="2428875" y="6429368"/>
            <a:ext cx="4286250" cy="428635"/>
            <a:chOff x="0" y="0"/>
            <a:chExt cx="4286250" cy="428633"/>
          </a:xfrm>
        </p:grpSpPr>
        <p:pic>
          <p:nvPicPr>
            <p:cNvPr id="232"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233"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235"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236"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237"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6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44" name="Title Text"/>
          <p:cNvSpPr txBox="1">
            <a:spLocks noGrp="1"/>
          </p:cNvSpPr>
          <p:nvPr>
            <p:ph type="title" hasCustomPrompt="1"/>
          </p:nvPr>
        </p:nvSpPr>
        <p:spPr>
          <a:prstGeom prst="rect">
            <a:avLst/>
          </a:prstGeom>
        </p:spPr>
        <p:txBody>
          <a:bodyPr/>
          <a:lstStyle/>
          <a:p>
            <a:r>
              <a:t>Title Text</a:t>
            </a:r>
          </a:p>
        </p:txBody>
      </p:sp>
      <p:sp>
        <p:nvSpPr>
          <p:cNvPr id="245" name="Body Level One…"/>
          <p:cNvSpPr txBox="1">
            <a:spLocks noGrp="1"/>
          </p:cNvSpPr>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6"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transition spd="med"/>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cSld name="Title Slide">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1"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2"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5" name="Group 9"/>
          <p:cNvGrpSpPr/>
          <p:nvPr/>
        </p:nvGrpSpPr>
        <p:grpSpPr>
          <a:xfrm>
            <a:off x="2428875" y="6429368"/>
            <a:ext cx="4286250" cy="428635"/>
            <a:chOff x="0" y="0"/>
            <a:chExt cx="4286250" cy="428633"/>
          </a:xfrm>
        </p:grpSpPr>
        <p:pic>
          <p:nvPicPr>
            <p:cNvPr id="13"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4"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6"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7"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pic>
        <p:nvPicPr>
          <p:cNvPr id="18" name="Picture 4" descr="Picture 4"/>
          <p:cNvPicPr>
            <a:picLocks noChangeAspect="1"/>
          </p:cNvPicPr>
          <p:nvPr/>
        </p:nvPicPr>
        <p:blipFill>
          <a:blip r:embed="rId7"/>
          <a:srcRect l="11111" t="4305" r="11111" b="9605"/>
          <a:stretch>
            <a:fillRect/>
          </a:stretch>
        </p:blipFill>
        <p:spPr>
          <a:xfrm>
            <a:off x="3929062" y="-3"/>
            <a:ext cx="1133480" cy="1619257"/>
          </a:xfrm>
          <a:prstGeom prst="rect">
            <a:avLst/>
          </a:prstGeom>
          <a:ln w="12700">
            <a:miter lim="400000"/>
            <a:headEnd/>
            <a:tailEnd/>
          </a:ln>
        </p:spPr>
      </p:pic>
      <p:grpSp>
        <p:nvGrpSpPr>
          <p:cNvPr id="25" name="Group 12"/>
          <p:cNvGrpSpPr/>
          <p:nvPr/>
        </p:nvGrpSpPr>
        <p:grpSpPr>
          <a:xfrm>
            <a:off x="2214559" y="5357805"/>
            <a:ext cx="4800619" cy="766776"/>
            <a:chOff x="-1" y="-2"/>
            <a:chExt cx="4800617" cy="766774"/>
          </a:xfrm>
        </p:grpSpPr>
        <p:grpSp>
          <p:nvGrpSpPr>
            <p:cNvPr id="21" name="Picture 4"/>
            <p:cNvGrpSpPr/>
            <p:nvPr/>
          </p:nvGrpSpPr>
          <p:grpSpPr>
            <a:xfrm>
              <a:off x="514351" y="-2"/>
              <a:ext cx="3600462" cy="523803"/>
              <a:chOff x="0" y="-1"/>
              <a:chExt cx="3600461" cy="523802"/>
            </a:xfrm>
          </p:grpSpPr>
          <p:sp>
            <p:nvSpPr>
              <p:cNvPr id="19" name="Rectangle"/>
              <p:cNvSpPr/>
              <p:nvPr/>
            </p:nvSpPr>
            <p:spPr>
              <a:xfrm>
                <a:off x="-1" y="-2"/>
                <a:ext cx="3600462" cy="523802"/>
              </a:xfrm>
              <a:prstGeom prst="rect">
                <a:avLst/>
              </a:prstGeom>
              <a:solidFill>
                <a:srgbClr val="000000">
                  <a:alpha val="0"/>
                </a:srgbClr>
              </a:solidFill>
              <a:ln w="12700" cap="flat">
                <a:noFill/>
                <a:miter lim="400000"/>
              </a:ln>
              <a:effectLst/>
            </p:spPr>
            <p:txBody>
              <a:bodyPr wrap="square" lIns="45718" tIns="45718" rIns="45718" bIns="45718" numCol="1" anchor="ctr">
                <a:noAutofit/>
              </a:bodyPr>
              <a:lstStyle/>
              <a:p>
                <a:pPr>
                  <a:defRPr>
                    <a:latin typeface="Calibri" panose="020F0502020204030204"/>
                    <a:ea typeface="Calibri" panose="020F0502020204030204"/>
                    <a:cs typeface="Calibri" panose="020F0502020204030204"/>
                    <a:sym typeface="Calibri" panose="020F0502020204030204"/>
                  </a:defRPr>
                </a:pPr>
              </a:p>
            </p:txBody>
          </p:sp>
          <p:pic>
            <p:nvPicPr>
              <p:cNvPr id="20" name="image7.png" descr="image7.png"/>
              <p:cNvPicPr>
                <a:picLocks noChangeAspect="1"/>
              </p:cNvPicPr>
              <p:nvPr/>
            </p:nvPicPr>
            <p:blipFill>
              <a:blip r:embed="rId8"/>
              <a:stretch>
                <a:fillRect/>
              </a:stretch>
            </p:blipFill>
            <p:spPr>
              <a:xfrm>
                <a:off x="0" y="-1"/>
                <a:ext cx="3600461" cy="523803"/>
              </a:xfrm>
              <a:prstGeom prst="rect">
                <a:avLst/>
              </a:prstGeom>
              <a:ln w="12700" cap="flat">
                <a:noFill/>
                <a:miter lim="400000"/>
                <a:headEnd/>
                <a:tailEnd/>
              </a:ln>
              <a:effectLst/>
            </p:spPr>
          </p:pic>
        </p:grpSp>
        <p:grpSp>
          <p:nvGrpSpPr>
            <p:cNvPr id="24" name="Picture 5"/>
            <p:cNvGrpSpPr/>
            <p:nvPr/>
          </p:nvGrpSpPr>
          <p:grpSpPr>
            <a:xfrm>
              <a:off x="-2" y="357127"/>
              <a:ext cx="4800618" cy="409646"/>
              <a:chOff x="0" y="0"/>
              <a:chExt cx="4800617" cy="409645"/>
            </a:xfrm>
          </p:grpSpPr>
          <p:sp>
            <p:nvSpPr>
              <p:cNvPr id="22" name="Rectangle"/>
              <p:cNvSpPr/>
              <p:nvPr/>
            </p:nvSpPr>
            <p:spPr>
              <a:xfrm>
                <a:off x="-1" y="-1"/>
                <a:ext cx="4800617" cy="409646"/>
              </a:xfrm>
              <a:prstGeom prst="rect">
                <a:avLst/>
              </a:prstGeom>
              <a:solidFill>
                <a:srgbClr val="000000">
                  <a:alpha val="0"/>
                </a:srgbClr>
              </a:solidFill>
              <a:ln w="12700" cap="flat">
                <a:noFill/>
                <a:miter lim="400000"/>
              </a:ln>
              <a:effectLst/>
            </p:spPr>
            <p:txBody>
              <a:bodyPr wrap="square" lIns="45718" tIns="45718" rIns="45718" bIns="45718" numCol="1" anchor="ctr">
                <a:noAutofit/>
              </a:bodyPr>
              <a:lstStyle/>
              <a:p>
                <a:pPr>
                  <a:defRPr>
                    <a:latin typeface="Calibri" panose="020F0502020204030204"/>
                    <a:ea typeface="Calibri" panose="020F0502020204030204"/>
                    <a:cs typeface="Calibri" panose="020F0502020204030204"/>
                    <a:sym typeface="Calibri" panose="020F0502020204030204"/>
                  </a:defRPr>
                </a:pPr>
              </a:p>
            </p:txBody>
          </p:sp>
          <p:pic>
            <p:nvPicPr>
              <p:cNvPr id="23" name="image8.png" descr="image8.png"/>
              <p:cNvPicPr>
                <a:picLocks noChangeAspect="1"/>
              </p:cNvPicPr>
              <p:nvPr/>
            </p:nvPicPr>
            <p:blipFill>
              <a:blip r:embed="rId9"/>
              <a:srcRect l="2464" t="17020" r="2614" b="14894"/>
              <a:stretch>
                <a:fillRect/>
              </a:stretch>
            </p:blipFill>
            <p:spPr>
              <a:xfrm>
                <a:off x="-1" y="-1"/>
                <a:ext cx="4800618" cy="409646"/>
              </a:xfrm>
              <a:prstGeom prst="rect">
                <a:avLst/>
              </a:prstGeom>
              <a:ln w="12700" cap="flat">
                <a:noFill/>
                <a:miter lim="400000"/>
                <a:headEnd/>
                <a:tailEnd/>
              </a:ln>
              <a:effectLst/>
            </p:spPr>
          </p:pic>
        </p:grpSp>
      </p:grpSp>
      <p:sp>
        <p:nvSpPr>
          <p:cNvPr id="26" name="Title Text"/>
          <p:cNvSpPr txBox="1">
            <a:spLocks noGrp="1"/>
          </p:cNvSpPr>
          <p:nvPr>
            <p:ph type="title" hasCustomPrompt="1"/>
          </p:nvPr>
        </p:nvSpPr>
        <p:spPr>
          <a:xfrm>
            <a:off x="457200" y="2030413"/>
            <a:ext cx="8153400" cy="1470030"/>
          </a:xfrm>
          <a:prstGeom prst="rect">
            <a:avLst/>
          </a:prstGeom>
        </p:spPr>
        <p:txBody>
          <a:bodyPr/>
          <a:lstStyle>
            <a:lvl1pPr>
              <a:defRPr sz="5400" b="1">
                <a:solidFill>
                  <a:srgbClr val="003399"/>
                </a:solidFill>
              </a:defRPr>
            </a:lvl1pPr>
          </a:lstStyle>
          <a:p>
            <a:r>
              <a:t>Title Text</a:t>
            </a:r>
          </a:p>
        </p:txBody>
      </p:sp>
      <p:sp>
        <p:nvSpPr>
          <p:cNvPr id="27" name="Body Level One…"/>
          <p:cNvSpPr txBox="1">
            <a:spLocks noGrp="1"/>
          </p:cNvSpPr>
          <p:nvPr>
            <p:ph type="body" sz="quarter" idx="1" hasCustomPrompt="1"/>
          </p:nvPr>
        </p:nvSpPr>
        <p:spPr>
          <a:xfrm>
            <a:off x="914400" y="4367217"/>
            <a:ext cx="7239000" cy="776299"/>
          </a:xfrm>
          <a:prstGeom prst="rect">
            <a:avLst/>
          </a:prstGeom>
        </p:spPr>
        <p:txBody>
          <a:bodyPr/>
          <a:lstStyle>
            <a:lvl1pPr marL="0" indent="0" algn="ctr">
              <a:buSzTx/>
              <a:buNone/>
              <a:defRPr b="1">
                <a:solidFill>
                  <a:srgbClr val="1A1C3E"/>
                </a:solidFill>
              </a:defRPr>
            </a:lvl1pPr>
            <a:lvl2pPr marL="0" indent="0" algn="ctr">
              <a:buSzTx/>
              <a:buNone/>
              <a:defRPr b="1">
                <a:solidFill>
                  <a:srgbClr val="1A1C3E"/>
                </a:solidFill>
              </a:defRPr>
            </a:lvl2pPr>
            <a:lvl3pPr marL="0" indent="0" algn="ctr">
              <a:buSzTx/>
              <a:buNone/>
              <a:defRPr b="1">
                <a:solidFill>
                  <a:srgbClr val="1A1C3E"/>
                </a:solidFill>
              </a:defRPr>
            </a:lvl3pPr>
            <a:lvl4pPr marL="0" indent="0" algn="ctr">
              <a:buSzTx/>
              <a:buNone/>
              <a:defRPr b="1">
                <a:solidFill>
                  <a:srgbClr val="1A1C3E"/>
                </a:solidFill>
              </a:defRPr>
            </a:lvl4pPr>
            <a:lvl5pPr marL="0" indent="0" algn="ctr">
              <a:buSzTx/>
              <a:buNone/>
              <a:defRPr b="1">
                <a:solidFill>
                  <a:srgbClr val="1A1C3E"/>
                </a:solidFill>
              </a:defRPr>
            </a:lvl5p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66.xml><?xml version="1.0" encoding="utf-8"?>
<p:sldLayout xmlns:a="http://schemas.openxmlformats.org/drawingml/2006/main" xmlns:r="http://schemas.openxmlformats.org/officeDocument/2006/relationships" xmlns:p="http://schemas.openxmlformats.org/presentationml/2006/main" type="tx">
  <p:cSld name="Title Slide 0">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35"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36"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39" name="Group 9"/>
          <p:cNvGrpSpPr/>
          <p:nvPr/>
        </p:nvGrpSpPr>
        <p:grpSpPr>
          <a:xfrm>
            <a:off x="2428875" y="6429368"/>
            <a:ext cx="4286250" cy="428635"/>
            <a:chOff x="0" y="0"/>
            <a:chExt cx="4286250" cy="428633"/>
          </a:xfrm>
        </p:grpSpPr>
        <p:pic>
          <p:nvPicPr>
            <p:cNvPr id="37"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38"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40"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41"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pic>
        <p:nvPicPr>
          <p:cNvPr id="42" name="Picture 4" descr="Picture 4"/>
          <p:cNvPicPr>
            <a:picLocks noChangeAspect="1"/>
          </p:cNvPicPr>
          <p:nvPr/>
        </p:nvPicPr>
        <p:blipFill>
          <a:blip r:embed="rId7"/>
          <a:srcRect l="11111" t="4305" r="11111" b="9605"/>
          <a:stretch>
            <a:fillRect/>
          </a:stretch>
        </p:blipFill>
        <p:spPr>
          <a:xfrm>
            <a:off x="3929062" y="-3"/>
            <a:ext cx="1133480" cy="1619257"/>
          </a:xfrm>
          <a:prstGeom prst="rect">
            <a:avLst/>
          </a:prstGeom>
          <a:ln w="12700">
            <a:miter lim="400000"/>
            <a:headEnd/>
            <a:tailEnd/>
          </a:ln>
        </p:spPr>
      </p:pic>
      <p:sp>
        <p:nvSpPr>
          <p:cNvPr id="43" name="Title Text"/>
          <p:cNvSpPr txBox="1">
            <a:spLocks noGrp="1"/>
          </p:cNvSpPr>
          <p:nvPr>
            <p:ph type="title" hasCustomPrompt="1"/>
          </p:nvPr>
        </p:nvSpPr>
        <p:spPr>
          <a:xfrm>
            <a:off x="457200" y="2030413"/>
            <a:ext cx="8153400" cy="1470030"/>
          </a:xfrm>
          <a:prstGeom prst="rect">
            <a:avLst/>
          </a:prstGeom>
        </p:spPr>
        <p:txBody>
          <a:bodyPr/>
          <a:lstStyle>
            <a:lvl1pPr>
              <a:defRPr sz="5400" b="1">
                <a:solidFill>
                  <a:srgbClr val="003399"/>
                </a:solidFill>
              </a:defRPr>
            </a:lvl1pPr>
          </a:lstStyle>
          <a:p>
            <a:r>
              <a:t>Title Text</a:t>
            </a:r>
          </a:p>
        </p:txBody>
      </p:sp>
      <p:sp>
        <p:nvSpPr>
          <p:cNvPr id="44" name="Body Level One…"/>
          <p:cNvSpPr txBox="1">
            <a:spLocks noGrp="1"/>
          </p:cNvSpPr>
          <p:nvPr>
            <p:ph type="body" sz="quarter" idx="1" hasCustomPrompt="1"/>
          </p:nvPr>
        </p:nvSpPr>
        <p:spPr>
          <a:xfrm>
            <a:off x="914400" y="4367217"/>
            <a:ext cx="7239000" cy="776299"/>
          </a:xfrm>
          <a:prstGeom prst="rect">
            <a:avLst/>
          </a:prstGeom>
        </p:spPr>
        <p:txBody>
          <a:bodyPr/>
          <a:lstStyle>
            <a:lvl1pPr marL="0" indent="0" algn="ctr">
              <a:buSzTx/>
              <a:buNone/>
              <a:defRPr b="1">
                <a:solidFill>
                  <a:srgbClr val="1A1C3E"/>
                </a:solidFill>
              </a:defRPr>
            </a:lvl1pPr>
            <a:lvl2pPr marL="0" indent="0" algn="ctr">
              <a:buSzTx/>
              <a:buNone/>
              <a:defRPr b="1">
                <a:solidFill>
                  <a:srgbClr val="1A1C3E"/>
                </a:solidFill>
              </a:defRPr>
            </a:lvl2pPr>
            <a:lvl3pPr marL="0" indent="0" algn="ctr">
              <a:buSzTx/>
              <a:buNone/>
              <a:defRPr b="1">
                <a:solidFill>
                  <a:srgbClr val="1A1C3E"/>
                </a:solidFill>
              </a:defRPr>
            </a:lvl3pPr>
            <a:lvl4pPr marL="0" indent="0" algn="ctr">
              <a:buSzTx/>
              <a:buNone/>
              <a:defRPr b="1">
                <a:solidFill>
                  <a:srgbClr val="1A1C3E"/>
                </a:solidFill>
              </a:defRPr>
            </a:lvl4pPr>
            <a:lvl5pPr marL="0" indent="0" algn="ctr">
              <a:buSzTx/>
              <a:buNone/>
              <a:defRPr b="1">
                <a:solidFill>
                  <a:srgbClr val="1A1C3E"/>
                </a:solidFill>
              </a:defRPr>
            </a:lvl5pPr>
          </a:lstStyle>
          <a:p>
            <a:r>
              <a:t>Body Level One</a:t>
            </a:r>
          </a:p>
          <a:p>
            <a:pPr lvl="1"/>
            <a:r>
              <a:t>Body Level Two</a:t>
            </a:r>
          </a:p>
          <a:p>
            <a:pPr lvl="2"/>
            <a:r>
              <a:t>Body Level Three</a:t>
            </a:r>
          </a:p>
          <a:p>
            <a:pPr lvl="3"/>
            <a:r>
              <a:t>Body Level Four</a:t>
            </a:r>
          </a:p>
          <a:p>
            <a:pPr lvl="4"/>
            <a:r>
              <a:t>Body Level Five</a:t>
            </a:r>
          </a:p>
        </p:txBody>
      </p:sp>
      <p:sp>
        <p:nvSpPr>
          <p:cNvPr id="45"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67.xml><?xml version="1.0" encoding="utf-8"?>
<p:sldLayout xmlns:a="http://schemas.openxmlformats.org/drawingml/2006/main" xmlns:r="http://schemas.openxmlformats.org/officeDocument/2006/relationships" xmlns:p="http://schemas.openxmlformats.org/presentationml/2006/main" type="tx">
  <p:cSld name="Section Header">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52"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53"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56" name="Group 9"/>
          <p:cNvGrpSpPr/>
          <p:nvPr/>
        </p:nvGrpSpPr>
        <p:grpSpPr>
          <a:xfrm>
            <a:off x="2428875" y="6429368"/>
            <a:ext cx="4286250" cy="428635"/>
            <a:chOff x="0" y="0"/>
            <a:chExt cx="4286250" cy="428633"/>
          </a:xfrm>
        </p:grpSpPr>
        <p:pic>
          <p:nvPicPr>
            <p:cNvPr id="54"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55"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57"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58"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59" name="Title Text"/>
          <p:cNvSpPr txBox="1">
            <a:spLocks noGrp="1"/>
          </p:cNvSpPr>
          <p:nvPr>
            <p:ph type="title" hasCustomPrompt="1"/>
          </p:nvPr>
        </p:nvSpPr>
        <p:spPr>
          <a:xfrm>
            <a:off x="0" y="0"/>
            <a:ext cx="9144000" cy="904860"/>
          </a:xfrm>
          <a:prstGeom prst="rect">
            <a:avLst/>
          </a:prstGeom>
          <a:solidFill>
            <a:srgbClr val="93CDDD"/>
          </a:solidFill>
        </p:spPr>
        <p:txBody>
          <a:bodyPr anchor="t"/>
          <a:lstStyle>
            <a:lvl1pPr>
              <a:defRPr sz="4000" b="1">
                <a:solidFill>
                  <a:srgbClr val="FFFFFF"/>
                </a:solidFill>
              </a:defRPr>
            </a:lvl1pPr>
          </a:lstStyle>
          <a:p>
            <a:r>
              <a:t>Title Text</a:t>
            </a:r>
          </a:p>
        </p:txBody>
      </p:sp>
      <p:sp>
        <p:nvSpPr>
          <p:cNvPr id="60" name="Body Level One…"/>
          <p:cNvSpPr txBox="1">
            <a:spLocks noGrp="1"/>
          </p:cNvSpPr>
          <p:nvPr>
            <p:ph type="body" idx="1" hasCustomPrompt="1"/>
          </p:nvPr>
        </p:nvSpPr>
        <p:spPr>
          <a:xfrm>
            <a:off x="228600" y="990600"/>
            <a:ext cx="8486804" cy="5153044"/>
          </a:xfrm>
          <a:prstGeom prst="rect">
            <a:avLst/>
          </a:prstGeom>
        </p:spPr>
        <p:txBody>
          <a:bodyPr/>
          <a:lstStyle>
            <a:lvl1pPr marL="0" indent="0">
              <a:spcBef>
                <a:spcPts val="900"/>
              </a:spcBef>
              <a:buSzTx/>
              <a:buNone/>
              <a:defRPr sz="4000" b="1">
                <a:solidFill>
                  <a:srgbClr val="0033CC"/>
                </a:solidFill>
              </a:defRPr>
            </a:lvl1pPr>
            <a:lvl2pPr marL="0" indent="0">
              <a:spcBef>
                <a:spcPts val="900"/>
              </a:spcBef>
              <a:buSzTx/>
              <a:buNone/>
              <a:defRPr sz="4000" b="1">
                <a:solidFill>
                  <a:srgbClr val="0033CC"/>
                </a:solidFill>
              </a:defRPr>
            </a:lvl2pPr>
            <a:lvl3pPr marL="0" indent="0">
              <a:spcBef>
                <a:spcPts val="900"/>
              </a:spcBef>
              <a:buSzTx/>
              <a:buNone/>
              <a:defRPr sz="4000" b="1">
                <a:solidFill>
                  <a:srgbClr val="0033CC"/>
                </a:solidFill>
              </a:defRPr>
            </a:lvl3pPr>
            <a:lvl4pPr marL="0" indent="0">
              <a:spcBef>
                <a:spcPts val="900"/>
              </a:spcBef>
              <a:buSzTx/>
              <a:buNone/>
              <a:defRPr sz="4000" b="1">
                <a:solidFill>
                  <a:srgbClr val="0033CC"/>
                </a:solidFill>
              </a:defRPr>
            </a:lvl4pPr>
            <a:lvl5pPr marL="0" indent="0">
              <a:spcBef>
                <a:spcPts val="900"/>
              </a:spcBef>
              <a:buSzTx/>
              <a:buNone/>
              <a:defRPr sz="4000" b="1">
                <a:solidFill>
                  <a:srgbClr val="0033CC"/>
                </a:solidFill>
              </a:defRPr>
            </a:lvl5pPr>
          </a:lstStyle>
          <a:p>
            <a:r>
              <a:t>Body Level One</a:t>
            </a:r>
          </a:p>
          <a:p>
            <a:pPr lvl="1"/>
            <a:r>
              <a:t>Body Level Two</a:t>
            </a:r>
          </a:p>
          <a:p>
            <a:pPr lvl="2"/>
            <a:r>
              <a:t>Body Level Three</a:t>
            </a:r>
          </a:p>
          <a:p>
            <a:pPr lvl="3"/>
            <a:r>
              <a:t>Body Level Four</a:t>
            </a:r>
          </a:p>
          <a:p>
            <a:pPr lvl="4"/>
            <a:r>
              <a:t>Body Level Five</a:t>
            </a:r>
          </a:p>
        </p:txBody>
      </p:sp>
      <p:sp>
        <p:nvSpPr>
          <p:cNvPr id="61"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68.xml><?xml version="1.0" encoding="utf-8"?>
<p:sldLayout xmlns:a="http://schemas.openxmlformats.org/drawingml/2006/main" xmlns:r="http://schemas.openxmlformats.org/officeDocument/2006/relationships" xmlns:p="http://schemas.openxmlformats.org/presentationml/2006/main" type="tx">
  <p:cSld name="Section Header 0">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68"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69"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72" name="Group 9"/>
          <p:cNvGrpSpPr/>
          <p:nvPr/>
        </p:nvGrpSpPr>
        <p:grpSpPr>
          <a:xfrm>
            <a:off x="2428875" y="6429368"/>
            <a:ext cx="4286250" cy="428635"/>
            <a:chOff x="0" y="0"/>
            <a:chExt cx="4286250" cy="428633"/>
          </a:xfrm>
        </p:grpSpPr>
        <p:pic>
          <p:nvPicPr>
            <p:cNvPr id="70"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71"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73"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74"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75" name="Title Text"/>
          <p:cNvSpPr txBox="1">
            <a:spLocks noGrp="1"/>
          </p:cNvSpPr>
          <p:nvPr>
            <p:ph type="title" hasCustomPrompt="1"/>
          </p:nvPr>
        </p:nvSpPr>
        <p:spPr>
          <a:xfrm>
            <a:off x="0" y="0"/>
            <a:ext cx="9144000" cy="904860"/>
          </a:xfrm>
          <a:prstGeom prst="rect">
            <a:avLst/>
          </a:prstGeom>
          <a:solidFill>
            <a:srgbClr val="93CDDD"/>
          </a:solidFill>
        </p:spPr>
        <p:txBody>
          <a:bodyPr anchor="t"/>
          <a:lstStyle>
            <a:lvl1pPr>
              <a:defRPr sz="4000" b="1">
                <a:solidFill>
                  <a:srgbClr val="FFFFFF"/>
                </a:solidFill>
              </a:defRPr>
            </a:lvl1pPr>
          </a:lstStyle>
          <a:p>
            <a:r>
              <a:t>Title Text</a:t>
            </a:r>
          </a:p>
        </p:txBody>
      </p:sp>
      <p:sp>
        <p:nvSpPr>
          <p:cNvPr id="76" name="Body Level One…"/>
          <p:cNvSpPr txBox="1">
            <a:spLocks noGrp="1"/>
          </p:cNvSpPr>
          <p:nvPr>
            <p:ph type="body" idx="1" hasCustomPrompt="1"/>
          </p:nvPr>
        </p:nvSpPr>
        <p:spPr>
          <a:xfrm>
            <a:off x="228600" y="990600"/>
            <a:ext cx="8486804" cy="5153044"/>
          </a:xfrm>
          <a:prstGeom prst="rect">
            <a:avLst/>
          </a:prstGeom>
        </p:spPr>
        <p:txBody>
          <a:bodyPr/>
          <a:lstStyle>
            <a:lvl1pPr marL="0" indent="0">
              <a:spcBef>
                <a:spcPts val="900"/>
              </a:spcBef>
              <a:buSzTx/>
              <a:buNone/>
              <a:defRPr sz="4000" b="1">
                <a:solidFill>
                  <a:srgbClr val="0033CC"/>
                </a:solidFill>
              </a:defRPr>
            </a:lvl1pPr>
            <a:lvl2pPr marL="0" indent="0">
              <a:spcBef>
                <a:spcPts val="900"/>
              </a:spcBef>
              <a:buSzTx/>
              <a:buNone/>
              <a:defRPr sz="4000" b="1">
                <a:solidFill>
                  <a:srgbClr val="0033CC"/>
                </a:solidFill>
              </a:defRPr>
            </a:lvl2pPr>
            <a:lvl3pPr marL="0" indent="0">
              <a:spcBef>
                <a:spcPts val="900"/>
              </a:spcBef>
              <a:buSzTx/>
              <a:buNone/>
              <a:defRPr sz="4000" b="1">
                <a:solidFill>
                  <a:srgbClr val="0033CC"/>
                </a:solidFill>
              </a:defRPr>
            </a:lvl3pPr>
            <a:lvl4pPr marL="0" indent="0">
              <a:spcBef>
                <a:spcPts val="900"/>
              </a:spcBef>
              <a:buSzTx/>
              <a:buNone/>
              <a:defRPr sz="4000" b="1">
                <a:solidFill>
                  <a:srgbClr val="0033CC"/>
                </a:solidFill>
              </a:defRPr>
            </a:lvl4pPr>
            <a:lvl5pPr marL="0" indent="0">
              <a:spcBef>
                <a:spcPts val="900"/>
              </a:spcBef>
              <a:buSzTx/>
              <a:buNone/>
              <a:defRPr sz="4000" b="1">
                <a:solidFill>
                  <a:srgbClr val="0033CC"/>
                </a:solidFill>
              </a:defRPr>
            </a:lvl5pPr>
          </a:lstStyle>
          <a:p>
            <a:r>
              <a:t>Body Level One</a:t>
            </a:r>
          </a:p>
          <a:p>
            <a:pPr lvl="1"/>
            <a:r>
              <a:t>Body Level Two</a:t>
            </a:r>
          </a:p>
          <a:p>
            <a:pPr lvl="2"/>
            <a:r>
              <a:t>Body Level Three</a:t>
            </a:r>
          </a:p>
          <a:p>
            <a:pPr lvl="3"/>
            <a:r>
              <a:t>Body Level Four</a:t>
            </a:r>
          </a:p>
          <a:p>
            <a:pPr lvl="4"/>
            <a:r>
              <a:t>Body Level Five</a:t>
            </a:r>
          </a:p>
        </p:txBody>
      </p:sp>
      <p:sp>
        <p:nvSpPr>
          <p:cNvPr id="77"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69.xml><?xml version="1.0" encoding="utf-8"?>
<p:sldLayout xmlns:a="http://schemas.openxmlformats.org/drawingml/2006/main" xmlns:r="http://schemas.openxmlformats.org/officeDocument/2006/relationships" xmlns:p="http://schemas.openxmlformats.org/presentationml/2006/main" type="tx">
  <p:cSld name="Two Content">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84"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85"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88" name="Group 9"/>
          <p:cNvGrpSpPr/>
          <p:nvPr/>
        </p:nvGrpSpPr>
        <p:grpSpPr>
          <a:xfrm>
            <a:off x="2428875" y="6429368"/>
            <a:ext cx="4286250" cy="428635"/>
            <a:chOff x="0" y="0"/>
            <a:chExt cx="4286250" cy="428633"/>
          </a:xfrm>
        </p:grpSpPr>
        <p:pic>
          <p:nvPicPr>
            <p:cNvPr id="86"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87"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89"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90"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91" name="Title Text"/>
          <p:cNvSpPr txBox="1">
            <a:spLocks noGrp="1"/>
          </p:cNvSpPr>
          <p:nvPr>
            <p:ph type="title" hasCustomPrompt="1"/>
          </p:nvPr>
        </p:nvSpPr>
        <p:spPr>
          <a:xfrm>
            <a:off x="0" y="0"/>
            <a:ext cx="9144000" cy="914400"/>
          </a:xfrm>
          <a:prstGeom prst="rect">
            <a:avLst/>
          </a:prstGeom>
          <a:solidFill>
            <a:srgbClr val="93CDDD"/>
          </a:solidFill>
        </p:spPr>
        <p:txBody>
          <a:bodyPr/>
          <a:lstStyle>
            <a:lvl1pPr>
              <a:defRPr b="1">
                <a:solidFill>
                  <a:srgbClr val="FFFFFF"/>
                </a:solidFill>
              </a:defRPr>
            </a:lvl1pPr>
          </a:lstStyle>
          <a:p>
            <a:r>
              <a:t>Title Text</a:t>
            </a:r>
          </a:p>
        </p:txBody>
      </p:sp>
      <p:sp>
        <p:nvSpPr>
          <p:cNvPr id="92" name="Body Level One…"/>
          <p:cNvSpPr txBox="1">
            <a:spLocks noGrp="1"/>
          </p:cNvSpPr>
          <p:nvPr>
            <p:ph type="body" sz="half" idx="1" hasCustomPrompt="1"/>
          </p:nvPr>
        </p:nvSpPr>
        <p:spPr>
          <a:xfrm>
            <a:off x="457200" y="1600200"/>
            <a:ext cx="4038600" cy="4525963"/>
          </a:xfrm>
          <a:prstGeom prst="rect">
            <a:avLst/>
          </a:prstGeom>
        </p:spPr>
        <p:txBody>
          <a:bodyPr/>
          <a:lstStyle>
            <a:lvl1pPr marL="245110" indent="-245110">
              <a:lnSpc>
                <a:spcPct val="90000"/>
              </a:lnSpc>
              <a:spcBef>
                <a:spcPts val="400"/>
              </a:spcBef>
              <a:buSzPct val="60000"/>
              <a:buBlip>
                <a:blip r:embed="rId7"/>
              </a:buBlip>
              <a:defRPr sz="2000" b="1" i="1" u="sng"/>
            </a:lvl1pPr>
            <a:lvl2pPr marL="695325" indent="-238125">
              <a:lnSpc>
                <a:spcPct val="90000"/>
              </a:lnSpc>
              <a:spcBef>
                <a:spcPts val="400"/>
              </a:spcBef>
              <a:buSzPct val="60000"/>
              <a:buBlip>
                <a:blip r:embed="rId7"/>
              </a:buBlip>
              <a:defRPr sz="2000" b="1" i="1" u="sng"/>
            </a:lvl2pPr>
            <a:lvl3pPr marL="1143000" indent="-228600">
              <a:lnSpc>
                <a:spcPct val="90000"/>
              </a:lnSpc>
              <a:spcBef>
                <a:spcPts val="400"/>
              </a:spcBef>
              <a:buSzPct val="60000"/>
              <a:buBlip>
                <a:blip r:embed="rId7"/>
              </a:buBlip>
              <a:defRPr sz="2000" b="1" i="1" u="sng"/>
            </a:lvl3pPr>
            <a:lvl4pPr marL="1625600" indent="-254000">
              <a:lnSpc>
                <a:spcPct val="90000"/>
              </a:lnSpc>
              <a:spcBef>
                <a:spcPts val="400"/>
              </a:spcBef>
              <a:buSzPct val="60000"/>
              <a:buBlip>
                <a:blip r:embed="rId7"/>
              </a:buBlip>
              <a:defRPr sz="2000" b="1" i="1" u="sng"/>
            </a:lvl4pPr>
            <a:lvl5pPr marL="2082800" indent="-254000">
              <a:lnSpc>
                <a:spcPct val="90000"/>
              </a:lnSpc>
              <a:spcBef>
                <a:spcPts val="400"/>
              </a:spcBef>
              <a:buSzPct val="60000"/>
              <a:buBlip>
                <a:blip r:embed="rId7"/>
              </a:buBlip>
              <a:defRPr sz="2000" b="1" i="1" u="sng"/>
            </a:lvl5pP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Only">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17"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18"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21" name="Group 9"/>
          <p:cNvGrpSpPr/>
          <p:nvPr/>
        </p:nvGrpSpPr>
        <p:grpSpPr>
          <a:xfrm>
            <a:off x="2428875" y="6429368"/>
            <a:ext cx="4286250" cy="428635"/>
            <a:chOff x="0" y="0"/>
            <a:chExt cx="4286250" cy="428633"/>
          </a:xfrm>
        </p:grpSpPr>
        <p:pic>
          <p:nvPicPr>
            <p:cNvPr id="119"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20"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22"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23"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24" name="Title Text"/>
          <p:cNvSpPr txBox="1">
            <a:spLocks noGrp="1"/>
          </p:cNvSpPr>
          <p:nvPr>
            <p:ph type="title" hasCustomPrompt="1"/>
          </p:nvPr>
        </p:nvSpPr>
        <p:spPr>
          <a:xfrm>
            <a:off x="0" y="0"/>
            <a:ext cx="9144000" cy="914400"/>
          </a:xfrm>
          <a:prstGeom prst="rect">
            <a:avLst/>
          </a:prstGeom>
          <a:solidFill>
            <a:srgbClr val="93CDDD"/>
          </a:solidFill>
        </p:spPr>
        <p:txBody>
          <a:bodyPr/>
          <a:lstStyle>
            <a:lvl1pPr>
              <a:defRPr b="1">
                <a:solidFill>
                  <a:srgbClr val="FFFFFF"/>
                </a:solidFill>
              </a:defRPr>
            </a:lvl1pPr>
          </a:lstStyle>
          <a:p>
            <a:r>
              <a:t>Title Text</a:t>
            </a:r>
          </a:p>
        </p:txBody>
      </p:sp>
      <p:sp>
        <p:nvSpPr>
          <p:cNvPr id="125"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70.xml><?xml version="1.0" encoding="utf-8"?>
<p:sldLayout xmlns:a="http://schemas.openxmlformats.org/drawingml/2006/main" xmlns:r="http://schemas.openxmlformats.org/officeDocument/2006/relationships" xmlns:p="http://schemas.openxmlformats.org/presentationml/2006/main" type="tx">
  <p:cSld name="Comparison">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00"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01"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04" name="Group 9"/>
          <p:cNvGrpSpPr/>
          <p:nvPr/>
        </p:nvGrpSpPr>
        <p:grpSpPr>
          <a:xfrm>
            <a:off x="2428875" y="6429368"/>
            <a:ext cx="4286250" cy="428635"/>
            <a:chOff x="0" y="0"/>
            <a:chExt cx="4286250" cy="428633"/>
          </a:xfrm>
        </p:grpSpPr>
        <p:pic>
          <p:nvPicPr>
            <p:cNvPr id="102"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03"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05"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06"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07" name="Title Text"/>
          <p:cNvSpPr txBox="1">
            <a:spLocks noGrp="1"/>
          </p:cNvSpPr>
          <p:nvPr>
            <p:ph type="title" hasCustomPrompt="1"/>
          </p:nvPr>
        </p:nvSpPr>
        <p:spPr>
          <a:xfrm>
            <a:off x="0" y="0"/>
            <a:ext cx="9144000" cy="914400"/>
          </a:xfrm>
          <a:prstGeom prst="rect">
            <a:avLst/>
          </a:prstGeom>
          <a:solidFill>
            <a:srgbClr val="93CDDD"/>
          </a:solidFill>
        </p:spPr>
        <p:txBody>
          <a:bodyPr/>
          <a:lstStyle>
            <a:lvl1pPr>
              <a:defRPr b="1">
                <a:solidFill>
                  <a:srgbClr val="FFFFFF"/>
                </a:solidFill>
              </a:defRPr>
            </a:lvl1pPr>
          </a:lstStyle>
          <a:p>
            <a:r>
              <a:t>Title Text</a:t>
            </a:r>
          </a:p>
        </p:txBody>
      </p:sp>
      <p:sp>
        <p:nvSpPr>
          <p:cNvPr id="108" name="Body Level One…"/>
          <p:cNvSpPr txBox="1">
            <a:spLocks noGrp="1"/>
          </p:cNvSpPr>
          <p:nvPr>
            <p:ph type="body" sz="quarter" idx="1" hasCustomPrompt="1"/>
          </p:nvPr>
        </p:nvSpPr>
        <p:spPr>
          <a:xfrm>
            <a:off x="457200" y="1535112"/>
            <a:ext cx="4040188" cy="639763"/>
          </a:xfrm>
          <a:prstGeom prst="rect">
            <a:avLst/>
          </a:prstGeom>
        </p:spPr>
        <p:txBody>
          <a:bodyPr anchor="b"/>
          <a:lstStyle>
            <a:lvl1pPr marL="0" indent="0">
              <a:spcBef>
                <a:spcPts val="500"/>
              </a:spcBef>
              <a:buSzTx/>
              <a:buNone/>
              <a:defRPr sz="2400" b="1">
                <a:solidFill>
                  <a:srgbClr val="003399"/>
                </a:solidFill>
              </a:defRPr>
            </a:lvl1pPr>
            <a:lvl2pPr marL="0" indent="0">
              <a:spcBef>
                <a:spcPts val="500"/>
              </a:spcBef>
              <a:buSzTx/>
              <a:buNone/>
              <a:defRPr sz="2400" b="1">
                <a:solidFill>
                  <a:srgbClr val="003399"/>
                </a:solidFill>
              </a:defRPr>
            </a:lvl2pPr>
            <a:lvl3pPr marL="0" indent="0">
              <a:spcBef>
                <a:spcPts val="500"/>
              </a:spcBef>
              <a:buSzTx/>
              <a:buNone/>
              <a:defRPr sz="2400" b="1">
                <a:solidFill>
                  <a:srgbClr val="003399"/>
                </a:solidFill>
              </a:defRPr>
            </a:lvl3pPr>
            <a:lvl4pPr marL="0" indent="0">
              <a:spcBef>
                <a:spcPts val="500"/>
              </a:spcBef>
              <a:buSzTx/>
              <a:buNone/>
              <a:defRPr sz="2400" b="1">
                <a:solidFill>
                  <a:srgbClr val="003399"/>
                </a:solidFill>
              </a:defRPr>
            </a:lvl4pPr>
            <a:lvl5pPr marL="0" indent="0">
              <a:spcBef>
                <a:spcPts val="500"/>
              </a:spcBef>
              <a:buSzTx/>
              <a:buNone/>
              <a:defRPr sz="2400"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109" name="Text Placeholder 4"/>
          <p:cNvSpPr>
            <a:spLocks noGrp="1"/>
          </p:cNvSpPr>
          <p:nvPr>
            <p:ph type="body" sz="quarter" idx="13"/>
          </p:nvPr>
        </p:nvSpPr>
        <p:spPr>
          <a:xfrm>
            <a:off x="4645025" y="1535112"/>
            <a:ext cx="4041775" cy="639767"/>
          </a:xfrm>
          <a:prstGeom prst="rect">
            <a:avLst/>
          </a:prstGeom>
        </p:spPr>
        <p:txBody>
          <a:bodyPr anchor="b"/>
          <a:lstStyle/>
          <a:p/>
        </p:txBody>
      </p:sp>
      <p:sp>
        <p:nvSpPr>
          <p:cNvPr id="110"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71.xml><?xml version="1.0" encoding="utf-8"?>
<p:sldLayout xmlns:a="http://schemas.openxmlformats.org/drawingml/2006/main" xmlns:r="http://schemas.openxmlformats.org/officeDocument/2006/relationships" xmlns:p="http://schemas.openxmlformats.org/presentationml/2006/main" type="tx">
  <p:cSld name="Title Only">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17"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18"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21" name="Group 9"/>
          <p:cNvGrpSpPr/>
          <p:nvPr/>
        </p:nvGrpSpPr>
        <p:grpSpPr>
          <a:xfrm>
            <a:off x="2428875" y="6429368"/>
            <a:ext cx="4286250" cy="428635"/>
            <a:chOff x="0" y="0"/>
            <a:chExt cx="4286250" cy="428633"/>
          </a:xfrm>
        </p:grpSpPr>
        <p:pic>
          <p:nvPicPr>
            <p:cNvPr id="119"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20"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22"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23"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24" name="Title Text"/>
          <p:cNvSpPr txBox="1">
            <a:spLocks noGrp="1"/>
          </p:cNvSpPr>
          <p:nvPr>
            <p:ph type="title" hasCustomPrompt="1"/>
          </p:nvPr>
        </p:nvSpPr>
        <p:spPr>
          <a:xfrm>
            <a:off x="0" y="0"/>
            <a:ext cx="9144000" cy="914400"/>
          </a:xfrm>
          <a:prstGeom prst="rect">
            <a:avLst/>
          </a:prstGeom>
          <a:solidFill>
            <a:srgbClr val="93CDDD"/>
          </a:solidFill>
        </p:spPr>
        <p:txBody>
          <a:bodyPr/>
          <a:lstStyle>
            <a:lvl1pPr>
              <a:defRPr b="1">
                <a:solidFill>
                  <a:srgbClr val="FFFFFF"/>
                </a:solidFill>
              </a:defRPr>
            </a:lvl1pPr>
          </a:lstStyle>
          <a:p>
            <a:r>
              <a:t>Title Text</a:t>
            </a:r>
          </a:p>
        </p:txBody>
      </p:sp>
      <p:sp>
        <p:nvSpPr>
          <p:cNvPr id="125"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Content with Caption">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32"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33"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36" name="Group 9"/>
          <p:cNvGrpSpPr/>
          <p:nvPr/>
        </p:nvGrpSpPr>
        <p:grpSpPr>
          <a:xfrm>
            <a:off x="2428875" y="6429368"/>
            <a:ext cx="4286250" cy="428635"/>
            <a:chOff x="0" y="0"/>
            <a:chExt cx="4286250" cy="428633"/>
          </a:xfrm>
        </p:grpSpPr>
        <p:pic>
          <p:nvPicPr>
            <p:cNvPr id="134"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35"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37"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38"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39" name="Title Text"/>
          <p:cNvSpPr txBox="1">
            <a:spLocks noGrp="1"/>
          </p:cNvSpPr>
          <p:nvPr>
            <p:ph type="title" hasCustomPrompt="1"/>
          </p:nvPr>
        </p:nvSpPr>
        <p:spPr>
          <a:xfrm>
            <a:off x="457200" y="273050"/>
            <a:ext cx="3008316" cy="1162050"/>
          </a:xfrm>
          <a:prstGeom prst="rect">
            <a:avLst/>
          </a:prstGeom>
          <a:solidFill>
            <a:srgbClr val="93CDDD"/>
          </a:solidFill>
        </p:spPr>
        <p:txBody>
          <a:bodyPr anchor="b"/>
          <a:lstStyle>
            <a:lvl1pPr algn="l">
              <a:defRPr sz="2000" b="1">
                <a:solidFill>
                  <a:srgbClr val="FFFFFF"/>
                </a:solidFill>
              </a:defRPr>
            </a:lvl1pPr>
          </a:lstStyle>
          <a:p>
            <a:r>
              <a:t>Title Text</a:t>
            </a:r>
          </a:p>
        </p:txBody>
      </p:sp>
      <p:sp>
        <p:nvSpPr>
          <p:cNvPr id="140" name="Body Level One…"/>
          <p:cNvSpPr txBox="1">
            <a:spLocks noGrp="1"/>
          </p:cNvSpPr>
          <p:nvPr>
            <p:ph type="body" idx="1" hasCustomPrompt="1"/>
          </p:nvPr>
        </p:nvSpPr>
        <p:spPr>
          <a:xfrm>
            <a:off x="3575050" y="273050"/>
            <a:ext cx="5111750" cy="5853113"/>
          </a:xfrm>
          <a:prstGeom prst="rect">
            <a:avLst/>
          </a:prstGeom>
        </p:spPr>
        <p:txBody>
          <a:bodyPr/>
          <a:lstStyle>
            <a:lvl1pPr>
              <a:buSzPct val="60000"/>
              <a:buBlip>
                <a:blip r:embed="rId7"/>
              </a:buBlip>
              <a:defRPr b="1">
                <a:solidFill>
                  <a:srgbClr val="003399"/>
                </a:solidFill>
              </a:defRPr>
            </a:lvl1pPr>
            <a:lvl2pPr>
              <a:buSzPct val="60000"/>
              <a:buBlip>
                <a:blip r:embed="rId7"/>
              </a:buBlip>
              <a:defRPr b="1">
                <a:solidFill>
                  <a:srgbClr val="003399"/>
                </a:solidFill>
              </a:defRPr>
            </a:lvl2pPr>
            <a:lvl3pPr>
              <a:buSzPct val="60000"/>
              <a:buBlip>
                <a:blip r:embed="rId7"/>
              </a:buBlip>
              <a:defRPr b="1">
                <a:solidFill>
                  <a:srgbClr val="003399"/>
                </a:solidFill>
              </a:defRPr>
            </a:lvl3pPr>
            <a:lvl4pPr>
              <a:buSzPct val="60000"/>
              <a:buBlip>
                <a:blip r:embed="rId7"/>
              </a:buBlip>
              <a:defRPr b="1">
                <a:solidFill>
                  <a:srgbClr val="003399"/>
                </a:solidFill>
              </a:defRPr>
            </a:lvl4pPr>
            <a:lvl5pPr marL="2194560" indent="-365760">
              <a:buSzPct val="60000"/>
              <a:buBlip>
                <a:blip r:embed="rId7"/>
              </a:buBlip>
              <a:defRPr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141" name="Text Placeholder 3"/>
          <p:cNvSpPr>
            <a:spLocks noGrp="1"/>
          </p:cNvSpPr>
          <p:nvPr>
            <p:ph type="body" sz="half" idx="13"/>
          </p:nvPr>
        </p:nvSpPr>
        <p:spPr>
          <a:xfrm>
            <a:off x="457198" y="1435100"/>
            <a:ext cx="3008317" cy="4691063"/>
          </a:xfrm>
          <a:prstGeom prst="rect">
            <a:avLst/>
          </a:prstGeom>
        </p:spPr>
        <p:txBody>
          <a:bodyPr/>
          <a:lstStyle/>
          <a:p/>
        </p:txBody>
      </p:sp>
      <p:sp>
        <p:nvSpPr>
          <p:cNvPr id="142"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73.xml><?xml version="1.0" encoding="utf-8"?>
<p:sldLayout xmlns:a="http://schemas.openxmlformats.org/drawingml/2006/main" xmlns:r="http://schemas.openxmlformats.org/officeDocument/2006/relationships" xmlns:p="http://schemas.openxmlformats.org/presentationml/2006/main" type="tx">
  <p:cSld name="Picture with Caption">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49"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50"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53" name="Group 9"/>
          <p:cNvGrpSpPr/>
          <p:nvPr/>
        </p:nvGrpSpPr>
        <p:grpSpPr>
          <a:xfrm>
            <a:off x="2428875" y="6429368"/>
            <a:ext cx="4286250" cy="428635"/>
            <a:chOff x="0" y="0"/>
            <a:chExt cx="4286250" cy="428633"/>
          </a:xfrm>
        </p:grpSpPr>
        <p:pic>
          <p:nvPicPr>
            <p:cNvPr id="151"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52"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54"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55"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56" name="Title Text"/>
          <p:cNvSpPr txBox="1">
            <a:spLocks noGrp="1"/>
          </p:cNvSpPr>
          <p:nvPr>
            <p:ph type="title" hasCustomPrompt="1"/>
          </p:nvPr>
        </p:nvSpPr>
        <p:spPr>
          <a:xfrm>
            <a:off x="1792288" y="4800600"/>
            <a:ext cx="5486404" cy="566738"/>
          </a:xfrm>
          <a:prstGeom prst="rect">
            <a:avLst/>
          </a:prstGeom>
          <a:solidFill>
            <a:srgbClr val="93CDDD"/>
          </a:solidFill>
        </p:spPr>
        <p:txBody>
          <a:bodyPr anchor="b"/>
          <a:lstStyle>
            <a:lvl1pPr algn="l">
              <a:defRPr sz="2000" b="1">
                <a:solidFill>
                  <a:srgbClr val="FFFFFF"/>
                </a:solidFill>
              </a:defRPr>
            </a:lvl1pPr>
          </a:lstStyle>
          <a:p>
            <a:r>
              <a:t>Title Text</a:t>
            </a:r>
          </a:p>
        </p:txBody>
      </p:sp>
      <p:sp>
        <p:nvSpPr>
          <p:cNvPr id="157" name="Picture Placeholder 2"/>
          <p:cNvSpPr>
            <a:spLocks noGrp="1"/>
          </p:cNvSpPr>
          <p:nvPr>
            <p:ph type="pic" sz="half" idx="13"/>
          </p:nvPr>
        </p:nvSpPr>
        <p:spPr>
          <a:xfrm>
            <a:off x="1792288" y="612775"/>
            <a:ext cx="5486404" cy="4114800"/>
          </a:xfrm>
          <a:prstGeom prst="rect">
            <a:avLst/>
          </a:prstGeom>
        </p:spPr>
        <p:txBody>
          <a:bodyPr lIns="91439" tIns="45719" rIns="91439" bIns="45719">
            <a:noAutofit/>
          </a:bodyPr>
          <a:lstStyle/>
          <a:p/>
        </p:txBody>
      </p:sp>
      <p:sp>
        <p:nvSpPr>
          <p:cNvPr id="158" name="Body Level One…"/>
          <p:cNvSpPr txBox="1">
            <a:spLocks noGrp="1"/>
          </p:cNvSpPr>
          <p:nvPr>
            <p:ph type="body" sz="quarter" idx="1" hasCustomPrompt="1"/>
          </p:nvPr>
        </p:nvSpPr>
        <p:spPr>
          <a:xfrm>
            <a:off x="1792288" y="5367337"/>
            <a:ext cx="5486404" cy="804867"/>
          </a:xfrm>
          <a:prstGeom prst="rect">
            <a:avLst/>
          </a:prstGeom>
        </p:spPr>
        <p:txBody>
          <a:bodyPr/>
          <a:lstStyle>
            <a:lvl1pPr marL="0" indent="0">
              <a:spcBef>
                <a:spcPts val="300"/>
              </a:spcBef>
              <a:buSzTx/>
              <a:buNone/>
              <a:defRPr sz="1400" b="1">
                <a:solidFill>
                  <a:srgbClr val="003399"/>
                </a:solidFill>
              </a:defRPr>
            </a:lvl1pPr>
            <a:lvl2pPr marL="0" indent="0">
              <a:spcBef>
                <a:spcPts val="300"/>
              </a:spcBef>
              <a:buSzTx/>
              <a:buNone/>
              <a:defRPr sz="1400" b="1">
                <a:solidFill>
                  <a:srgbClr val="003399"/>
                </a:solidFill>
              </a:defRPr>
            </a:lvl2pPr>
            <a:lvl3pPr marL="0" indent="0">
              <a:spcBef>
                <a:spcPts val="300"/>
              </a:spcBef>
              <a:buSzTx/>
              <a:buNone/>
              <a:defRPr sz="1400" b="1">
                <a:solidFill>
                  <a:srgbClr val="003399"/>
                </a:solidFill>
              </a:defRPr>
            </a:lvl3pPr>
            <a:lvl4pPr marL="0" indent="0">
              <a:spcBef>
                <a:spcPts val="300"/>
              </a:spcBef>
              <a:buSzTx/>
              <a:buNone/>
              <a:defRPr sz="1400" b="1">
                <a:solidFill>
                  <a:srgbClr val="003399"/>
                </a:solidFill>
              </a:defRPr>
            </a:lvl4pPr>
            <a:lvl5pPr marL="0" indent="0">
              <a:spcBef>
                <a:spcPts val="300"/>
              </a:spcBef>
              <a:buSzTx/>
              <a:buNone/>
              <a:defRPr sz="1400"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159"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74.xml><?xml version="1.0" encoding="utf-8"?>
<p:sldLayout xmlns:a="http://schemas.openxmlformats.org/drawingml/2006/main" xmlns:r="http://schemas.openxmlformats.org/officeDocument/2006/relationships" xmlns:p="http://schemas.openxmlformats.org/presentationml/2006/main" type="tx">
  <p:cSld name="Title and Vertical Text">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66"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67"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70" name="Group 9"/>
          <p:cNvGrpSpPr/>
          <p:nvPr/>
        </p:nvGrpSpPr>
        <p:grpSpPr>
          <a:xfrm>
            <a:off x="2428875" y="6429368"/>
            <a:ext cx="4286250" cy="428635"/>
            <a:chOff x="0" y="0"/>
            <a:chExt cx="4286250" cy="428633"/>
          </a:xfrm>
        </p:grpSpPr>
        <p:pic>
          <p:nvPicPr>
            <p:cNvPr id="168"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69"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71"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72"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73" name="Title Text"/>
          <p:cNvSpPr txBox="1">
            <a:spLocks noGrp="1"/>
          </p:cNvSpPr>
          <p:nvPr>
            <p:ph type="title" hasCustomPrompt="1"/>
          </p:nvPr>
        </p:nvSpPr>
        <p:spPr>
          <a:xfrm>
            <a:off x="0" y="0"/>
            <a:ext cx="9144000" cy="914400"/>
          </a:xfrm>
          <a:prstGeom prst="rect">
            <a:avLst/>
          </a:prstGeom>
          <a:solidFill>
            <a:srgbClr val="93CDDD"/>
          </a:solidFill>
        </p:spPr>
        <p:txBody>
          <a:bodyPr/>
          <a:lstStyle>
            <a:lvl1pPr>
              <a:defRPr b="1">
                <a:solidFill>
                  <a:srgbClr val="FFFFFF"/>
                </a:solidFill>
              </a:defRPr>
            </a:lvl1pPr>
          </a:lstStyle>
          <a:p>
            <a:r>
              <a:t>Title Text</a:t>
            </a:r>
          </a:p>
        </p:txBody>
      </p:sp>
      <p:sp>
        <p:nvSpPr>
          <p:cNvPr id="174" name="Body Level One…"/>
          <p:cNvSpPr txBox="1">
            <a:spLocks noGrp="1"/>
          </p:cNvSpPr>
          <p:nvPr>
            <p:ph type="body" idx="1" hasCustomPrompt="1"/>
          </p:nvPr>
        </p:nvSpPr>
        <p:spPr>
          <a:xfrm>
            <a:off x="152400" y="1066800"/>
            <a:ext cx="8839200" cy="5076825"/>
          </a:xfrm>
          <a:prstGeom prst="rect">
            <a:avLst/>
          </a:prstGeom>
        </p:spPr>
        <p:txBody>
          <a:bodyPr/>
          <a:lstStyle>
            <a:lvl1pPr>
              <a:buSzPct val="60000"/>
              <a:buBlip>
                <a:blip r:embed="rId7"/>
              </a:buBlip>
              <a:defRPr b="1">
                <a:solidFill>
                  <a:srgbClr val="003399"/>
                </a:solidFill>
              </a:defRPr>
            </a:lvl1pPr>
            <a:lvl2pPr marL="742950" indent="-285750">
              <a:buSzPct val="60000"/>
              <a:buBlip>
                <a:blip r:embed="rId7"/>
              </a:buBlip>
              <a:defRPr b="1">
                <a:solidFill>
                  <a:srgbClr val="003399"/>
                </a:solidFill>
              </a:defRPr>
            </a:lvl2pPr>
            <a:lvl3pPr>
              <a:buSzPct val="60000"/>
              <a:buBlip>
                <a:blip r:embed="rId7"/>
              </a:buBlip>
              <a:defRPr b="1">
                <a:solidFill>
                  <a:srgbClr val="003399"/>
                </a:solidFill>
              </a:defRPr>
            </a:lvl3pPr>
            <a:lvl4pPr>
              <a:buSzPct val="60000"/>
              <a:buBlip>
                <a:blip r:embed="rId7"/>
              </a:buBlip>
              <a:defRPr b="1">
                <a:solidFill>
                  <a:srgbClr val="003399"/>
                </a:solidFill>
              </a:defRPr>
            </a:lvl4pPr>
            <a:lvl5pPr marL="2194560" indent="-365760">
              <a:buSzPct val="60000"/>
              <a:buBlip>
                <a:blip r:embed="rId7"/>
              </a:buBlip>
              <a:defRPr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175"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75.xml><?xml version="1.0" encoding="utf-8"?>
<p:sldLayout xmlns:a="http://schemas.openxmlformats.org/drawingml/2006/main" xmlns:r="http://schemas.openxmlformats.org/officeDocument/2006/relationships" xmlns:p="http://schemas.openxmlformats.org/presentationml/2006/main" type="tx">
  <p:cSld name="Vertical Title and Text">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82"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83"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86" name="Group 9"/>
          <p:cNvGrpSpPr/>
          <p:nvPr/>
        </p:nvGrpSpPr>
        <p:grpSpPr>
          <a:xfrm>
            <a:off x="2428875" y="6429368"/>
            <a:ext cx="4286250" cy="428635"/>
            <a:chOff x="0" y="0"/>
            <a:chExt cx="4286250" cy="428633"/>
          </a:xfrm>
        </p:grpSpPr>
        <p:pic>
          <p:nvPicPr>
            <p:cNvPr id="184"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85"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87"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88"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89" name="Title Text"/>
          <p:cNvSpPr txBox="1">
            <a:spLocks noGrp="1"/>
          </p:cNvSpPr>
          <p:nvPr>
            <p:ph type="title" hasCustomPrompt="1"/>
          </p:nvPr>
        </p:nvSpPr>
        <p:spPr>
          <a:xfrm>
            <a:off x="7072330" y="274638"/>
            <a:ext cx="2057405" cy="5851527"/>
          </a:xfrm>
          <a:prstGeom prst="rect">
            <a:avLst/>
          </a:prstGeom>
          <a:solidFill>
            <a:srgbClr val="93CDDD"/>
          </a:solidFill>
        </p:spPr>
        <p:txBody>
          <a:bodyPr/>
          <a:lstStyle>
            <a:lvl1pPr>
              <a:defRPr b="1">
                <a:solidFill>
                  <a:srgbClr val="FFFFFF"/>
                </a:solidFill>
              </a:defRPr>
            </a:lvl1pPr>
          </a:lstStyle>
          <a:p>
            <a:r>
              <a:t>Title Text</a:t>
            </a:r>
          </a:p>
        </p:txBody>
      </p:sp>
      <p:sp>
        <p:nvSpPr>
          <p:cNvPr id="190" name="Body Level One…"/>
          <p:cNvSpPr txBox="1">
            <a:spLocks noGrp="1"/>
          </p:cNvSpPr>
          <p:nvPr>
            <p:ph type="body" idx="1" hasCustomPrompt="1"/>
          </p:nvPr>
        </p:nvSpPr>
        <p:spPr>
          <a:xfrm>
            <a:off x="457200" y="274638"/>
            <a:ext cx="6019800" cy="5851527"/>
          </a:xfrm>
          <a:prstGeom prst="rect">
            <a:avLst/>
          </a:prstGeom>
        </p:spPr>
        <p:txBody>
          <a:bodyPr/>
          <a:lstStyle>
            <a:lvl1pPr>
              <a:buSzPct val="60000"/>
              <a:buBlip>
                <a:blip r:embed="rId7"/>
              </a:buBlip>
              <a:defRPr b="1">
                <a:solidFill>
                  <a:srgbClr val="003399"/>
                </a:solidFill>
              </a:defRPr>
            </a:lvl1pPr>
            <a:lvl2pPr marL="742950" indent="-285750">
              <a:buSzPct val="60000"/>
              <a:buBlip>
                <a:blip r:embed="rId7"/>
              </a:buBlip>
              <a:defRPr b="1">
                <a:solidFill>
                  <a:srgbClr val="003399"/>
                </a:solidFill>
              </a:defRPr>
            </a:lvl2pPr>
            <a:lvl3pPr>
              <a:buSzPct val="60000"/>
              <a:buBlip>
                <a:blip r:embed="rId7"/>
              </a:buBlip>
              <a:defRPr b="1">
                <a:solidFill>
                  <a:srgbClr val="003399"/>
                </a:solidFill>
              </a:defRPr>
            </a:lvl3pPr>
            <a:lvl4pPr>
              <a:buSzPct val="60000"/>
              <a:buBlip>
                <a:blip r:embed="rId7"/>
              </a:buBlip>
              <a:defRPr b="1">
                <a:solidFill>
                  <a:srgbClr val="003399"/>
                </a:solidFill>
              </a:defRPr>
            </a:lvl4pPr>
            <a:lvl5pPr marL="2194560" indent="-365760">
              <a:buSzPct val="60000"/>
              <a:buBlip>
                <a:blip r:embed="rId7"/>
              </a:buBlip>
              <a:defRPr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191"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76.xml><?xml version="1.0" encoding="utf-8"?>
<p:sldLayout xmlns:a="http://schemas.openxmlformats.org/drawingml/2006/main" xmlns:r="http://schemas.openxmlformats.org/officeDocument/2006/relationships" xmlns:p="http://schemas.openxmlformats.org/presentationml/2006/main" type="tx">
  <p:cSld name="Title and Content">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98"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99"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202" name="Group 9"/>
          <p:cNvGrpSpPr/>
          <p:nvPr/>
        </p:nvGrpSpPr>
        <p:grpSpPr>
          <a:xfrm>
            <a:off x="2428875" y="6429368"/>
            <a:ext cx="4286250" cy="428635"/>
            <a:chOff x="0" y="0"/>
            <a:chExt cx="4286250" cy="428633"/>
          </a:xfrm>
        </p:grpSpPr>
        <p:pic>
          <p:nvPicPr>
            <p:cNvPr id="200"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201"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203"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204"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205" name="Title Text"/>
          <p:cNvSpPr txBox="1">
            <a:spLocks noGrp="1"/>
          </p:cNvSpPr>
          <p:nvPr>
            <p:ph type="title" hasCustomPrompt="1"/>
          </p:nvPr>
        </p:nvSpPr>
        <p:spPr>
          <a:xfrm>
            <a:off x="0" y="-24"/>
            <a:ext cx="9144000" cy="1143001"/>
          </a:xfrm>
          <a:prstGeom prst="rect">
            <a:avLst/>
          </a:prstGeom>
          <a:solidFill>
            <a:srgbClr val="93CDDD"/>
          </a:solidFill>
        </p:spPr>
        <p:txBody>
          <a:bodyPr/>
          <a:lstStyle>
            <a:lvl1pPr>
              <a:defRPr b="1">
                <a:solidFill>
                  <a:srgbClr val="FFFFFF"/>
                </a:solidFill>
              </a:defRPr>
            </a:lvl1pPr>
          </a:lstStyle>
          <a:p>
            <a:r>
              <a:t>Title Text</a:t>
            </a:r>
          </a:p>
        </p:txBody>
      </p:sp>
      <p:sp>
        <p:nvSpPr>
          <p:cNvPr id="206" name="Body Level One…"/>
          <p:cNvSpPr txBox="1">
            <a:spLocks noGrp="1"/>
          </p:cNvSpPr>
          <p:nvPr>
            <p:ph type="body" idx="1" hasCustomPrompt="1"/>
          </p:nvPr>
        </p:nvSpPr>
        <p:spPr>
          <a:xfrm>
            <a:off x="285750" y="1447800"/>
            <a:ext cx="8705850" cy="4695825"/>
          </a:xfrm>
          <a:prstGeom prst="rect">
            <a:avLst/>
          </a:prstGeom>
        </p:spPr>
        <p:txBody>
          <a:bodyPr/>
          <a:lstStyle>
            <a:lvl1pPr>
              <a:buSzPct val="60000"/>
              <a:buBlip>
                <a:blip r:embed="rId7"/>
              </a:buBlip>
              <a:defRPr b="1">
                <a:solidFill>
                  <a:srgbClr val="003399"/>
                </a:solidFill>
              </a:defRPr>
            </a:lvl1pPr>
            <a:lvl2pPr marL="742950" indent="-285750">
              <a:buSzPct val="60000"/>
              <a:buBlip>
                <a:blip r:embed="rId7"/>
              </a:buBlip>
              <a:defRPr b="1">
                <a:solidFill>
                  <a:srgbClr val="003399"/>
                </a:solidFill>
              </a:defRPr>
            </a:lvl2pPr>
            <a:lvl3pPr>
              <a:buSzPct val="60000"/>
              <a:buBlip>
                <a:blip r:embed="rId7"/>
              </a:buBlip>
              <a:defRPr b="1">
                <a:solidFill>
                  <a:srgbClr val="003399"/>
                </a:solidFill>
              </a:defRPr>
            </a:lvl3pPr>
            <a:lvl4pPr>
              <a:buSzPct val="60000"/>
              <a:buBlip>
                <a:blip r:embed="rId7"/>
              </a:buBlip>
              <a:defRPr b="1">
                <a:solidFill>
                  <a:srgbClr val="003399"/>
                </a:solidFill>
              </a:defRPr>
            </a:lvl4pPr>
            <a:lvl5pPr marL="2194560" indent="-365760">
              <a:buSzPct val="60000"/>
              <a:buBlip>
                <a:blip r:embed="rId7"/>
              </a:buBlip>
              <a:defRPr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207"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77.xml><?xml version="1.0" encoding="utf-8"?>
<p:sldLayout xmlns:a="http://schemas.openxmlformats.org/drawingml/2006/main" xmlns:r="http://schemas.openxmlformats.org/officeDocument/2006/relationships" xmlns:p="http://schemas.openxmlformats.org/presentationml/2006/main" type="tx">
  <p:cSld name="Title and Content 0">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214"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215"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218" name="Group 9"/>
          <p:cNvGrpSpPr/>
          <p:nvPr/>
        </p:nvGrpSpPr>
        <p:grpSpPr>
          <a:xfrm>
            <a:off x="2428875" y="6429368"/>
            <a:ext cx="4286250" cy="428635"/>
            <a:chOff x="0" y="0"/>
            <a:chExt cx="4286250" cy="428633"/>
          </a:xfrm>
        </p:grpSpPr>
        <p:pic>
          <p:nvPicPr>
            <p:cNvPr id="216"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217"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219"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220"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221" name="Title Text"/>
          <p:cNvSpPr txBox="1">
            <a:spLocks noGrp="1"/>
          </p:cNvSpPr>
          <p:nvPr>
            <p:ph type="title" hasCustomPrompt="1"/>
          </p:nvPr>
        </p:nvSpPr>
        <p:spPr>
          <a:xfrm>
            <a:off x="0" y="-24"/>
            <a:ext cx="9144000" cy="1143001"/>
          </a:xfrm>
          <a:prstGeom prst="rect">
            <a:avLst/>
          </a:prstGeom>
          <a:solidFill>
            <a:srgbClr val="93CDDD"/>
          </a:solidFill>
        </p:spPr>
        <p:txBody>
          <a:bodyPr/>
          <a:lstStyle>
            <a:lvl1pPr>
              <a:defRPr b="1">
                <a:solidFill>
                  <a:srgbClr val="FFFFFF"/>
                </a:solidFill>
              </a:defRPr>
            </a:lvl1pPr>
          </a:lstStyle>
          <a:p>
            <a:r>
              <a:t>Title Text</a:t>
            </a:r>
          </a:p>
        </p:txBody>
      </p:sp>
      <p:sp>
        <p:nvSpPr>
          <p:cNvPr id="222" name="Body Level One…"/>
          <p:cNvSpPr txBox="1">
            <a:spLocks noGrp="1"/>
          </p:cNvSpPr>
          <p:nvPr>
            <p:ph type="body" idx="1" hasCustomPrompt="1"/>
          </p:nvPr>
        </p:nvSpPr>
        <p:spPr>
          <a:xfrm>
            <a:off x="285750" y="1447800"/>
            <a:ext cx="8705850" cy="4695825"/>
          </a:xfrm>
          <a:prstGeom prst="rect">
            <a:avLst/>
          </a:prstGeom>
        </p:spPr>
        <p:txBody>
          <a:bodyPr/>
          <a:lstStyle>
            <a:lvl1pPr>
              <a:buSzPct val="60000"/>
              <a:buBlip>
                <a:blip r:embed="rId7"/>
              </a:buBlip>
              <a:defRPr b="1">
                <a:solidFill>
                  <a:srgbClr val="003399"/>
                </a:solidFill>
              </a:defRPr>
            </a:lvl1pPr>
            <a:lvl2pPr marL="742950" indent="-285750">
              <a:buSzPct val="60000"/>
              <a:buBlip>
                <a:blip r:embed="rId7"/>
              </a:buBlip>
              <a:defRPr b="1">
                <a:solidFill>
                  <a:srgbClr val="003399"/>
                </a:solidFill>
              </a:defRPr>
            </a:lvl2pPr>
            <a:lvl3pPr>
              <a:buSzPct val="60000"/>
              <a:buBlip>
                <a:blip r:embed="rId7"/>
              </a:buBlip>
              <a:defRPr b="1">
                <a:solidFill>
                  <a:srgbClr val="003399"/>
                </a:solidFill>
              </a:defRPr>
            </a:lvl3pPr>
            <a:lvl4pPr>
              <a:buSzPct val="60000"/>
              <a:buBlip>
                <a:blip r:embed="rId7"/>
              </a:buBlip>
              <a:defRPr b="1">
                <a:solidFill>
                  <a:srgbClr val="003399"/>
                </a:solidFill>
              </a:defRPr>
            </a:lvl4pPr>
            <a:lvl5pPr marL="2194560" indent="-365760">
              <a:buSzPct val="60000"/>
              <a:buBlip>
                <a:blip r:embed="rId7"/>
              </a:buBlip>
              <a:defRPr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223"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78.xml><?xml version="1.0" encoding="utf-8"?>
<p:sldLayout xmlns:a="http://schemas.openxmlformats.org/drawingml/2006/main" xmlns:r="http://schemas.openxmlformats.org/officeDocument/2006/relationships" xmlns:p="http://schemas.openxmlformats.org/presentationml/2006/main" type="tx">
  <p:cSld name="Blank">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230"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231"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234" name="Group 9"/>
          <p:cNvGrpSpPr/>
          <p:nvPr/>
        </p:nvGrpSpPr>
        <p:grpSpPr>
          <a:xfrm>
            <a:off x="2428875" y="6429368"/>
            <a:ext cx="4286250" cy="428635"/>
            <a:chOff x="0" y="0"/>
            <a:chExt cx="4286250" cy="428633"/>
          </a:xfrm>
        </p:grpSpPr>
        <p:pic>
          <p:nvPicPr>
            <p:cNvPr id="232"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233"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235"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236"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237"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79.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44" name="Title Text"/>
          <p:cNvSpPr txBox="1">
            <a:spLocks noGrp="1"/>
          </p:cNvSpPr>
          <p:nvPr>
            <p:ph type="title" hasCustomPrompt="1"/>
          </p:nvPr>
        </p:nvSpPr>
        <p:spPr>
          <a:prstGeom prst="rect">
            <a:avLst/>
          </a:prstGeom>
        </p:spPr>
        <p:txBody>
          <a:bodyPr/>
          <a:lstStyle/>
          <a:p>
            <a:r>
              <a:t>Title Text</a:t>
            </a:r>
          </a:p>
        </p:txBody>
      </p:sp>
      <p:sp>
        <p:nvSpPr>
          <p:cNvPr id="245" name="Body Level One…"/>
          <p:cNvSpPr txBox="1">
            <a:spLocks noGrp="1"/>
          </p:cNvSpPr>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6"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32"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33"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36" name="Group 9"/>
          <p:cNvGrpSpPr/>
          <p:nvPr/>
        </p:nvGrpSpPr>
        <p:grpSpPr>
          <a:xfrm>
            <a:off x="2428875" y="6429368"/>
            <a:ext cx="4286250" cy="428635"/>
            <a:chOff x="0" y="0"/>
            <a:chExt cx="4286250" cy="428633"/>
          </a:xfrm>
        </p:grpSpPr>
        <p:pic>
          <p:nvPicPr>
            <p:cNvPr id="134"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35"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37"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38"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39" name="Title Text"/>
          <p:cNvSpPr txBox="1">
            <a:spLocks noGrp="1"/>
          </p:cNvSpPr>
          <p:nvPr>
            <p:ph type="title" hasCustomPrompt="1"/>
          </p:nvPr>
        </p:nvSpPr>
        <p:spPr>
          <a:xfrm>
            <a:off x="457200" y="273050"/>
            <a:ext cx="3008316" cy="1162050"/>
          </a:xfrm>
          <a:prstGeom prst="rect">
            <a:avLst/>
          </a:prstGeom>
          <a:solidFill>
            <a:srgbClr val="93CDDD"/>
          </a:solidFill>
        </p:spPr>
        <p:txBody>
          <a:bodyPr anchor="b"/>
          <a:lstStyle>
            <a:lvl1pPr algn="l">
              <a:defRPr sz="2000" b="1">
                <a:solidFill>
                  <a:srgbClr val="FFFFFF"/>
                </a:solidFill>
              </a:defRPr>
            </a:lvl1pPr>
          </a:lstStyle>
          <a:p>
            <a:r>
              <a:t>Title Text</a:t>
            </a:r>
          </a:p>
        </p:txBody>
      </p:sp>
      <p:sp>
        <p:nvSpPr>
          <p:cNvPr id="140" name="Body Level One…"/>
          <p:cNvSpPr txBox="1">
            <a:spLocks noGrp="1"/>
          </p:cNvSpPr>
          <p:nvPr>
            <p:ph type="body" idx="1" hasCustomPrompt="1"/>
          </p:nvPr>
        </p:nvSpPr>
        <p:spPr>
          <a:xfrm>
            <a:off x="3575050" y="273050"/>
            <a:ext cx="5111750" cy="5853113"/>
          </a:xfrm>
          <a:prstGeom prst="rect">
            <a:avLst/>
          </a:prstGeom>
        </p:spPr>
        <p:txBody>
          <a:bodyPr/>
          <a:lstStyle>
            <a:lvl1pPr>
              <a:buSzPct val="60000"/>
              <a:buBlip>
                <a:blip r:embed="rId7"/>
              </a:buBlip>
              <a:defRPr b="1">
                <a:solidFill>
                  <a:srgbClr val="003399"/>
                </a:solidFill>
              </a:defRPr>
            </a:lvl1pPr>
            <a:lvl2pPr>
              <a:buSzPct val="60000"/>
              <a:buBlip>
                <a:blip r:embed="rId7"/>
              </a:buBlip>
              <a:defRPr b="1">
                <a:solidFill>
                  <a:srgbClr val="003399"/>
                </a:solidFill>
              </a:defRPr>
            </a:lvl2pPr>
            <a:lvl3pPr>
              <a:buSzPct val="60000"/>
              <a:buBlip>
                <a:blip r:embed="rId7"/>
              </a:buBlip>
              <a:defRPr b="1">
                <a:solidFill>
                  <a:srgbClr val="003399"/>
                </a:solidFill>
              </a:defRPr>
            </a:lvl3pPr>
            <a:lvl4pPr>
              <a:buSzPct val="60000"/>
              <a:buBlip>
                <a:blip r:embed="rId7"/>
              </a:buBlip>
              <a:defRPr b="1">
                <a:solidFill>
                  <a:srgbClr val="003399"/>
                </a:solidFill>
              </a:defRPr>
            </a:lvl4pPr>
            <a:lvl5pPr marL="2194560" indent="-365760">
              <a:buSzPct val="60000"/>
              <a:buBlip>
                <a:blip r:embed="rId7"/>
              </a:buBlip>
              <a:defRPr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141" name="Text Placeholder 3"/>
          <p:cNvSpPr>
            <a:spLocks noGrp="1"/>
          </p:cNvSpPr>
          <p:nvPr>
            <p:ph type="body" sz="half" idx="13"/>
          </p:nvPr>
        </p:nvSpPr>
        <p:spPr>
          <a:xfrm>
            <a:off x="457198" y="1435100"/>
            <a:ext cx="3008317" cy="4691063"/>
          </a:xfrm>
          <a:prstGeom prst="rect">
            <a:avLst/>
          </a:prstGeom>
        </p:spPr>
        <p:txBody>
          <a:bodyPr/>
          <a:lstStyle/>
          <a:p/>
        </p:txBody>
      </p:sp>
      <p:sp>
        <p:nvSpPr>
          <p:cNvPr id="142"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transition spd="med"/>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cSld name="Title Slide">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1"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2"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5" name="Group 9"/>
          <p:cNvGrpSpPr/>
          <p:nvPr/>
        </p:nvGrpSpPr>
        <p:grpSpPr>
          <a:xfrm>
            <a:off x="2428875" y="6429368"/>
            <a:ext cx="4286250" cy="428635"/>
            <a:chOff x="0" y="0"/>
            <a:chExt cx="4286250" cy="428633"/>
          </a:xfrm>
        </p:grpSpPr>
        <p:pic>
          <p:nvPicPr>
            <p:cNvPr id="13"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4"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6"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7"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pic>
        <p:nvPicPr>
          <p:cNvPr id="18" name="Picture 4" descr="Picture 4"/>
          <p:cNvPicPr>
            <a:picLocks noChangeAspect="1"/>
          </p:cNvPicPr>
          <p:nvPr/>
        </p:nvPicPr>
        <p:blipFill>
          <a:blip r:embed="rId7"/>
          <a:srcRect l="11111" t="4305" r="11111" b="9605"/>
          <a:stretch>
            <a:fillRect/>
          </a:stretch>
        </p:blipFill>
        <p:spPr>
          <a:xfrm>
            <a:off x="3929062" y="-3"/>
            <a:ext cx="1133480" cy="1619257"/>
          </a:xfrm>
          <a:prstGeom prst="rect">
            <a:avLst/>
          </a:prstGeom>
          <a:ln w="12700">
            <a:miter lim="400000"/>
            <a:headEnd/>
            <a:tailEnd/>
          </a:ln>
        </p:spPr>
      </p:pic>
      <p:grpSp>
        <p:nvGrpSpPr>
          <p:cNvPr id="25" name="Group 12"/>
          <p:cNvGrpSpPr/>
          <p:nvPr/>
        </p:nvGrpSpPr>
        <p:grpSpPr>
          <a:xfrm>
            <a:off x="2214559" y="5357805"/>
            <a:ext cx="4800619" cy="766776"/>
            <a:chOff x="-1" y="-2"/>
            <a:chExt cx="4800617" cy="766774"/>
          </a:xfrm>
        </p:grpSpPr>
        <p:grpSp>
          <p:nvGrpSpPr>
            <p:cNvPr id="21" name="Picture 4"/>
            <p:cNvGrpSpPr/>
            <p:nvPr/>
          </p:nvGrpSpPr>
          <p:grpSpPr>
            <a:xfrm>
              <a:off x="514351" y="-2"/>
              <a:ext cx="3600462" cy="523803"/>
              <a:chOff x="0" y="-1"/>
              <a:chExt cx="3600461" cy="523802"/>
            </a:xfrm>
          </p:grpSpPr>
          <p:sp>
            <p:nvSpPr>
              <p:cNvPr id="19" name="Rectangle"/>
              <p:cNvSpPr/>
              <p:nvPr/>
            </p:nvSpPr>
            <p:spPr>
              <a:xfrm>
                <a:off x="-1" y="-2"/>
                <a:ext cx="3600462" cy="523802"/>
              </a:xfrm>
              <a:prstGeom prst="rect">
                <a:avLst/>
              </a:prstGeom>
              <a:solidFill>
                <a:srgbClr val="000000">
                  <a:alpha val="0"/>
                </a:srgbClr>
              </a:solidFill>
              <a:ln w="12700" cap="flat">
                <a:noFill/>
                <a:miter lim="400000"/>
              </a:ln>
              <a:effectLst/>
            </p:spPr>
            <p:txBody>
              <a:bodyPr wrap="square" lIns="45718" tIns="45718" rIns="45718" bIns="45718" numCol="1" anchor="ctr">
                <a:noAutofit/>
              </a:bodyPr>
              <a:lstStyle/>
              <a:p>
                <a:pPr>
                  <a:defRPr>
                    <a:latin typeface="Calibri" panose="020F0502020204030204"/>
                    <a:ea typeface="Calibri" panose="020F0502020204030204"/>
                    <a:cs typeface="Calibri" panose="020F0502020204030204"/>
                    <a:sym typeface="Calibri" panose="020F0502020204030204"/>
                  </a:defRPr>
                </a:pPr>
              </a:p>
            </p:txBody>
          </p:sp>
          <p:pic>
            <p:nvPicPr>
              <p:cNvPr id="20" name="image7.png" descr="image7.png"/>
              <p:cNvPicPr>
                <a:picLocks noChangeAspect="1"/>
              </p:cNvPicPr>
              <p:nvPr/>
            </p:nvPicPr>
            <p:blipFill>
              <a:blip r:embed="rId8"/>
              <a:stretch>
                <a:fillRect/>
              </a:stretch>
            </p:blipFill>
            <p:spPr>
              <a:xfrm>
                <a:off x="0" y="-1"/>
                <a:ext cx="3600461" cy="523803"/>
              </a:xfrm>
              <a:prstGeom prst="rect">
                <a:avLst/>
              </a:prstGeom>
              <a:ln w="12700" cap="flat">
                <a:noFill/>
                <a:miter lim="400000"/>
                <a:headEnd/>
                <a:tailEnd/>
              </a:ln>
              <a:effectLst/>
            </p:spPr>
          </p:pic>
        </p:grpSp>
        <p:grpSp>
          <p:nvGrpSpPr>
            <p:cNvPr id="24" name="Picture 5"/>
            <p:cNvGrpSpPr/>
            <p:nvPr/>
          </p:nvGrpSpPr>
          <p:grpSpPr>
            <a:xfrm>
              <a:off x="-2" y="357127"/>
              <a:ext cx="4800618" cy="409646"/>
              <a:chOff x="0" y="0"/>
              <a:chExt cx="4800617" cy="409645"/>
            </a:xfrm>
          </p:grpSpPr>
          <p:sp>
            <p:nvSpPr>
              <p:cNvPr id="22" name="Rectangle"/>
              <p:cNvSpPr/>
              <p:nvPr/>
            </p:nvSpPr>
            <p:spPr>
              <a:xfrm>
                <a:off x="-1" y="-1"/>
                <a:ext cx="4800617" cy="409646"/>
              </a:xfrm>
              <a:prstGeom prst="rect">
                <a:avLst/>
              </a:prstGeom>
              <a:solidFill>
                <a:srgbClr val="000000">
                  <a:alpha val="0"/>
                </a:srgbClr>
              </a:solidFill>
              <a:ln w="12700" cap="flat">
                <a:noFill/>
                <a:miter lim="400000"/>
              </a:ln>
              <a:effectLst/>
            </p:spPr>
            <p:txBody>
              <a:bodyPr wrap="square" lIns="45718" tIns="45718" rIns="45718" bIns="45718" numCol="1" anchor="ctr">
                <a:noAutofit/>
              </a:bodyPr>
              <a:lstStyle/>
              <a:p>
                <a:pPr>
                  <a:defRPr>
                    <a:latin typeface="Calibri" panose="020F0502020204030204"/>
                    <a:ea typeface="Calibri" panose="020F0502020204030204"/>
                    <a:cs typeface="Calibri" panose="020F0502020204030204"/>
                    <a:sym typeface="Calibri" panose="020F0502020204030204"/>
                  </a:defRPr>
                </a:pPr>
              </a:p>
            </p:txBody>
          </p:sp>
          <p:pic>
            <p:nvPicPr>
              <p:cNvPr id="23" name="image8.png" descr="image8.png"/>
              <p:cNvPicPr>
                <a:picLocks noChangeAspect="1"/>
              </p:cNvPicPr>
              <p:nvPr/>
            </p:nvPicPr>
            <p:blipFill>
              <a:blip r:embed="rId9"/>
              <a:srcRect l="2464" t="17020" r="2614" b="14894"/>
              <a:stretch>
                <a:fillRect/>
              </a:stretch>
            </p:blipFill>
            <p:spPr>
              <a:xfrm>
                <a:off x="-1" y="-1"/>
                <a:ext cx="4800618" cy="409646"/>
              </a:xfrm>
              <a:prstGeom prst="rect">
                <a:avLst/>
              </a:prstGeom>
              <a:ln w="12700" cap="flat">
                <a:noFill/>
                <a:miter lim="400000"/>
                <a:headEnd/>
                <a:tailEnd/>
              </a:ln>
              <a:effectLst/>
            </p:spPr>
          </p:pic>
        </p:grpSp>
      </p:grpSp>
      <p:sp>
        <p:nvSpPr>
          <p:cNvPr id="26" name="Title Text"/>
          <p:cNvSpPr txBox="1">
            <a:spLocks noGrp="1"/>
          </p:cNvSpPr>
          <p:nvPr>
            <p:ph type="title" hasCustomPrompt="1"/>
          </p:nvPr>
        </p:nvSpPr>
        <p:spPr>
          <a:xfrm>
            <a:off x="457200" y="2030413"/>
            <a:ext cx="8153400" cy="1470030"/>
          </a:xfrm>
          <a:prstGeom prst="rect">
            <a:avLst/>
          </a:prstGeom>
        </p:spPr>
        <p:txBody>
          <a:bodyPr/>
          <a:lstStyle>
            <a:lvl1pPr>
              <a:defRPr sz="5400" b="1">
                <a:solidFill>
                  <a:srgbClr val="003399"/>
                </a:solidFill>
              </a:defRPr>
            </a:lvl1pPr>
          </a:lstStyle>
          <a:p>
            <a:r>
              <a:t>Title Text</a:t>
            </a:r>
          </a:p>
        </p:txBody>
      </p:sp>
      <p:sp>
        <p:nvSpPr>
          <p:cNvPr id="27" name="Body Level One…"/>
          <p:cNvSpPr txBox="1">
            <a:spLocks noGrp="1"/>
          </p:cNvSpPr>
          <p:nvPr>
            <p:ph type="body" sz="quarter" idx="1" hasCustomPrompt="1"/>
          </p:nvPr>
        </p:nvSpPr>
        <p:spPr>
          <a:xfrm>
            <a:off x="914400" y="4367217"/>
            <a:ext cx="7239000" cy="776299"/>
          </a:xfrm>
          <a:prstGeom prst="rect">
            <a:avLst/>
          </a:prstGeom>
        </p:spPr>
        <p:txBody>
          <a:bodyPr/>
          <a:lstStyle>
            <a:lvl1pPr marL="0" indent="0" algn="ctr">
              <a:buSzTx/>
              <a:buNone/>
              <a:defRPr b="1">
                <a:solidFill>
                  <a:srgbClr val="1A1C3E"/>
                </a:solidFill>
              </a:defRPr>
            </a:lvl1pPr>
            <a:lvl2pPr marL="0" indent="0" algn="ctr">
              <a:buSzTx/>
              <a:buNone/>
              <a:defRPr b="1">
                <a:solidFill>
                  <a:srgbClr val="1A1C3E"/>
                </a:solidFill>
              </a:defRPr>
            </a:lvl2pPr>
            <a:lvl3pPr marL="0" indent="0" algn="ctr">
              <a:buSzTx/>
              <a:buNone/>
              <a:defRPr b="1">
                <a:solidFill>
                  <a:srgbClr val="1A1C3E"/>
                </a:solidFill>
              </a:defRPr>
            </a:lvl3pPr>
            <a:lvl4pPr marL="0" indent="0" algn="ctr">
              <a:buSzTx/>
              <a:buNone/>
              <a:defRPr b="1">
                <a:solidFill>
                  <a:srgbClr val="1A1C3E"/>
                </a:solidFill>
              </a:defRPr>
            </a:lvl4pPr>
            <a:lvl5pPr marL="0" indent="0" algn="ctr">
              <a:buSzTx/>
              <a:buNone/>
              <a:defRPr b="1">
                <a:solidFill>
                  <a:srgbClr val="1A1C3E"/>
                </a:solidFill>
              </a:defRPr>
            </a:lvl5p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82.xml><?xml version="1.0" encoding="utf-8"?>
<p:sldLayout xmlns:a="http://schemas.openxmlformats.org/drawingml/2006/main" xmlns:r="http://schemas.openxmlformats.org/officeDocument/2006/relationships" xmlns:p="http://schemas.openxmlformats.org/presentationml/2006/main" type="tx">
  <p:cSld name="Title Slide 0">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35"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36"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39" name="Group 9"/>
          <p:cNvGrpSpPr/>
          <p:nvPr/>
        </p:nvGrpSpPr>
        <p:grpSpPr>
          <a:xfrm>
            <a:off x="2428875" y="6429368"/>
            <a:ext cx="4286250" cy="428635"/>
            <a:chOff x="0" y="0"/>
            <a:chExt cx="4286250" cy="428633"/>
          </a:xfrm>
        </p:grpSpPr>
        <p:pic>
          <p:nvPicPr>
            <p:cNvPr id="37"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38"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40"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41"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pic>
        <p:nvPicPr>
          <p:cNvPr id="42" name="Picture 4" descr="Picture 4"/>
          <p:cNvPicPr>
            <a:picLocks noChangeAspect="1"/>
          </p:cNvPicPr>
          <p:nvPr/>
        </p:nvPicPr>
        <p:blipFill>
          <a:blip r:embed="rId7"/>
          <a:srcRect l="11111" t="4305" r="11111" b="9605"/>
          <a:stretch>
            <a:fillRect/>
          </a:stretch>
        </p:blipFill>
        <p:spPr>
          <a:xfrm>
            <a:off x="3929062" y="-3"/>
            <a:ext cx="1133480" cy="1619257"/>
          </a:xfrm>
          <a:prstGeom prst="rect">
            <a:avLst/>
          </a:prstGeom>
          <a:ln w="12700">
            <a:miter lim="400000"/>
            <a:headEnd/>
            <a:tailEnd/>
          </a:ln>
        </p:spPr>
      </p:pic>
      <p:sp>
        <p:nvSpPr>
          <p:cNvPr id="43" name="Title Text"/>
          <p:cNvSpPr txBox="1">
            <a:spLocks noGrp="1"/>
          </p:cNvSpPr>
          <p:nvPr>
            <p:ph type="title" hasCustomPrompt="1"/>
          </p:nvPr>
        </p:nvSpPr>
        <p:spPr>
          <a:xfrm>
            <a:off x="457200" y="2030413"/>
            <a:ext cx="8153400" cy="1470030"/>
          </a:xfrm>
          <a:prstGeom prst="rect">
            <a:avLst/>
          </a:prstGeom>
        </p:spPr>
        <p:txBody>
          <a:bodyPr/>
          <a:lstStyle>
            <a:lvl1pPr>
              <a:defRPr sz="5400" b="1">
                <a:solidFill>
                  <a:srgbClr val="003399"/>
                </a:solidFill>
              </a:defRPr>
            </a:lvl1pPr>
          </a:lstStyle>
          <a:p>
            <a:r>
              <a:t>Title Text</a:t>
            </a:r>
          </a:p>
        </p:txBody>
      </p:sp>
      <p:sp>
        <p:nvSpPr>
          <p:cNvPr id="44" name="Body Level One…"/>
          <p:cNvSpPr txBox="1">
            <a:spLocks noGrp="1"/>
          </p:cNvSpPr>
          <p:nvPr>
            <p:ph type="body" sz="quarter" idx="1" hasCustomPrompt="1"/>
          </p:nvPr>
        </p:nvSpPr>
        <p:spPr>
          <a:xfrm>
            <a:off x="914400" y="4367217"/>
            <a:ext cx="7239000" cy="776299"/>
          </a:xfrm>
          <a:prstGeom prst="rect">
            <a:avLst/>
          </a:prstGeom>
        </p:spPr>
        <p:txBody>
          <a:bodyPr/>
          <a:lstStyle>
            <a:lvl1pPr marL="0" indent="0" algn="ctr">
              <a:buSzTx/>
              <a:buNone/>
              <a:defRPr b="1">
                <a:solidFill>
                  <a:srgbClr val="1A1C3E"/>
                </a:solidFill>
              </a:defRPr>
            </a:lvl1pPr>
            <a:lvl2pPr marL="0" indent="0" algn="ctr">
              <a:buSzTx/>
              <a:buNone/>
              <a:defRPr b="1">
                <a:solidFill>
                  <a:srgbClr val="1A1C3E"/>
                </a:solidFill>
              </a:defRPr>
            </a:lvl2pPr>
            <a:lvl3pPr marL="0" indent="0" algn="ctr">
              <a:buSzTx/>
              <a:buNone/>
              <a:defRPr b="1">
                <a:solidFill>
                  <a:srgbClr val="1A1C3E"/>
                </a:solidFill>
              </a:defRPr>
            </a:lvl3pPr>
            <a:lvl4pPr marL="0" indent="0" algn="ctr">
              <a:buSzTx/>
              <a:buNone/>
              <a:defRPr b="1">
                <a:solidFill>
                  <a:srgbClr val="1A1C3E"/>
                </a:solidFill>
              </a:defRPr>
            </a:lvl4pPr>
            <a:lvl5pPr marL="0" indent="0" algn="ctr">
              <a:buSzTx/>
              <a:buNone/>
              <a:defRPr b="1">
                <a:solidFill>
                  <a:srgbClr val="1A1C3E"/>
                </a:solidFill>
              </a:defRPr>
            </a:lvl5pPr>
          </a:lstStyle>
          <a:p>
            <a:r>
              <a:t>Body Level One</a:t>
            </a:r>
          </a:p>
          <a:p>
            <a:pPr lvl="1"/>
            <a:r>
              <a:t>Body Level Two</a:t>
            </a:r>
          </a:p>
          <a:p>
            <a:pPr lvl="2"/>
            <a:r>
              <a:t>Body Level Three</a:t>
            </a:r>
          </a:p>
          <a:p>
            <a:pPr lvl="3"/>
            <a:r>
              <a:t>Body Level Four</a:t>
            </a:r>
          </a:p>
          <a:p>
            <a:pPr lvl="4"/>
            <a:r>
              <a:t>Body Level Five</a:t>
            </a:r>
          </a:p>
        </p:txBody>
      </p:sp>
      <p:sp>
        <p:nvSpPr>
          <p:cNvPr id="45"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83.xml><?xml version="1.0" encoding="utf-8"?>
<p:sldLayout xmlns:a="http://schemas.openxmlformats.org/drawingml/2006/main" xmlns:r="http://schemas.openxmlformats.org/officeDocument/2006/relationships" xmlns:p="http://schemas.openxmlformats.org/presentationml/2006/main" type="tx">
  <p:cSld name="Section Header">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52"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53"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56" name="Group 9"/>
          <p:cNvGrpSpPr/>
          <p:nvPr/>
        </p:nvGrpSpPr>
        <p:grpSpPr>
          <a:xfrm>
            <a:off x="2428875" y="6429368"/>
            <a:ext cx="4286250" cy="428635"/>
            <a:chOff x="0" y="0"/>
            <a:chExt cx="4286250" cy="428633"/>
          </a:xfrm>
        </p:grpSpPr>
        <p:pic>
          <p:nvPicPr>
            <p:cNvPr id="54"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55"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57"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58"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59" name="Title Text"/>
          <p:cNvSpPr txBox="1">
            <a:spLocks noGrp="1"/>
          </p:cNvSpPr>
          <p:nvPr>
            <p:ph type="title" hasCustomPrompt="1"/>
          </p:nvPr>
        </p:nvSpPr>
        <p:spPr>
          <a:xfrm>
            <a:off x="0" y="0"/>
            <a:ext cx="9144000" cy="904860"/>
          </a:xfrm>
          <a:prstGeom prst="rect">
            <a:avLst/>
          </a:prstGeom>
          <a:solidFill>
            <a:srgbClr val="93CDDD"/>
          </a:solidFill>
        </p:spPr>
        <p:txBody>
          <a:bodyPr anchor="t"/>
          <a:lstStyle>
            <a:lvl1pPr>
              <a:defRPr sz="4000" b="1">
                <a:solidFill>
                  <a:srgbClr val="FFFFFF"/>
                </a:solidFill>
              </a:defRPr>
            </a:lvl1pPr>
          </a:lstStyle>
          <a:p>
            <a:r>
              <a:t>Title Text</a:t>
            </a:r>
          </a:p>
        </p:txBody>
      </p:sp>
      <p:sp>
        <p:nvSpPr>
          <p:cNvPr id="60" name="Body Level One…"/>
          <p:cNvSpPr txBox="1">
            <a:spLocks noGrp="1"/>
          </p:cNvSpPr>
          <p:nvPr>
            <p:ph type="body" idx="1" hasCustomPrompt="1"/>
          </p:nvPr>
        </p:nvSpPr>
        <p:spPr>
          <a:xfrm>
            <a:off x="228600" y="990600"/>
            <a:ext cx="8486804" cy="5153044"/>
          </a:xfrm>
          <a:prstGeom prst="rect">
            <a:avLst/>
          </a:prstGeom>
        </p:spPr>
        <p:txBody>
          <a:bodyPr/>
          <a:lstStyle>
            <a:lvl1pPr marL="0" indent="0">
              <a:spcBef>
                <a:spcPts val="900"/>
              </a:spcBef>
              <a:buSzTx/>
              <a:buNone/>
              <a:defRPr sz="4000" b="1">
                <a:solidFill>
                  <a:srgbClr val="0033CC"/>
                </a:solidFill>
              </a:defRPr>
            </a:lvl1pPr>
            <a:lvl2pPr marL="0" indent="0">
              <a:spcBef>
                <a:spcPts val="900"/>
              </a:spcBef>
              <a:buSzTx/>
              <a:buNone/>
              <a:defRPr sz="4000" b="1">
                <a:solidFill>
                  <a:srgbClr val="0033CC"/>
                </a:solidFill>
              </a:defRPr>
            </a:lvl2pPr>
            <a:lvl3pPr marL="0" indent="0">
              <a:spcBef>
                <a:spcPts val="900"/>
              </a:spcBef>
              <a:buSzTx/>
              <a:buNone/>
              <a:defRPr sz="4000" b="1">
                <a:solidFill>
                  <a:srgbClr val="0033CC"/>
                </a:solidFill>
              </a:defRPr>
            </a:lvl3pPr>
            <a:lvl4pPr marL="0" indent="0">
              <a:spcBef>
                <a:spcPts val="900"/>
              </a:spcBef>
              <a:buSzTx/>
              <a:buNone/>
              <a:defRPr sz="4000" b="1">
                <a:solidFill>
                  <a:srgbClr val="0033CC"/>
                </a:solidFill>
              </a:defRPr>
            </a:lvl4pPr>
            <a:lvl5pPr marL="0" indent="0">
              <a:spcBef>
                <a:spcPts val="900"/>
              </a:spcBef>
              <a:buSzTx/>
              <a:buNone/>
              <a:defRPr sz="4000" b="1">
                <a:solidFill>
                  <a:srgbClr val="0033CC"/>
                </a:solidFill>
              </a:defRPr>
            </a:lvl5pPr>
          </a:lstStyle>
          <a:p>
            <a:r>
              <a:t>Body Level One</a:t>
            </a:r>
          </a:p>
          <a:p>
            <a:pPr lvl="1"/>
            <a:r>
              <a:t>Body Level Two</a:t>
            </a:r>
          </a:p>
          <a:p>
            <a:pPr lvl="2"/>
            <a:r>
              <a:t>Body Level Three</a:t>
            </a:r>
          </a:p>
          <a:p>
            <a:pPr lvl="3"/>
            <a:r>
              <a:t>Body Level Four</a:t>
            </a:r>
          </a:p>
          <a:p>
            <a:pPr lvl="4"/>
            <a:r>
              <a:t>Body Level Five</a:t>
            </a:r>
          </a:p>
        </p:txBody>
      </p:sp>
      <p:sp>
        <p:nvSpPr>
          <p:cNvPr id="61"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Section Header 0">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68"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69"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72" name="Group 9"/>
          <p:cNvGrpSpPr/>
          <p:nvPr/>
        </p:nvGrpSpPr>
        <p:grpSpPr>
          <a:xfrm>
            <a:off x="2428875" y="6429368"/>
            <a:ext cx="4286250" cy="428635"/>
            <a:chOff x="0" y="0"/>
            <a:chExt cx="4286250" cy="428633"/>
          </a:xfrm>
        </p:grpSpPr>
        <p:pic>
          <p:nvPicPr>
            <p:cNvPr id="70"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71"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73"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74"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75" name="Title Text"/>
          <p:cNvSpPr txBox="1">
            <a:spLocks noGrp="1"/>
          </p:cNvSpPr>
          <p:nvPr>
            <p:ph type="title" hasCustomPrompt="1"/>
          </p:nvPr>
        </p:nvSpPr>
        <p:spPr>
          <a:xfrm>
            <a:off x="0" y="0"/>
            <a:ext cx="9144000" cy="904860"/>
          </a:xfrm>
          <a:prstGeom prst="rect">
            <a:avLst/>
          </a:prstGeom>
          <a:solidFill>
            <a:srgbClr val="93CDDD"/>
          </a:solidFill>
        </p:spPr>
        <p:txBody>
          <a:bodyPr anchor="t"/>
          <a:lstStyle>
            <a:lvl1pPr>
              <a:defRPr sz="4000" b="1">
                <a:solidFill>
                  <a:srgbClr val="FFFFFF"/>
                </a:solidFill>
              </a:defRPr>
            </a:lvl1pPr>
          </a:lstStyle>
          <a:p>
            <a:r>
              <a:t>Title Text</a:t>
            </a:r>
          </a:p>
        </p:txBody>
      </p:sp>
      <p:sp>
        <p:nvSpPr>
          <p:cNvPr id="76" name="Body Level One…"/>
          <p:cNvSpPr txBox="1">
            <a:spLocks noGrp="1"/>
          </p:cNvSpPr>
          <p:nvPr>
            <p:ph type="body" idx="1" hasCustomPrompt="1"/>
          </p:nvPr>
        </p:nvSpPr>
        <p:spPr>
          <a:xfrm>
            <a:off x="228600" y="990600"/>
            <a:ext cx="8486804" cy="5153044"/>
          </a:xfrm>
          <a:prstGeom prst="rect">
            <a:avLst/>
          </a:prstGeom>
        </p:spPr>
        <p:txBody>
          <a:bodyPr/>
          <a:lstStyle>
            <a:lvl1pPr marL="0" indent="0">
              <a:spcBef>
                <a:spcPts val="900"/>
              </a:spcBef>
              <a:buSzTx/>
              <a:buNone/>
              <a:defRPr sz="4000" b="1">
                <a:solidFill>
                  <a:srgbClr val="0033CC"/>
                </a:solidFill>
              </a:defRPr>
            </a:lvl1pPr>
            <a:lvl2pPr marL="0" indent="0">
              <a:spcBef>
                <a:spcPts val="900"/>
              </a:spcBef>
              <a:buSzTx/>
              <a:buNone/>
              <a:defRPr sz="4000" b="1">
                <a:solidFill>
                  <a:srgbClr val="0033CC"/>
                </a:solidFill>
              </a:defRPr>
            </a:lvl2pPr>
            <a:lvl3pPr marL="0" indent="0">
              <a:spcBef>
                <a:spcPts val="900"/>
              </a:spcBef>
              <a:buSzTx/>
              <a:buNone/>
              <a:defRPr sz="4000" b="1">
                <a:solidFill>
                  <a:srgbClr val="0033CC"/>
                </a:solidFill>
              </a:defRPr>
            </a:lvl3pPr>
            <a:lvl4pPr marL="0" indent="0">
              <a:spcBef>
                <a:spcPts val="900"/>
              </a:spcBef>
              <a:buSzTx/>
              <a:buNone/>
              <a:defRPr sz="4000" b="1">
                <a:solidFill>
                  <a:srgbClr val="0033CC"/>
                </a:solidFill>
              </a:defRPr>
            </a:lvl4pPr>
            <a:lvl5pPr marL="0" indent="0">
              <a:spcBef>
                <a:spcPts val="900"/>
              </a:spcBef>
              <a:buSzTx/>
              <a:buNone/>
              <a:defRPr sz="4000" b="1">
                <a:solidFill>
                  <a:srgbClr val="0033CC"/>
                </a:solidFill>
              </a:defRPr>
            </a:lvl5pPr>
          </a:lstStyle>
          <a:p>
            <a:r>
              <a:t>Body Level One</a:t>
            </a:r>
          </a:p>
          <a:p>
            <a:pPr lvl="1"/>
            <a:r>
              <a:t>Body Level Two</a:t>
            </a:r>
          </a:p>
          <a:p>
            <a:pPr lvl="2"/>
            <a:r>
              <a:t>Body Level Three</a:t>
            </a:r>
          </a:p>
          <a:p>
            <a:pPr lvl="3"/>
            <a:r>
              <a:t>Body Level Four</a:t>
            </a:r>
          </a:p>
          <a:p>
            <a:pPr lvl="4"/>
            <a:r>
              <a:t>Body Level Five</a:t>
            </a:r>
          </a:p>
        </p:txBody>
      </p:sp>
      <p:sp>
        <p:nvSpPr>
          <p:cNvPr id="77"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85.xml><?xml version="1.0" encoding="utf-8"?>
<p:sldLayout xmlns:a="http://schemas.openxmlformats.org/drawingml/2006/main" xmlns:r="http://schemas.openxmlformats.org/officeDocument/2006/relationships" xmlns:p="http://schemas.openxmlformats.org/presentationml/2006/main" type="tx">
  <p:cSld name="Two Content">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84"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85"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88" name="Group 9"/>
          <p:cNvGrpSpPr/>
          <p:nvPr/>
        </p:nvGrpSpPr>
        <p:grpSpPr>
          <a:xfrm>
            <a:off x="2428875" y="6429368"/>
            <a:ext cx="4286250" cy="428635"/>
            <a:chOff x="0" y="0"/>
            <a:chExt cx="4286250" cy="428633"/>
          </a:xfrm>
        </p:grpSpPr>
        <p:pic>
          <p:nvPicPr>
            <p:cNvPr id="86"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87"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89"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90"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91" name="Title Text"/>
          <p:cNvSpPr txBox="1">
            <a:spLocks noGrp="1"/>
          </p:cNvSpPr>
          <p:nvPr>
            <p:ph type="title" hasCustomPrompt="1"/>
          </p:nvPr>
        </p:nvSpPr>
        <p:spPr>
          <a:xfrm>
            <a:off x="0" y="0"/>
            <a:ext cx="9144000" cy="914400"/>
          </a:xfrm>
          <a:prstGeom prst="rect">
            <a:avLst/>
          </a:prstGeom>
          <a:solidFill>
            <a:srgbClr val="93CDDD"/>
          </a:solidFill>
        </p:spPr>
        <p:txBody>
          <a:bodyPr/>
          <a:lstStyle>
            <a:lvl1pPr>
              <a:defRPr b="1">
                <a:solidFill>
                  <a:srgbClr val="FFFFFF"/>
                </a:solidFill>
              </a:defRPr>
            </a:lvl1pPr>
          </a:lstStyle>
          <a:p>
            <a:r>
              <a:t>Title Text</a:t>
            </a:r>
          </a:p>
        </p:txBody>
      </p:sp>
      <p:sp>
        <p:nvSpPr>
          <p:cNvPr id="92" name="Body Level One…"/>
          <p:cNvSpPr txBox="1">
            <a:spLocks noGrp="1"/>
          </p:cNvSpPr>
          <p:nvPr>
            <p:ph type="body" sz="half" idx="1" hasCustomPrompt="1"/>
          </p:nvPr>
        </p:nvSpPr>
        <p:spPr>
          <a:xfrm>
            <a:off x="457200" y="1600200"/>
            <a:ext cx="4038600" cy="4525963"/>
          </a:xfrm>
          <a:prstGeom prst="rect">
            <a:avLst/>
          </a:prstGeom>
        </p:spPr>
        <p:txBody>
          <a:bodyPr/>
          <a:lstStyle>
            <a:lvl1pPr marL="245110" indent="-245110">
              <a:lnSpc>
                <a:spcPct val="90000"/>
              </a:lnSpc>
              <a:spcBef>
                <a:spcPts val="400"/>
              </a:spcBef>
              <a:buSzPct val="60000"/>
              <a:buBlip>
                <a:blip r:embed="rId7"/>
              </a:buBlip>
              <a:defRPr sz="2000" b="1" i="1" u="sng"/>
            </a:lvl1pPr>
            <a:lvl2pPr marL="695325" indent="-238125">
              <a:lnSpc>
                <a:spcPct val="90000"/>
              </a:lnSpc>
              <a:spcBef>
                <a:spcPts val="400"/>
              </a:spcBef>
              <a:buSzPct val="60000"/>
              <a:buBlip>
                <a:blip r:embed="rId7"/>
              </a:buBlip>
              <a:defRPr sz="2000" b="1" i="1" u="sng"/>
            </a:lvl2pPr>
            <a:lvl3pPr marL="1143000" indent="-228600">
              <a:lnSpc>
                <a:spcPct val="90000"/>
              </a:lnSpc>
              <a:spcBef>
                <a:spcPts val="400"/>
              </a:spcBef>
              <a:buSzPct val="60000"/>
              <a:buBlip>
                <a:blip r:embed="rId7"/>
              </a:buBlip>
              <a:defRPr sz="2000" b="1" i="1" u="sng"/>
            </a:lvl3pPr>
            <a:lvl4pPr marL="1625600" indent="-254000">
              <a:lnSpc>
                <a:spcPct val="90000"/>
              </a:lnSpc>
              <a:spcBef>
                <a:spcPts val="400"/>
              </a:spcBef>
              <a:buSzPct val="60000"/>
              <a:buBlip>
                <a:blip r:embed="rId7"/>
              </a:buBlip>
              <a:defRPr sz="2000" b="1" i="1" u="sng"/>
            </a:lvl4pPr>
            <a:lvl5pPr marL="2082800" indent="-254000">
              <a:lnSpc>
                <a:spcPct val="90000"/>
              </a:lnSpc>
              <a:spcBef>
                <a:spcPts val="400"/>
              </a:spcBef>
              <a:buSzPct val="60000"/>
              <a:buBlip>
                <a:blip r:embed="rId7"/>
              </a:buBlip>
              <a:defRPr sz="2000" b="1" i="1" u="sng"/>
            </a:lvl5pP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86.xml><?xml version="1.0" encoding="utf-8"?>
<p:sldLayout xmlns:a="http://schemas.openxmlformats.org/drawingml/2006/main" xmlns:r="http://schemas.openxmlformats.org/officeDocument/2006/relationships" xmlns:p="http://schemas.openxmlformats.org/presentationml/2006/main" type="tx">
  <p:cSld name="Comparison">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00"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01"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04" name="Group 9"/>
          <p:cNvGrpSpPr/>
          <p:nvPr/>
        </p:nvGrpSpPr>
        <p:grpSpPr>
          <a:xfrm>
            <a:off x="2428875" y="6429368"/>
            <a:ext cx="4286250" cy="428635"/>
            <a:chOff x="0" y="0"/>
            <a:chExt cx="4286250" cy="428633"/>
          </a:xfrm>
        </p:grpSpPr>
        <p:pic>
          <p:nvPicPr>
            <p:cNvPr id="102"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03"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05"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06"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07" name="Title Text"/>
          <p:cNvSpPr txBox="1">
            <a:spLocks noGrp="1"/>
          </p:cNvSpPr>
          <p:nvPr>
            <p:ph type="title" hasCustomPrompt="1"/>
          </p:nvPr>
        </p:nvSpPr>
        <p:spPr>
          <a:xfrm>
            <a:off x="0" y="0"/>
            <a:ext cx="9144000" cy="914400"/>
          </a:xfrm>
          <a:prstGeom prst="rect">
            <a:avLst/>
          </a:prstGeom>
          <a:solidFill>
            <a:srgbClr val="93CDDD"/>
          </a:solidFill>
        </p:spPr>
        <p:txBody>
          <a:bodyPr/>
          <a:lstStyle>
            <a:lvl1pPr>
              <a:defRPr b="1">
                <a:solidFill>
                  <a:srgbClr val="FFFFFF"/>
                </a:solidFill>
              </a:defRPr>
            </a:lvl1pPr>
          </a:lstStyle>
          <a:p>
            <a:r>
              <a:t>Title Text</a:t>
            </a:r>
          </a:p>
        </p:txBody>
      </p:sp>
      <p:sp>
        <p:nvSpPr>
          <p:cNvPr id="108" name="Body Level One…"/>
          <p:cNvSpPr txBox="1">
            <a:spLocks noGrp="1"/>
          </p:cNvSpPr>
          <p:nvPr>
            <p:ph type="body" sz="quarter" idx="1" hasCustomPrompt="1"/>
          </p:nvPr>
        </p:nvSpPr>
        <p:spPr>
          <a:xfrm>
            <a:off x="457200" y="1535112"/>
            <a:ext cx="4040188" cy="639763"/>
          </a:xfrm>
          <a:prstGeom prst="rect">
            <a:avLst/>
          </a:prstGeom>
        </p:spPr>
        <p:txBody>
          <a:bodyPr anchor="b"/>
          <a:lstStyle>
            <a:lvl1pPr marL="0" indent="0">
              <a:spcBef>
                <a:spcPts val="500"/>
              </a:spcBef>
              <a:buSzTx/>
              <a:buNone/>
              <a:defRPr sz="2400" b="1">
                <a:solidFill>
                  <a:srgbClr val="003399"/>
                </a:solidFill>
              </a:defRPr>
            </a:lvl1pPr>
            <a:lvl2pPr marL="0" indent="0">
              <a:spcBef>
                <a:spcPts val="500"/>
              </a:spcBef>
              <a:buSzTx/>
              <a:buNone/>
              <a:defRPr sz="2400" b="1">
                <a:solidFill>
                  <a:srgbClr val="003399"/>
                </a:solidFill>
              </a:defRPr>
            </a:lvl2pPr>
            <a:lvl3pPr marL="0" indent="0">
              <a:spcBef>
                <a:spcPts val="500"/>
              </a:spcBef>
              <a:buSzTx/>
              <a:buNone/>
              <a:defRPr sz="2400" b="1">
                <a:solidFill>
                  <a:srgbClr val="003399"/>
                </a:solidFill>
              </a:defRPr>
            </a:lvl3pPr>
            <a:lvl4pPr marL="0" indent="0">
              <a:spcBef>
                <a:spcPts val="500"/>
              </a:spcBef>
              <a:buSzTx/>
              <a:buNone/>
              <a:defRPr sz="2400" b="1">
                <a:solidFill>
                  <a:srgbClr val="003399"/>
                </a:solidFill>
              </a:defRPr>
            </a:lvl4pPr>
            <a:lvl5pPr marL="0" indent="0">
              <a:spcBef>
                <a:spcPts val="500"/>
              </a:spcBef>
              <a:buSzTx/>
              <a:buNone/>
              <a:defRPr sz="2400"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109" name="Text Placeholder 4"/>
          <p:cNvSpPr>
            <a:spLocks noGrp="1"/>
          </p:cNvSpPr>
          <p:nvPr>
            <p:ph type="body" sz="quarter" idx="13"/>
          </p:nvPr>
        </p:nvSpPr>
        <p:spPr>
          <a:xfrm>
            <a:off x="4645025" y="1535112"/>
            <a:ext cx="4041775" cy="639767"/>
          </a:xfrm>
          <a:prstGeom prst="rect">
            <a:avLst/>
          </a:prstGeom>
        </p:spPr>
        <p:txBody>
          <a:bodyPr anchor="b"/>
          <a:lstStyle/>
          <a:p/>
        </p:txBody>
      </p:sp>
      <p:sp>
        <p:nvSpPr>
          <p:cNvPr id="110"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87.xml><?xml version="1.0" encoding="utf-8"?>
<p:sldLayout xmlns:a="http://schemas.openxmlformats.org/drawingml/2006/main" xmlns:r="http://schemas.openxmlformats.org/officeDocument/2006/relationships" xmlns:p="http://schemas.openxmlformats.org/presentationml/2006/main" type="tx">
  <p:cSld name="Title Only">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17"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18"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21" name="Group 9"/>
          <p:cNvGrpSpPr/>
          <p:nvPr/>
        </p:nvGrpSpPr>
        <p:grpSpPr>
          <a:xfrm>
            <a:off x="2428875" y="6429368"/>
            <a:ext cx="4286250" cy="428635"/>
            <a:chOff x="0" y="0"/>
            <a:chExt cx="4286250" cy="428633"/>
          </a:xfrm>
        </p:grpSpPr>
        <p:pic>
          <p:nvPicPr>
            <p:cNvPr id="119"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20"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22"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23"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24" name="Title Text"/>
          <p:cNvSpPr txBox="1">
            <a:spLocks noGrp="1"/>
          </p:cNvSpPr>
          <p:nvPr>
            <p:ph type="title" hasCustomPrompt="1"/>
          </p:nvPr>
        </p:nvSpPr>
        <p:spPr>
          <a:xfrm>
            <a:off x="0" y="0"/>
            <a:ext cx="9144000" cy="914400"/>
          </a:xfrm>
          <a:prstGeom prst="rect">
            <a:avLst/>
          </a:prstGeom>
          <a:solidFill>
            <a:srgbClr val="93CDDD"/>
          </a:solidFill>
        </p:spPr>
        <p:txBody>
          <a:bodyPr/>
          <a:lstStyle>
            <a:lvl1pPr>
              <a:defRPr b="1">
                <a:solidFill>
                  <a:srgbClr val="FFFFFF"/>
                </a:solidFill>
              </a:defRPr>
            </a:lvl1pPr>
          </a:lstStyle>
          <a:p>
            <a:r>
              <a:t>Title Text</a:t>
            </a:r>
          </a:p>
        </p:txBody>
      </p:sp>
      <p:sp>
        <p:nvSpPr>
          <p:cNvPr id="125"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88.xml><?xml version="1.0" encoding="utf-8"?>
<p:sldLayout xmlns:a="http://schemas.openxmlformats.org/drawingml/2006/main" xmlns:r="http://schemas.openxmlformats.org/officeDocument/2006/relationships" xmlns:p="http://schemas.openxmlformats.org/presentationml/2006/main" type="tx">
  <p:cSld name="Content with Caption">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32"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33"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36" name="Group 9"/>
          <p:cNvGrpSpPr/>
          <p:nvPr/>
        </p:nvGrpSpPr>
        <p:grpSpPr>
          <a:xfrm>
            <a:off x="2428875" y="6429368"/>
            <a:ext cx="4286250" cy="428635"/>
            <a:chOff x="0" y="0"/>
            <a:chExt cx="4286250" cy="428633"/>
          </a:xfrm>
        </p:grpSpPr>
        <p:pic>
          <p:nvPicPr>
            <p:cNvPr id="134"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35"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37"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38"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39" name="Title Text"/>
          <p:cNvSpPr txBox="1">
            <a:spLocks noGrp="1"/>
          </p:cNvSpPr>
          <p:nvPr>
            <p:ph type="title" hasCustomPrompt="1"/>
          </p:nvPr>
        </p:nvSpPr>
        <p:spPr>
          <a:xfrm>
            <a:off x="457200" y="273050"/>
            <a:ext cx="3008316" cy="1162050"/>
          </a:xfrm>
          <a:prstGeom prst="rect">
            <a:avLst/>
          </a:prstGeom>
          <a:solidFill>
            <a:srgbClr val="93CDDD"/>
          </a:solidFill>
        </p:spPr>
        <p:txBody>
          <a:bodyPr anchor="b"/>
          <a:lstStyle>
            <a:lvl1pPr algn="l">
              <a:defRPr sz="2000" b="1">
                <a:solidFill>
                  <a:srgbClr val="FFFFFF"/>
                </a:solidFill>
              </a:defRPr>
            </a:lvl1pPr>
          </a:lstStyle>
          <a:p>
            <a:r>
              <a:t>Title Text</a:t>
            </a:r>
          </a:p>
        </p:txBody>
      </p:sp>
      <p:sp>
        <p:nvSpPr>
          <p:cNvPr id="140" name="Body Level One…"/>
          <p:cNvSpPr txBox="1">
            <a:spLocks noGrp="1"/>
          </p:cNvSpPr>
          <p:nvPr>
            <p:ph type="body" idx="1" hasCustomPrompt="1"/>
          </p:nvPr>
        </p:nvSpPr>
        <p:spPr>
          <a:xfrm>
            <a:off x="3575050" y="273050"/>
            <a:ext cx="5111750" cy="5853113"/>
          </a:xfrm>
          <a:prstGeom prst="rect">
            <a:avLst/>
          </a:prstGeom>
        </p:spPr>
        <p:txBody>
          <a:bodyPr/>
          <a:lstStyle>
            <a:lvl1pPr>
              <a:buSzPct val="60000"/>
              <a:buBlip>
                <a:blip r:embed="rId7"/>
              </a:buBlip>
              <a:defRPr b="1">
                <a:solidFill>
                  <a:srgbClr val="003399"/>
                </a:solidFill>
              </a:defRPr>
            </a:lvl1pPr>
            <a:lvl2pPr>
              <a:buSzPct val="60000"/>
              <a:buBlip>
                <a:blip r:embed="rId7"/>
              </a:buBlip>
              <a:defRPr b="1">
                <a:solidFill>
                  <a:srgbClr val="003399"/>
                </a:solidFill>
              </a:defRPr>
            </a:lvl2pPr>
            <a:lvl3pPr>
              <a:buSzPct val="60000"/>
              <a:buBlip>
                <a:blip r:embed="rId7"/>
              </a:buBlip>
              <a:defRPr b="1">
                <a:solidFill>
                  <a:srgbClr val="003399"/>
                </a:solidFill>
              </a:defRPr>
            </a:lvl3pPr>
            <a:lvl4pPr>
              <a:buSzPct val="60000"/>
              <a:buBlip>
                <a:blip r:embed="rId7"/>
              </a:buBlip>
              <a:defRPr b="1">
                <a:solidFill>
                  <a:srgbClr val="003399"/>
                </a:solidFill>
              </a:defRPr>
            </a:lvl4pPr>
            <a:lvl5pPr marL="2194560" indent="-365760">
              <a:buSzPct val="60000"/>
              <a:buBlip>
                <a:blip r:embed="rId7"/>
              </a:buBlip>
              <a:defRPr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141" name="Text Placeholder 3"/>
          <p:cNvSpPr>
            <a:spLocks noGrp="1"/>
          </p:cNvSpPr>
          <p:nvPr>
            <p:ph type="body" sz="half" idx="13"/>
          </p:nvPr>
        </p:nvSpPr>
        <p:spPr>
          <a:xfrm>
            <a:off x="457198" y="1435100"/>
            <a:ext cx="3008317" cy="4691063"/>
          </a:xfrm>
          <a:prstGeom prst="rect">
            <a:avLst/>
          </a:prstGeom>
        </p:spPr>
        <p:txBody>
          <a:bodyPr/>
          <a:lstStyle/>
          <a:p/>
        </p:txBody>
      </p:sp>
      <p:sp>
        <p:nvSpPr>
          <p:cNvPr id="142"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89.xml><?xml version="1.0" encoding="utf-8"?>
<p:sldLayout xmlns:a="http://schemas.openxmlformats.org/drawingml/2006/main" xmlns:r="http://schemas.openxmlformats.org/officeDocument/2006/relationships" xmlns:p="http://schemas.openxmlformats.org/presentationml/2006/main" type="tx">
  <p:cSld name="Picture with Caption">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49"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50"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53" name="Group 9"/>
          <p:cNvGrpSpPr/>
          <p:nvPr/>
        </p:nvGrpSpPr>
        <p:grpSpPr>
          <a:xfrm>
            <a:off x="2428875" y="6429368"/>
            <a:ext cx="4286250" cy="428635"/>
            <a:chOff x="0" y="0"/>
            <a:chExt cx="4286250" cy="428633"/>
          </a:xfrm>
        </p:grpSpPr>
        <p:pic>
          <p:nvPicPr>
            <p:cNvPr id="151"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52"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54"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55"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56" name="Title Text"/>
          <p:cNvSpPr txBox="1">
            <a:spLocks noGrp="1"/>
          </p:cNvSpPr>
          <p:nvPr>
            <p:ph type="title" hasCustomPrompt="1"/>
          </p:nvPr>
        </p:nvSpPr>
        <p:spPr>
          <a:xfrm>
            <a:off x="1792288" y="4800600"/>
            <a:ext cx="5486404" cy="566738"/>
          </a:xfrm>
          <a:prstGeom prst="rect">
            <a:avLst/>
          </a:prstGeom>
          <a:solidFill>
            <a:srgbClr val="93CDDD"/>
          </a:solidFill>
        </p:spPr>
        <p:txBody>
          <a:bodyPr anchor="b"/>
          <a:lstStyle>
            <a:lvl1pPr algn="l">
              <a:defRPr sz="2000" b="1">
                <a:solidFill>
                  <a:srgbClr val="FFFFFF"/>
                </a:solidFill>
              </a:defRPr>
            </a:lvl1pPr>
          </a:lstStyle>
          <a:p>
            <a:r>
              <a:t>Title Text</a:t>
            </a:r>
          </a:p>
        </p:txBody>
      </p:sp>
      <p:sp>
        <p:nvSpPr>
          <p:cNvPr id="157" name="Picture Placeholder 2"/>
          <p:cNvSpPr>
            <a:spLocks noGrp="1"/>
          </p:cNvSpPr>
          <p:nvPr>
            <p:ph type="pic" sz="half" idx="13"/>
          </p:nvPr>
        </p:nvSpPr>
        <p:spPr>
          <a:xfrm>
            <a:off x="1792288" y="612775"/>
            <a:ext cx="5486404" cy="4114800"/>
          </a:xfrm>
          <a:prstGeom prst="rect">
            <a:avLst/>
          </a:prstGeom>
        </p:spPr>
        <p:txBody>
          <a:bodyPr lIns="91439" tIns="45719" rIns="91439" bIns="45719">
            <a:noAutofit/>
          </a:bodyPr>
          <a:lstStyle/>
          <a:p/>
        </p:txBody>
      </p:sp>
      <p:sp>
        <p:nvSpPr>
          <p:cNvPr id="158" name="Body Level One…"/>
          <p:cNvSpPr txBox="1">
            <a:spLocks noGrp="1"/>
          </p:cNvSpPr>
          <p:nvPr>
            <p:ph type="body" sz="quarter" idx="1" hasCustomPrompt="1"/>
          </p:nvPr>
        </p:nvSpPr>
        <p:spPr>
          <a:xfrm>
            <a:off x="1792288" y="5367337"/>
            <a:ext cx="5486404" cy="804867"/>
          </a:xfrm>
          <a:prstGeom prst="rect">
            <a:avLst/>
          </a:prstGeom>
        </p:spPr>
        <p:txBody>
          <a:bodyPr/>
          <a:lstStyle>
            <a:lvl1pPr marL="0" indent="0">
              <a:spcBef>
                <a:spcPts val="300"/>
              </a:spcBef>
              <a:buSzTx/>
              <a:buNone/>
              <a:defRPr sz="1400" b="1">
                <a:solidFill>
                  <a:srgbClr val="003399"/>
                </a:solidFill>
              </a:defRPr>
            </a:lvl1pPr>
            <a:lvl2pPr marL="0" indent="0">
              <a:spcBef>
                <a:spcPts val="300"/>
              </a:spcBef>
              <a:buSzTx/>
              <a:buNone/>
              <a:defRPr sz="1400" b="1">
                <a:solidFill>
                  <a:srgbClr val="003399"/>
                </a:solidFill>
              </a:defRPr>
            </a:lvl2pPr>
            <a:lvl3pPr marL="0" indent="0">
              <a:spcBef>
                <a:spcPts val="300"/>
              </a:spcBef>
              <a:buSzTx/>
              <a:buNone/>
              <a:defRPr sz="1400" b="1">
                <a:solidFill>
                  <a:srgbClr val="003399"/>
                </a:solidFill>
              </a:defRPr>
            </a:lvl3pPr>
            <a:lvl4pPr marL="0" indent="0">
              <a:spcBef>
                <a:spcPts val="300"/>
              </a:spcBef>
              <a:buSzTx/>
              <a:buNone/>
              <a:defRPr sz="1400" b="1">
                <a:solidFill>
                  <a:srgbClr val="003399"/>
                </a:solidFill>
              </a:defRPr>
            </a:lvl4pPr>
            <a:lvl5pPr marL="0" indent="0">
              <a:spcBef>
                <a:spcPts val="300"/>
              </a:spcBef>
              <a:buSzTx/>
              <a:buNone/>
              <a:defRPr sz="1400"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159"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49"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50"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53" name="Group 9"/>
          <p:cNvGrpSpPr/>
          <p:nvPr/>
        </p:nvGrpSpPr>
        <p:grpSpPr>
          <a:xfrm>
            <a:off x="2428875" y="6429368"/>
            <a:ext cx="4286250" cy="428635"/>
            <a:chOff x="0" y="0"/>
            <a:chExt cx="4286250" cy="428633"/>
          </a:xfrm>
        </p:grpSpPr>
        <p:pic>
          <p:nvPicPr>
            <p:cNvPr id="151"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52"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54"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55"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56" name="Title Text"/>
          <p:cNvSpPr txBox="1">
            <a:spLocks noGrp="1"/>
          </p:cNvSpPr>
          <p:nvPr>
            <p:ph type="title" hasCustomPrompt="1"/>
          </p:nvPr>
        </p:nvSpPr>
        <p:spPr>
          <a:xfrm>
            <a:off x="1792288" y="4800600"/>
            <a:ext cx="5486404" cy="566738"/>
          </a:xfrm>
          <a:prstGeom prst="rect">
            <a:avLst/>
          </a:prstGeom>
          <a:solidFill>
            <a:srgbClr val="93CDDD"/>
          </a:solidFill>
        </p:spPr>
        <p:txBody>
          <a:bodyPr anchor="b"/>
          <a:lstStyle>
            <a:lvl1pPr algn="l">
              <a:defRPr sz="2000" b="1">
                <a:solidFill>
                  <a:srgbClr val="FFFFFF"/>
                </a:solidFill>
              </a:defRPr>
            </a:lvl1pPr>
          </a:lstStyle>
          <a:p>
            <a:r>
              <a:t>Title Text</a:t>
            </a:r>
          </a:p>
        </p:txBody>
      </p:sp>
      <p:sp>
        <p:nvSpPr>
          <p:cNvPr id="157" name="Picture Placeholder 2"/>
          <p:cNvSpPr>
            <a:spLocks noGrp="1"/>
          </p:cNvSpPr>
          <p:nvPr>
            <p:ph type="pic" sz="half" idx="13"/>
          </p:nvPr>
        </p:nvSpPr>
        <p:spPr>
          <a:xfrm>
            <a:off x="1792288" y="612775"/>
            <a:ext cx="5486404" cy="4114800"/>
          </a:xfrm>
          <a:prstGeom prst="rect">
            <a:avLst/>
          </a:prstGeom>
        </p:spPr>
        <p:txBody>
          <a:bodyPr lIns="91439" tIns="45719" rIns="91439" bIns="45719">
            <a:noAutofit/>
          </a:bodyPr>
          <a:lstStyle/>
          <a:p/>
        </p:txBody>
      </p:sp>
      <p:sp>
        <p:nvSpPr>
          <p:cNvPr id="158" name="Body Level One…"/>
          <p:cNvSpPr txBox="1">
            <a:spLocks noGrp="1"/>
          </p:cNvSpPr>
          <p:nvPr>
            <p:ph type="body" sz="quarter" idx="1" hasCustomPrompt="1"/>
          </p:nvPr>
        </p:nvSpPr>
        <p:spPr>
          <a:xfrm>
            <a:off x="1792288" y="5367337"/>
            <a:ext cx="5486404" cy="804867"/>
          </a:xfrm>
          <a:prstGeom prst="rect">
            <a:avLst/>
          </a:prstGeom>
        </p:spPr>
        <p:txBody>
          <a:bodyPr/>
          <a:lstStyle>
            <a:lvl1pPr marL="0" indent="0">
              <a:spcBef>
                <a:spcPts val="300"/>
              </a:spcBef>
              <a:buSzTx/>
              <a:buNone/>
              <a:defRPr sz="1400" b="1">
                <a:solidFill>
                  <a:srgbClr val="003399"/>
                </a:solidFill>
              </a:defRPr>
            </a:lvl1pPr>
            <a:lvl2pPr marL="0" indent="0">
              <a:spcBef>
                <a:spcPts val="300"/>
              </a:spcBef>
              <a:buSzTx/>
              <a:buNone/>
              <a:defRPr sz="1400" b="1">
                <a:solidFill>
                  <a:srgbClr val="003399"/>
                </a:solidFill>
              </a:defRPr>
            </a:lvl2pPr>
            <a:lvl3pPr marL="0" indent="0">
              <a:spcBef>
                <a:spcPts val="300"/>
              </a:spcBef>
              <a:buSzTx/>
              <a:buNone/>
              <a:defRPr sz="1400" b="1">
                <a:solidFill>
                  <a:srgbClr val="003399"/>
                </a:solidFill>
              </a:defRPr>
            </a:lvl3pPr>
            <a:lvl4pPr marL="0" indent="0">
              <a:spcBef>
                <a:spcPts val="300"/>
              </a:spcBef>
              <a:buSzTx/>
              <a:buNone/>
              <a:defRPr sz="1400" b="1">
                <a:solidFill>
                  <a:srgbClr val="003399"/>
                </a:solidFill>
              </a:defRPr>
            </a:lvl4pPr>
            <a:lvl5pPr marL="0" indent="0">
              <a:spcBef>
                <a:spcPts val="300"/>
              </a:spcBef>
              <a:buSzTx/>
              <a:buNone/>
              <a:defRPr sz="1400"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159"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90.xml><?xml version="1.0" encoding="utf-8"?>
<p:sldLayout xmlns:a="http://schemas.openxmlformats.org/drawingml/2006/main" xmlns:r="http://schemas.openxmlformats.org/officeDocument/2006/relationships" xmlns:p="http://schemas.openxmlformats.org/presentationml/2006/main" type="tx">
  <p:cSld name="Title and Vertical Text">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66"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67"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70" name="Group 9"/>
          <p:cNvGrpSpPr/>
          <p:nvPr/>
        </p:nvGrpSpPr>
        <p:grpSpPr>
          <a:xfrm>
            <a:off x="2428875" y="6429368"/>
            <a:ext cx="4286250" cy="428635"/>
            <a:chOff x="0" y="0"/>
            <a:chExt cx="4286250" cy="428633"/>
          </a:xfrm>
        </p:grpSpPr>
        <p:pic>
          <p:nvPicPr>
            <p:cNvPr id="168"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69"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71"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72"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73" name="Title Text"/>
          <p:cNvSpPr txBox="1">
            <a:spLocks noGrp="1"/>
          </p:cNvSpPr>
          <p:nvPr>
            <p:ph type="title" hasCustomPrompt="1"/>
          </p:nvPr>
        </p:nvSpPr>
        <p:spPr>
          <a:xfrm>
            <a:off x="0" y="0"/>
            <a:ext cx="9144000" cy="914400"/>
          </a:xfrm>
          <a:prstGeom prst="rect">
            <a:avLst/>
          </a:prstGeom>
          <a:solidFill>
            <a:srgbClr val="93CDDD"/>
          </a:solidFill>
        </p:spPr>
        <p:txBody>
          <a:bodyPr/>
          <a:lstStyle>
            <a:lvl1pPr>
              <a:defRPr b="1">
                <a:solidFill>
                  <a:srgbClr val="FFFFFF"/>
                </a:solidFill>
              </a:defRPr>
            </a:lvl1pPr>
          </a:lstStyle>
          <a:p>
            <a:r>
              <a:t>Title Text</a:t>
            </a:r>
          </a:p>
        </p:txBody>
      </p:sp>
      <p:sp>
        <p:nvSpPr>
          <p:cNvPr id="174" name="Body Level One…"/>
          <p:cNvSpPr txBox="1">
            <a:spLocks noGrp="1"/>
          </p:cNvSpPr>
          <p:nvPr>
            <p:ph type="body" idx="1" hasCustomPrompt="1"/>
          </p:nvPr>
        </p:nvSpPr>
        <p:spPr>
          <a:xfrm>
            <a:off x="152400" y="1066800"/>
            <a:ext cx="8839200" cy="5076825"/>
          </a:xfrm>
          <a:prstGeom prst="rect">
            <a:avLst/>
          </a:prstGeom>
        </p:spPr>
        <p:txBody>
          <a:bodyPr/>
          <a:lstStyle>
            <a:lvl1pPr>
              <a:buSzPct val="60000"/>
              <a:buBlip>
                <a:blip r:embed="rId7"/>
              </a:buBlip>
              <a:defRPr b="1">
                <a:solidFill>
                  <a:srgbClr val="003399"/>
                </a:solidFill>
              </a:defRPr>
            </a:lvl1pPr>
            <a:lvl2pPr marL="742950" indent="-285750">
              <a:buSzPct val="60000"/>
              <a:buBlip>
                <a:blip r:embed="rId7"/>
              </a:buBlip>
              <a:defRPr b="1">
                <a:solidFill>
                  <a:srgbClr val="003399"/>
                </a:solidFill>
              </a:defRPr>
            </a:lvl2pPr>
            <a:lvl3pPr>
              <a:buSzPct val="60000"/>
              <a:buBlip>
                <a:blip r:embed="rId7"/>
              </a:buBlip>
              <a:defRPr b="1">
                <a:solidFill>
                  <a:srgbClr val="003399"/>
                </a:solidFill>
              </a:defRPr>
            </a:lvl3pPr>
            <a:lvl4pPr>
              <a:buSzPct val="60000"/>
              <a:buBlip>
                <a:blip r:embed="rId7"/>
              </a:buBlip>
              <a:defRPr b="1">
                <a:solidFill>
                  <a:srgbClr val="003399"/>
                </a:solidFill>
              </a:defRPr>
            </a:lvl4pPr>
            <a:lvl5pPr marL="2194560" indent="-365760">
              <a:buSzPct val="60000"/>
              <a:buBlip>
                <a:blip r:embed="rId7"/>
              </a:buBlip>
              <a:defRPr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175"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91.xml><?xml version="1.0" encoding="utf-8"?>
<p:sldLayout xmlns:a="http://schemas.openxmlformats.org/drawingml/2006/main" xmlns:r="http://schemas.openxmlformats.org/officeDocument/2006/relationships" xmlns:p="http://schemas.openxmlformats.org/presentationml/2006/main" type="tx">
  <p:cSld name="Vertical Title and Text">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82"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83"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86" name="Group 9"/>
          <p:cNvGrpSpPr/>
          <p:nvPr/>
        </p:nvGrpSpPr>
        <p:grpSpPr>
          <a:xfrm>
            <a:off x="2428875" y="6429368"/>
            <a:ext cx="4286250" cy="428635"/>
            <a:chOff x="0" y="0"/>
            <a:chExt cx="4286250" cy="428633"/>
          </a:xfrm>
        </p:grpSpPr>
        <p:pic>
          <p:nvPicPr>
            <p:cNvPr id="184"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85"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87"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88"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189" name="Title Text"/>
          <p:cNvSpPr txBox="1">
            <a:spLocks noGrp="1"/>
          </p:cNvSpPr>
          <p:nvPr>
            <p:ph type="title" hasCustomPrompt="1"/>
          </p:nvPr>
        </p:nvSpPr>
        <p:spPr>
          <a:xfrm>
            <a:off x="7072330" y="274638"/>
            <a:ext cx="2057405" cy="5851527"/>
          </a:xfrm>
          <a:prstGeom prst="rect">
            <a:avLst/>
          </a:prstGeom>
          <a:solidFill>
            <a:srgbClr val="93CDDD"/>
          </a:solidFill>
        </p:spPr>
        <p:txBody>
          <a:bodyPr/>
          <a:lstStyle>
            <a:lvl1pPr>
              <a:defRPr b="1">
                <a:solidFill>
                  <a:srgbClr val="FFFFFF"/>
                </a:solidFill>
              </a:defRPr>
            </a:lvl1pPr>
          </a:lstStyle>
          <a:p>
            <a:r>
              <a:t>Title Text</a:t>
            </a:r>
          </a:p>
        </p:txBody>
      </p:sp>
      <p:sp>
        <p:nvSpPr>
          <p:cNvPr id="190" name="Body Level One…"/>
          <p:cNvSpPr txBox="1">
            <a:spLocks noGrp="1"/>
          </p:cNvSpPr>
          <p:nvPr>
            <p:ph type="body" idx="1" hasCustomPrompt="1"/>
          </p:nvPr>
        </p:nvSpPr>
        <p:spPr>
          <a:xfrm>
            <a:off x="457200" y="274638"/>
            <a:ext cx="6019800" cy="5851527"/>
          </a:xfrm>
          <a:prstGeom prst="rect">
            <a:avLst/>
          </a:prstGeom>
        </p:spPr>
        <p:txBody>
          <a:bodyPr/>
          <a:lstStyle>
            <a:lvl1pPr>
              <a:buSzPct val="60000"/>
              <a:buBlip>
                <a:blip r:embed="rId7"/>
              </a:buBlip>
              <a:defRPr b="1">
                <a:solidFill>
                  <a:srgbClr val="003399"/>
                </a:solidFill>
              </a:defRPr>
            </a:lvl1pPr>
            <a:lvl2pPr marL="742950" indent="-285750">
              <a:buSzPct val="60000"/>
              <a:buBlip>
                <a:blip r:embed="rId7"/>
              </a:buBlip>
              <a:defRPr b="1">
                <a:solidFill>
                  <a:srgbClr val="003399"/>
                </a:solidFill>
              </a:defRPr>
            </a:lvl2pPr>
            <a:lvl3pPr>
              <a:buSzPct val="60000"/>
              <a:buBlip>
                <a:blip r:embed="rId7"/>
              </a:buBlip>
              <a:defRPr b="1">
                <a:solidFill>
                  <a:srgbClr val="003399"/>
                </a:solidFill>
              </a:defRPr>
            </a:lvl3pPr>
            <a:lvl4pPr>
              <a:buSzPct val="60000"/>
              <a:buBlip>
                <a:blip r:embed="rId7"/>
              </a:buBlip>
              <a:defRPr b="1">
                <a:solidFill>
                  <a:srgbClr val="003399"/>
                </a:solidFill>
              </a:defRPr>
            </a:lvl4pPr>
            <a:lvl5pPr marL="2194560" indent="-365760">
              <a:buSzPct val="60000"/>
              <a:buBlip>
                <a:blip r:embed="rId7"/>
              </a:buBlip>
              <a:defRPr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191"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92.xml><?xml version="1.0" encoding="utf-8"?>
<p:sldLayout xmlns:a="http://schemas.openxmlformats.org/drawingml/2006/main" xmlns:r="http://schemas.openxmlformats.org/officeDocument/2006/relationships" xmlns:p="http://schemas.openxmlformats.org/presentationml/2006/main" type="tx">
  <p:cSld name="Title and Content">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98"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99"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202" name="Group 9"/>
          <p:cNvGrpSpPr/>
          <p:nvPr/>
        </p:nvGrpSpPr>
        <p:grpSpPr>
          <a:xfrm>
            <a:off x="2428875" y="6429368"/>
            <a:ext cx="4286250" cy="428635"/>
            <a:chOff x="0" y="0"/>
            <a:chExt cx="4286250" cy="428633"/>
          </a:xfrm>
        </p:grpSpPr>
        <p:pic>
          <p:nvPicPr>
            <p:cNvPr id="200"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201"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203"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204"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205" name="Title Text"/>
          <p:cNvSpPr txBox="1">
            <a:spLocks noGrp="1"/>
          </p:cNvSpPr>
          <p:nvPr>
            <p:ph type="title" hasCustomPrompt="1"/>
          </p:nvPr>
        </p:nvSpPr>
        <p:spPr>
          <a:xfrm>
            <a:off x="0" y="-24"/>
            <a:ext cx="9144000" cy="1143001"/>
          </a:xfrm>
          <a:prstGeom prst="rect">
            <a:avLst/>
          </a:prstGeom>
          <a:solidFill>
            <a:srgbClr val="93CDDD"/>
          </a:solidFill>
        </p:spPr>
        <p:txBody>
          <a:bodyPr/>
          <a:lstStyle>
            <a:lvl1pPr>
              <a:defRPr b="1">
                <a:solidFill>
                  <a:srgbClr val="FFFFFF"/>
                </a:solidFill>
              </a:defRPr>
            </a:lvl1pPr>
          </a:lstStyle>
          <a:p>
            <a:r>
              <a:t>Title Text</a:t>
            </a:r>
          </a:p>
        </p:txBody>
      </p:sp>
      <p:sp>
        <p:nvSpPr>
          <p:cNvPr id="206" name="Body Level One…"/>
          <p:cNvSpPr txBox="1">
            <a:spLocks noGrp="1"/>
          </p:cNvSpPr>
          <p:nvPr>
            <p:ph type="body" idx="1" hasCustomPrompt="1"/>
          </p:nvPr>
        </p:nvSpPr>
        <p:spPr>
          <a:xfrm>
            <a:off x="285750" y="1447800"/>
            <a:ext cx="8705850" cy="4695825"/>
          </a:xfrm>
          <a:prstGeom prst="rect">
            <a:avLst/>
          </a:prstGeom>
        </p:spPr>
        <p:txBody>
          <a:bodyPr/>
          <a:lstStyle>
            <a:lvl1pPr>
              <a:buSzPct val="60000"/>
              <a:buBlip>
                <a:blip r:embed="rId7"/>
              </a:buBlip>
              <a:defRPr b="1">
                <a:solidFill>
                  <a:srgbClr val="003399"/>
                </a:solidFill>
              </a:defRPr>
            </a:lvl1pPr>
            <a:lvl2pPr marL="742950" indent="-285750">
              <a:buSzPct val="60000"/>
              <a:buBlip>
                <a:blip r:embed="rId7"/>
              </a:buBlip>
              <a:defRPr b="1">
                <a:solidFill>
                  <a:srgbClr val="003399"/>
                </a:solidFill>
              </a:defRPr>
            </a:lvl2pPr>
            <a:lvl3pPr>
              <a:buSzPct val="60000"/>
              <a:buBlip>
                <a:blip r:embed="rId7"/>
              </a:buBlip>
              <a:defRPr b="1">
                <a:solidFill>
                  <a:srgbClr val="003399"/>
                </a:solidFill>
              </a:defRPr>
            </a:lvl3pPr>
            <a:lvl4pPr>
              <a:buSzPct val="60000"/>
              <a:buBlip>
                <a:blip r:embed="rId7"/>
              </a:buBlip>
              <a:defRPr b="1">
                <a:solidFill>
                  <a:srgbClr val="003399"/>
                </a:solidFill>
              </a:defRPr>
            </a:lvl4pPr>
            <a:lvl5pPr marL="2194560" indent="-365760">
              <a:buSzPct val="60000"/>
              <a:buBlip>
                <a:blip r:embed="rId7"/>
              </a:buBlip>
              <a:defRPr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207"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93.xml><?xml version="1.0" encoding="utf-8"?>
<p:sldLayout xmlns:a="http://schemas.openxmlformats.org/drawingml/2006/main" xmlns:r="http://schemas.openxmlformats.org/officeDocument/2006/relationships" xmlns:p="http://schemas.openxmlformats.org/presentationml/2006/main" type="tx">
  <p:cSld name="Title and Content 0">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214"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215"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218" name="Group 9"/>
          <p:cNvGrpSpPr/>
          <p:nvPr/>
        </p:nvGrpSpPr>
        <p:grpSpPr>
          <a:xfrm>
            <a:off x="2428875" y="6429368"/>
            <a:ext cx="4286250" cy="428635"/>
            <a:chOff x="0" y="0"/>
            <a:chExt cx="4286250" cy="428633"/>
          </a:xfrm>
        </p:grpSpPr>
        <p:pic>
          <p:nvPicPr>
            <p:cNvPr id="216"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217"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219"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220"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221" name="Title Text"/>
          <p:cNvSpPr txBox="1">
            <a:spLocks noGrp="1"/>
          </p:cNvSpPr>
          <p:nvPr>
            <p:ph type="title" hasCustomPrompt="1"/>
          </p:nvPr>
        </p:nvSpPr>
        <p:spPr>
          <a:xfrm>
            <a:off x="0" y="-24"/>
            <a:ext cx="9144000" cy="1143001"/>
          </a:xfrm>
          <a:prstGeom prst="rect">
            <a:avLst/>
          </a:prstGeom>
          <a:solidFill>
            <a:srgbClr val="93CDDD"/>
          </a:solidFill>
        </p:spPr>
        <p:txBody>
          <a:bodyPr/>
          <a:lstStyle>
            <a:lvl1pPr>
              <a:defRPr b="1">
                <a:solidFill>
                  <a:srgbClr val="FFFFFF"/>
                </a:solidFill>
              </a:defRPr>
            </a:lvl1pPr>
          </a:lstStyle>
          <a:p>
            <a:r>
              <a:t>Title Text</a:t>
            </a:r>
          </a:p>
        </p:txBody>
      </p:sp>
      <p:sp>
        <p:nvSpPr>
          <p:cNvPr id="222" name="Body Level One…"/>
          <p:cNvSpPr txBox="1">
            <a:spLocks noGrp="1"/>
          </p:cNvSpPr>
          <p:nvPr>
            <p:ph type="body" idx="1" hasCustomPrompt="1"/>
          </p:nvPr>
        </p:nvSpPr>
        <p:spPr>
          <a:xfrm>
            <a:off x="285750" y="1447800"/>
            <a:ext cx="8705850" cy="4695825"/>
          </a:xfrm>
          <a:prstGeom prst="rect">
            <a:avLst/>
          </a:prstGeom>
        </p:spPr>
        <p:txBody>
          <a:bodyPr/>
          <a:lstStyle>
            <a:lvl1pPr>
              <a:buSzPct val="60000"/>
              <a:buBlip>
                <a:blip r:embed="rId7"/>
              </a:buBlip>
              <a:defRPr b="1">
                <a:solidFill>
                  <a:srgbClr val="003399"/>
                </a:solidFill>
              </a:defRPr>
            </a:lvl1pPr>
            <a:lvl2pPr marL="742950" indent="-285750">
              <a:buSzPct val="60000"/>
              <a:buBlip>
                <a:blip r:embed="rId7"/>
              </a:buBlip>
              <a:defRPr b="1">
                <a:solidFill>
                  <a:srgbClr val="003399"/>
                </a:solidFill>
              </a:defRPr>
            </a:lvl2pPr>
            <a:lvl3pPr>
              <a:buSzPct val="60000"/>
              <a:buBlip>
                <a:blip r:embed="rId7"/>
              </a:buBlip>
              <a:defRPr b="1">
                <a:solidFill>
                  <a:srgbClr val="003399"/>
                </a:solidFill>
              </a:defRPr>
            </a:lvl3pPr>
            <a:lvl4pPr>
              <a:buSzPct val="60000"/>
              <a:buBlip>
                <a:blip r:embed="rId7"/>
              </a:buBlip>
              <a:defRPr b="1">
                <a:solidFill>
                  <a:srgbClr val="003399"/>
                </a:solidFill>
              </a:defRPr>
            </a:lvl4pPr>
            <a:lvl5pPr marL="2194560" indent="-365760">
              <a:buSzPct val="60000"/>
              <a:buBlip>
                <a:blip r:embed="rId7"/>
              </a:buBlip>
              <a:defRPr b="1">
                <a:solidFill>
                  <a:srgbClr val="003399"/>
                </a:solidFill>
              </a:defRPr>
            </a:lvl5pPr>
          </a:lstStyle>
          <a:p>
            <a:r>
              <a:t>Body Level One</a:t>
            </a:r>
          </a:p>
          <a:p>
            <a:pPr lvl="1"/>
            <a:r>
              <a:t>Body Level Two</a:t>
            </a:r>
          </a:p>
          <a:p>
            <a:pPr lvl="2"/>
            <a:r>
              <a:t>Body Level Three</a:t>
            </a:r>
          </a:p>
          <a:p>
            <a:pPr lvl="3"/>
            <a:r>
              <a:t>Body Level Four</a:t>
            </a:r>
          </a:p>
          <a:p>
            <a:pPr lvl="4"/>
            <a:r>
              <a:t>Body Level Five</a:t>
            </a:r>
          </a:p>
        </p:txBody>
      </p:sp>
      <p:sp>
        <p:nvSpPr>
          <p:cNvPr id="223"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94.xml><?xml version="1.0" encoding="utf-8"?>
<p:sldLayout xmlns:a="http://schemas.openxmlformats.org/drawingml/2006/main" xmlns:r="http://schemas.openxmlformats.org/officeDocument/2006/relationships" xmlns:p="http://schemas.openxmlformats.org/presentationml/2006/main" type="tx">
  <p:cSld name="Blank">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230"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231"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234" name="Group 9"/>
          <p:cNvGrpSpPr/>
          <p:nvPr/>
        </p:nvGrpSpPr>
        <p:grpSpPr>
          <a:xfrm>
            <a:off x="2428875" y="6429368"/>
            <a:ext cx="4286250" cy="428635"/>
            <a:chOff x="0" y="0"/>
            <a:chExt cx="4286250" cy="428633"/>
          </a:xfrm>
        </p:grpSpPr>
        <p:pic>
          <p:nvPicPr>
            <p:cNvPr id="232"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233"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235"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236"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237"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95.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44" name="Title Text"/>
          <p:cNvSpPr txBox="1">
            <a:spLocks noGrp="1"/>
          </p:cNvSpPr>
          <p:nvPr>
            <p:ph type="title" hasCustomPrompt="1"/>
          </p:nvPr>
        </p:nvSpPr>
        <p:spPr>
          <a:prstGeom prst="rect">
            <a:avLst/>
          </a:prstGeom>
        </p:spPr>
        <p:txBody>
          <a:bodyPr/>
          <a:lstStyle/>
          <a:p>
            <a:r>
              <a:t>Title Text</a:t>
            </a:r>
          </a:p>
        </p:txBody>
      </p:sp>
      <p:sp>
        <p:nvSpPr>
          <p:cNvPr id="245" name="Body Level One…"/>
          <p:cNvSpPr txBox="1">
            <a:spLocks noGrp="1"/>
          </p:cNvSpPr>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6"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transition spd="med"/>
</p:sldLayout>
</file>

<file path=ppt/slideLayouts/slideLayout97.xml><?xml version="1.0" encoding="utf-8"?>
<p:sldLayout xmlns:a="http://schemas.openxmlformats.org/drawingml/2006/main" xmlns:r="http://schemas.openxmlformats.org/officeDocument/2006/relationships" xmlns:p="http://schemas.openxmlformats.org/presentationml/2006/main" type="title">
  <p:cSld name="Title Slide">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11"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12"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15" name="Group 9"/>
          <p:cNvGrpSpPr/>
          <p:nvPr/>
        </p:nvGrpSpPr>
        <p:grpSpPr>
          <a:xfrm>
            <a:off x="2428875" y="6429368"/>
            <a:ext cx="4286250" cy="428635"/>
            <a:chOff x="0" y="0"/>
            <a:chExt cx="4286250" cy="428633"/>
          </a:xfrm>
        </p:grpSpPr>
        <p:pic>
          <p:nvPicPr>
            <p:cNvPr id="13"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14"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16"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17"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pic>
        <p:nvPicPr>
          <p:cNvPr id="18" name="Picture 4" descr="Picture 4"/>
          <p:cNvPicPr>
            <a:picLocks noChangeAspect="1"/>
          </p:cNvPicPr>
          <p:nvPr/>
        </p:nvPicPr>
        <p:blipFill>
          <a:blip r:embed="rId7"/>
          <a:srcRect l="11111" t="4305" r="11111" b="9605"/>
          <a:stretch>
            <a:fillRect/>
          </a:stretch>
        </p:blipFill>
        <p:spPr>
          <a:xfrm>
            <a:off x="3929062" y="-3"/>
            <a:ext cx="1133480" cy="1619257"/>
          </a:xfrm>
          <a:prstGeom prst="rect">
            <a:avLst/>
          </a:prstGeom>
          <a:ln w="12700">
            <a:miter lim="400000"/>
            <a:headEnd/>
            <a:tailEnd/>
          </a:ln>
        </p:spPr>
      </p:pic>
      <p:grpSp>
        <p:nvGrpSpPr>
          <p:cNvPr id="25" name="Group 12"/>
          <p:cNvGrpSpPr/>
          <p:nvPr/>
        </p:nvGrpSpPr>
        <p:grpSpPr>
          <a:xfrm>
            <a:off x="2214559" y="5357805"/>
            <a:ext cx="4800619" cy="766776"/>
            <a:chOff x="-1" y="-2"/>
            <a:chExt cx="4800617" cy="766774"/>
          </a:xfrm>
        </p:grpSpPr>
        <p:grpSp>
          <p:nvGrpSpPr>
            <p:cNvPr id="21" name="Picture 4"/>
            <p:cNvGrpSpPr/>
            <p:nvPr/>
          </p:nvGrpSpPr>
          <p:grpSpPr>
            <a:xfrm>
              <a:off x="514351" y="-2"/>
              <a:ext cx="3600462" cy="523803"/>
              <a:chOff x="0" y="-1"/>
              <a:chExt cx="3600461" cy="523802"/>
            </a:xfrm>
          </p:grpSpPr>
          <p:sp>
            <p:nvSpPr>
              <p:cNvPr id="19" name="Rectangle"/>
              <p:cNvSpPr/>
              <p:nvPr/>
            </p:nvSpPr>
            <p:spPr>
              <a:xfrm>
                <a:off x="-1" y="-2"/>
                <a:ext cx="3600462" cy="523802"/>
              </a:xfrm>
              <a:prstGeom prst="rect">
                <a:avLst/>
              </a:prstGeom>
              <a:solidFill>
                <a:srgbClr val="000000">
                  <a:alpha val="0"/>
                </a:srgbClr>
              </a:solidFill>
              <a:ln w="12700" cap="flat">
                <a:noFill/>
                <a:miter lim="400000"/>
              </a:ln>
              <a:effectLst/>
            </p:spPr>
            <p:txBody>
              <a:bodyPr wrap="square" lIns="45718" tIns="45718" rIns="45718" bIns="45718" numCol="1" anchor="ctr">
                <a:noAutofit/>
              </a:bodyPr>
              <a:lstStyle/>
              <a:p>
                <a:pPr>
                  <a:defRPr>
                    <a:latin typeface="Calibri" panose="020F0502020204030204"/>
                    <a:ea typeface="Calibri" panose="020F0502020204030204"/>
                    <a:cs typeface="Calibri" panose="020F0502020204030204"/>
                    <a:sym typeface="Calibri" panose="020F0502020204030204"/>
                  </a:defRPr>
                </a:pPr>
              </a:p>
            </p:txBody>
          </p:sp>
          <p:pic>
            <p:nvPicPr>
              <p:cNvPr id="20" name="image7.png" descr="image7.png"/>
              <p:cNvPicPr>
                <a:picLocks noChangeAspect="1"/>
              </p:cNvPicPr>
              <p:nvPr/>
            </p:nvPicPr>
            <p:blipFill>
              <a:blip r:embed="rId8"/>
              <a:stretch>
                <a:fillRect/>
              </a:stretch>
            </p:blipFill>
            <p:spPr>
              <a:xfrm>
                <a:off x="0" y="-1"/>
                <a:ext cx="3600461" cy="523803"/>
              </a:xfrm>
              <a:prstGeom prst="rect">
                <a:avLst/>
              </a:prstGeom>
              <a:ln w="12700" cap="flat">
                <a:noFill/>
                <a:miter lim="400000"/>
                <a:headEnd/>
                <a:tailEnd/>
              </a:ln>
              <a:effectLst/>
            </p:spPr>
          </p:pic>
        </p:grpSp>
        <p:grpSp>
          <p:nvGrpSpPr>
            <p:cNvPr id="24" name="Picture 5"/>
            <p:cNvGrpSpPr/>
            <p:nvPr/>
          </p:nvGrpSpPr>
          <p:grpSpPr>
            <a:xfrm>
              <a:off x="-2" y="357127"/>
              <a:ext cx="4800618" cy="409646"/>
              <a:chOff x="0" y="0"/>
              <a:chExt cx="4800617" cy="409645"/>
            </a:xfrm>
          </p:grpSpPr>
          <p:sp>
            <p:nvSpPr>
              <p:cNvPr id="22" name="Rectangle"/>
              <p:cNvSpPr/>
              <p:nvPr/>
            </p:nvSpPr>
            <p:spPr>
              <a:xfrm>
                <a:off x="-1" y="-1"/>
                <a:ext cx="4800617" cy="409646"/>
              </a:xfrm>
              <a:prstGeom prst="rect">
                <a:avLst/>
              </a:prstGeom>
              <a:solidFill>
                <a:srgbClr val="000000">
                  <a:alpha val="0"/>
                </a:srgbClr>
              </a:solidFill>
              <a:ln w="12700" cap="flat">
                <a:noFill/>
                <a:miter lim="400000"/>
              </a:ln>
              <a:effectLst/>
            </p:spPr>
            <p:txBody>
              <a:bodyPr wrap="square" lIns="45718" tIns="45718" rIns="45718" bIns="45718" numCol="1" anchor="ctr">
                <a:noAutofit/>
              </a:bodyPr>
              <a:lstStyle/>
              <a:p>
                <a:pPr>
                  <a:defRPr>
                    <a:latin typeface="Calibri" panose="020F0502020204030204"/>
                    <a:ea typeface="Calibri" panose="020F0502020204030204"/>
                    <a:cs typeface="Calibri" panose="020F0502020204030204"/>
                    <a:sym typeface="Calibri" panose="020F0502020204030204"/>
                  </a:defRPr>
                </a:pPr>
              </a:p>
            </p:txBody>
          </p:sp>
          <p:pic>
            <p:nvPicPr>
              <p:cNvPr id="23" name="image8.png" descr="image8.png"/>
              <p:cNvPicPr>
                <a:picLocks noChangeAspect="1"/>
              </p:cNvPicPr>
              <p:nvPr/>
            </p:nvPicPr>
            <p:blipFill>
              <a:blip r:embed="rId9"/>
              <a:srcRect l="2464" t="17020" r="2614" b="14894"/>
              <a:stretch>
                <a:fillRect/>
              </a:stretch>
            </p:blipFill>
            <p:spPr>
              <a:xfrm>
                <a:off x="-1" y="-1"/>
                <a:ext cx="4800618" cy="409646"/>
              </a:xfrm>
              <a:prstGeom prst="rect">
                <a:avLst/>
              </a:prstGeom>
              <a:ln w="12700" cap="flat">
                <a:noFill/>
                <a:miter lim="400000"/>
                <a:headEnd/>
                <a:tailEnd/>
              </a:ln>
              <a:effectLst/>
            </p:spPr>
          </p:pic>
        </p:grpSp>
      </p:grpSp>
      <p:sp>
        <p:nvSpPr>
          <p:cNvPr id="26" name="Title Text"/>
          <p:cNvSpPr txBox="1">
            <a:spLocks noGrp="1"/>
          </p:cNvSpPr>
          <p:nvPr>
            <p:ph type="title" hasCustomPrompt="1"/>
          </p:nvPr>
        </p:nvSpPr>
        <p:spPr>
          <a:xfrm>
            <a:off x="457200" y="2030413"/>
            <a:ext cx="8153400" cy="1470030"/>
          </a:xfrm>
          <a:prstGeom prst="rect">
            <a:avLst/>
          </a:prstGeom>
        </p:spPr>
        <p:txBody>
          <a:bodyPr/>
          <a:lstStyle>
            <a:lvl1pPr>
              <a:defRPr sz="5400" b="1">
                <a:solidFill>
                  <a:srgbClr val="003399"/>
                </a:solidFill>
              </a:defRPr>
            </a:lvl1pPr>
          </a:lstStyle>
          <a:p>
            <a:r>
              <a:t>Title Text</a:t>
            </a:r>
          </a:p>
        </p:txBody>
      </p:sp>
      <p:sp>
        <p:nvSpPr>
          <p:cNvPr id="27" name="Body Level One…"/>
          <p:cNvSpPr txBox="1">
            <a:spLocks noGrp="1"/>
          </p:cNvSpPr>
          <p:nvPr>
            <p:ph type="body" sz="quarter" idx="1" hasCustomPrompt="1"/>
          </p:nvPr>
        </p:nvSpPr>
        <p:spPr>
          <a:xfrm>
            <a:off x="914400" y="4367217"/>
            <a:ext cx="7239000" cy="776299"/>
          </a:xfrm>
          <a:prstGeom prst="rect">
            <a:avLst/>
          </a:prstGeom>
        </p:spPr>
        <p:txBody>
          <a:bodyPr/>
          <a:lstStyle>
            <a:lvl1pPr marL="0" indent="0" algn="ctr">
              <a:buSzTx/>
              <a:buNone/>
              <a:defRPr b="1">
                <a:solidFill>
                  <a:srgbClr val="1A1C3E"/>
                </a:solidFill>
              </a:defRPr>
            </a:lvl1pPr>
            <a:lvl2pPr marL="0" indent="0" algn="ctr">
              <a:buSzTx/>
              <a:buNone/>
              <a:defRPr b="1">
                <a:solidFill>
                  <a:srgbClr val="1A1C3E"/>
                </a:solidFill>
              </a:defRPr>
            </a:lvl2pPr>
            <a:lvl3pPr marL="0" indent="0" algn="ctr">
              <a:buSzTx/>
              <a:buNone/>
              <a:defRPr b="1">
                <a:solidFill>
                  <a:srgbClr val="1A1C3E"/>
                </a:solidFill>
              </a:defRPr>
            </a:lvl3pPr>
            <a:lvl4pPr marL="0" indent="0" algn="ctr">
              <a:buSzTx/>
              <a:buNone/>
              <a:defRPr b="1">
                <a:solidFill>
                  <a:srgbClr val="1A1C3E"/>
                </a:solidFill>
              </a:defRPr>
            </a:lvl4pPr>
            <a:lvl5pPr marL="0" indent="0" algn="ctr">
              <a:buSzTx/>
              <a:buNone/>
              <a:defRPr b="1">
                <a:solidFill>
                  <a:srgbClr val="1A1C3E"/>
                </a:solidFill>
              </a:defRPr>
            </a:lvl5p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98.xml><?xml version="1.0" encoding="utf-8"?>
<p:sldLayout xmlns:a="http://schemas.openxmlformats.org/drawingml/2006/main" xmlns:r="http://schemas.openxmlformats.org/officeDocument/2006/relationships" xmlns:p="http://schemas.openxmlformats.org/presentationml/2006/main" type="tx">
  <p:cSld name="Title Slide 0">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35"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36"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39" name="Group 9"/>
          <p:cNvGrpSpPr/>
          <p:nvPr/>
        </p:nvGrpSpPr>
        <p:grpSpPr>
          <a:xfrm>
            <a:off x="2428875" y="6429368"/>
            <a:ext cx="4286250" cy="428635"/>
            <a:chOff x="0" y="0"/>
            <a:chExt cx="4286250" cy="428633"/>
          </a:xfrm>
        </p:grpSpPr>
        <p:pic>
          <p:nvPicPr>
            <p:cNvPr id="37"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38"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40"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41"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pic>
        <p:nvPicPr>
          <p:cNvPr id="42" name="Picture 4" descr="Picture 4"/>
          <p:cNvPicPr>
            <a:picLocks noChangeAspect="1"/>
          </p:cNvPicPr>
          <p:nvPr/>
        </p:nvPicPr>
        <p:blipFill>
          <a:blip r:embed="rId7"/>
          <a:srcRect l="11111" t="4305" r="11111" b="9605"/>
          <a:stretch>
            <a:fillRect/>
          </a:stretch>
        </p:blipFill>
        <p:spPr>
          <a:xfrm>
            <a:off x="3929062" y="-3"/>
            <a:ext cx="1133480" cy="1619257"/>
          </a:xfrm>
          <a:prstGeom prst="rect">
            <a:avLst/>
          </a:prstGeom>
          <a:ln w="12700">
            <a:miter lim="400000"/>
            <a:headEnd/>
            <a:tailEnd/>
          </a:ln>
        </p:spPr>
      </p:pic>
      <p:sp>
        <p:nvSpPr>
          <p:cNvPr id="43" name="Title Text"/>
          <p:cNvSpPr txBox="1">
            <a:spLocks noGrp="1"/>
          </p:cNvSpPr>
          <p:nvPr>
            <p:ph type="title" hasCustomPrompt="1"/>
          </p:nvPr>
        </p:nvSpPr>
        <p:spPr>
          <a:xfrm>
            <a:off x="457200" y="2030413"/>
            <a:ext cx="8153400" cy="1470030"/>
          </a:xfrm>
          <a:prstGeom prst="rect">
            <a:avLst/>
          </a:prstGeom>
        </p:spPr>
        <p:txBody>
          <a:bodyPr/>
          <a:lstStyle>
            <a:lvl1pPr>
              <a:defRPr sz="5400" b="1">
                <a:solidFill>
                  <a:srgbClr val="003399"/>
                </a:solidFill>
              </a:defRPr>
            </a:lvl1pPr>
          </a:lstStyle>
          <a:p>
            <a:r>
              <a:t>Title Text</a:t>
            </a:r>
          </a:p>
        </p:txBody>
      </p:sp>
      <p:sp>
        <p:nvSpPr>
          <p:cNvPr id="44" name="Body Level One…"/>
          <p:cNvSpPr txBox="1">
            <a:spLocks noGrp="1"/>
          </p:cNvSpPr>
          <p:nvPr>
            <p:ph type="body" sz="quarter" idx="1" hasCustomPrompt="1"/>
          </p:nvPr>
        </p:nvSpPr>
        <p:spPr>
          <a:xfrm>
            <a:off x="914400" y="4367217"/>
            <a:ext cx="7239000" cy="776299"/>
          </a:xfrm>
          <a:prstGeom prst="rect">
            <a:avLst/>
          </a:prstGeom>
        </p:spPr>
        <p:txBody>
          <a:bodyPr/>
          <a:lstStyle>
            <a:lvl1pPr marL="0" indent="0" algn="ctr">
              <a:buSzTx/>
              <a:buNone/>
              <a:defRPr b="1">
                <a:solidFill>
                  <a:srgbClr val="1A1C3E"/>
                </a:solidFill>
              </a:defRPr>
            </a:lvl1pPr>
            <a:lvl2pPr marL="0" indent="0" algn="ctr">
              <a:buSzTx/>
              <a:buNone/>
              <a:defRPr b="1">
                <a:solidFill>
                  <a:srgbClr val="1A1C3E"/>
                </a:solidFill>
              </a:defRPr>
            </a:lvl2pPr>
            <a:lvl3pPr marL="0" indent="0" algn="ctr">
              <a:buSzTx/>
              <a:buNone/>
              <a:defRPr b="1">
                <a:solidFill>
                  <a:srgbClr val="1A1C3E"/>
                </a:solidFill>
              </a:defRPr>
            </a:lvl3pPr>
            <a:lvl4pPr marL="0" indent="0" algn="ctr">
              <a:buSzTx/>
              <a:buNone/>
              <a:defRPr b="1">
                <a:solidFill>
                  <a:srgbClr val="1A1C3E"/>
                </a:solidFill>
              </a:defRPr>
            </a:lvl4pPr>
            <a:lvl5pPr marL="0" indent="0" algn="ctr">
              <a:buSzTx/>
              <a:buNone/>
              <a:defRPr b="1">
                <a:solidFill>
                  <a:srgbClr val="1A1C3E"/>
                </a:solidFill>
              </a:defRPr>
            </a:lvl5pPr>
          </a:lstStyle>
          <a:p>
            <a:r>
              <a:t>Body Level One</a:t>
            </a:r>
          </a:p>
          <a:p>
            <a:pPr lvl="1"/>
            <a:r>
              <a:t>Body Level Two</a:t>
            </a:r>
          </a:p>
          <a:p>
            <a:pPr lvl="2"/>
            <a:r>
              <a:t>Body Level Three</a:t>
            </a:r>
          </a:p>
          <a:p>
            <a:pPr lvl="3"/>
            <a:r>
              <a:t>Body Level Four</a:t>
            </a:r>
          </a:p>
          <a:p>
            <a:pPr lvl="4"/>
            <a:r>
              <a:t>Body Level Five</a:t>
            </a:r>
          </a:p>
        </p:txBody>
      </p:sp>
      <p:sp>
        <p:nvSpPr>
          <p:cNvPr id="45"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Layouts/slideLayout99.xml><?xml version="1.0" encoding="utf-8"?>
<p:sldLayout xmlns:a="http://schemas.openxmlformats.org/drawingml/2006/main" xmlns:r="http://schemas.openxmlformats.org/officeDocument/2006/relationships" xmlns:p="http://schemas.openxmlformats.org/presentationml/2006/main" type="tx">
  <p:cSld name="Section Header">
    <p:bg>
      <p:bgPr>
        <a:gradFill flip="none" rotWithShape="1">
          <a:gsLst>
            <a:gs pos="25000">
              <a:srgbClr val="A8DAFC">
                <a:alpha val="90000"/>
              </a:srgbClr>
            </a:gs>
            <a:gs pos="100000">
              <a:srgbClr val="FFEBFA"/>
            </a:gs>
          </a:gsLst>
          <a:path path="circle">
            <a:fillToRect l="50000" t="50000" r="50000" b="50000"/>
          </a:path>
        </a:gradFill>
        <a:effectLst/>
      </p:bgPr>
    </p:bg>
    <p:spTree>
      <p:nvGrpSpPr>
        <p:cNvPr id="1" name=""/>
        <p:cNvGrpSpPr/>
        <p:nvPr/>
      </p:nvGrpSpPr>
      <p:grpSpPr>
        <a:xfrm>
          <a:off x="0" y="0"/>
          <a:ext cx="0" cy="0"/>
          <a:chOff x="0" y="0"/>
          <a:chExt cx="0" cy="0"/>
        </a:xfrm>
      </p:grpSpPr>
      <p:pic>
        <p:nvPicPr>
          <p:cNvPr id="52" name="Picture 10" descr="Picture 10"/>
          <p:cNvPicPr>
            <a:picLocks noChangeAspect="1"/>
          </p:cNvPicPr>
          <p:nvPr/>
        </p:nvPicPr>
        <p:blipFill>
          <a:blip r:embed="rId2"/>
          <a:srcRect t="21547" r="7716" b="34507"/>
          <a:stretch>
            <a:fillRect/>
          </a:stretch>
        </p:blipFill>
        <p:spPr>
          <a:xfrm>
            <a:off x="0" y="-2"/>
            <a:ext cx="9144001" cy="6143648"/>
          </a:xfrm>
          <a:prstGeom prst="rect">
            <a:avLst/>
          </a:prstGeom>
          <a:ln w="12700">
            <a:miter lim="400000"/>
            <a:headEnd/>
            <a:tailEnd/>
          </a:ln>
        </p:spPr>
      </p:pic>
      <p:pic>
        <p:nvPicPr>
          <p:cNvPr id="53" name="Picture 4" descr="Picture 4"/>
          <p:cNvPicPr>
            <a:picLocks noChangeAspect="1"/>
          </p:cNvPicPr>
          <p:nvPr/>
        </p:nvPicPr>
        <p:blipFill>
          <a:blip r:embed="rId3"/>
          <a:srcRect l="11111" t="4304" r="11111" b="9605"/>
          <a:stretch>
            <a:fillRect/>
          </a:stretch>
        </p:blipFill>
        <p:spPr>
          <a:xfrm>
            <a:off x="98424" y="6286498"/>
            <a:ext cx="401640" cy="571505"/>
          </a:xfrm>
          <a:prstGeom prst="rect">
            <a:avLst/>
          </a:prstGeom>
          <a:ln w="12700">
            <a:miter lim="400000"/>
            <a:headEnd/>
            <a:tailEnd/>
          </a:ln>
        </p:spPr>
      </p:pic>
      <p:grpSp>
        <p:nvGrpSpPr>
          <p:cNvPr id="56" name="Group 9"/>
          <p:cNvGrpSpPr/>
          <p:nvPr/>
        </p:nvGrpSpPr>
        <p:grpSpPr>
          <a:xfrm>
            <a:off x="2428875" y="6429368"/>
            <a:ext cx="4286250" cy="428635"/>
            <a:chOff x="0" y="0"/>
            <a:chExt cx="4286250" cy="428633"/>
          </a:xfrm>
        </p:grpSpPr>
        <p:pic>
          <p:nvPicPr>
            <p:cNvPr id="54" name="Picture 4" descr="Picture 4"/>
            <p:cNvPicPr>
              <a:picLocks noChangeAspect="1"/>
            </p:cNvPicPr>
            <p:nvPr/>
          </p:nvPicPr>
          <p:blipFill>
            <a:blip r:embed="rId4"/>
            <a:stretch>
              <a:fillRect/>
            </a:stretch>
          </p:blipFill>
          <p:spPr>
            <a:xfrm>
              <a:off x="428625" y="-1"/>
              <a:ext cx="3227497" cy="214331"/>
            </a:xfrm>
            <a:prstGeom prst="rect">
              <a:avLst/>
            </a:prstGeom>
            <a:ln w="9525" cap="flat">
              <a:solidFill>
                <a:srgbClr val="000000">
                  <a:alpha val="0"/>
                </a:srgbClr>
              </a:solidFill>
              <a:prstDash val="solid"/>
              <a:round/>
            </a:ln>
            <a:effectLst>
              <a:outerShdw blurRad="292100" dist="139700" dir="2700000" rotWithShape="0">
                <a:srgbClr val="333333">
                  <a:alpha val="64999"/>
                </a:srgbClr>
              </a:outerShdw>
            </a:effectLst>
          </p:spPr>
        </p:pic>
        <p:pic>
          <p:nvPicPr>
            <p:cNvPr id="55" name="Picture 6" descr="Picture 6"/>
            <p:cNvPicPr>
              <a:picLocks noChangeAspect="1"/>
            </p:cNvPicPr>
            <p:nvPr/>
          </p:nvPicPr>
          <p:blipFill>
            <a:blip r:embed="rId5"/>
            <a:stretch>
              <a:fillRect/>
            </a:stretch>
          </p:blipFill>
          <p:spPr>
            <a:xfrm>
              <a:off x="0" y="142883"/>
              <a:ext cx="4286250" cy="285750"/>
            </a:xfrm>
            <a:prstGeom prst="rect">
              <a:avLst/>
            </a:prstGeom>
            <a:ln w="9525" cap="flat">
              <a:solidFill>
                <a:srgbClr val="000000">
                  <a:alpha val="0"/>
                </a:srgbClr>
              </a:solidFill>
              <a:prstDash val="solid"/>
              <a:miter lim="800000"/>
              <a:headEnd/>
              <a:tailEnd/>
            </a:ln>
            <a:effectLst/>
          </p:spPr>
        </p:pic>
      </p:grpSp>
      <p:sp>
        <p:nvSpPr>
          <p:cNvPr id="57" name="Straight Connector 15"/>
          <p:cNvSpPr/>
          <p:nvPr/>
        </p:nvSpPr>
        <p:spPr>
          <a:xfrm>
            <a:off x="1285871" y="6286500"/>
            <a:ext cx="6357945" cy="1589"/>
          </a:xfrm>
          <a:prstGeom prst="line">
            <a:avLst/>
          </a:prstGeom>
          <a:ln w="25400">
            <a:solidFill>
              <a:srgbClr val="4A7EBB"/>
            </a:solidFill>
          </a:ln>
        </p:spPr>
        <p:txBody>
          <a:bodyPr lIns="45718" tIns="45718" rIns="45718" bIns="45718"/>
          <a:lstStyle/>
          <a:p/>
        </p:txBody>
      </p:sp>
      <p:pic>
        <p:nvPicPr>
          <p:cNvPr id="58" name="Picture 11" descr="Picture 11"/>
          <p:cNvPicPr/>
          <p:nvPr/>
        </p:nvPicPr>
        <p:blipFill>
          <a:blip r:embed="rId6"/>
          <a:stretch>
            <a:fillRect/>
          </a:stretch>
        </p:blipFill>
        <p:spPr>
          <a:xfrm>
            <a:off x="8286750" y="6323012"/>
            <a:ext cx="714375" cy="463555"/>
          </a:xfrm>
          <a:prstGeom prst="rect">
            <a:avLst/>
          </a:prstGeom>
          <a:ln w="12700">
            <a:miter lim="400000"/>
            <a:headEnd/>
            <a:tailEnd/>
          </a:ln>
        </p:spPr>
      </p:pic>
      <p:sp>
        <p:nvSpPr>
          <p:cNvPr id="59" name="Title Text"/>
          <p:cNvSpPr txBox="1">
            <a:spLocks noGrp="1"/>
          </p:cNvSpPr>
          <p:nvPr>
            <p:ph type="title" hasCustomPrompt="1"/>
          </p:nvPr>
        </p:nvSpPr>
        <p:spPr>
          <a:xfrm>
            <a:off x="0" y="0"/>
            <a:ext cx="9144000" cy="904860"/>
          </a:xfrm>
          <a:prstGeom prst="rect">
            <a:avLst/>
          </a:prstGeom>
          <a:solidFill>
            <a:srgbClr val="93CDDD"/>
          </a:solidFill>
        </p:spPr>
        <p:txBody>
          <a:bodyPr anchor="t"/>
          <a:lstStyle>
            <a:lvl1pPr>
              <a:defRPr sz="4000" b="1">
                <a:solidFill>
                  <a:srgbClr val="FFFFFF"/>
                </a:solidFill>
              </a:defRPr>
            </a:lvl1pPr>
          </a:lstStyle>
          <a:p>
            <a:r>
              <a:t>Title Text</a:t>
            </a:r>
          </a:p>
        </p:txBody>
      </p:sp>
      <p:sp>
        <p:nvSpPr>
          <p:cNvPr id="60" name="Body Level One…"/>
          <p:cNvSpPr txBox="1">
            <a:spLocks noGrp="1"/>
          </p:cNvSpPr>
          <p:nvPr>
            <p:ph type="body" idx="1" hasCustomPrompt="1"/>
          </p:nvPr>
        </p:nvSpPr>
        <p:spPr>
          <a:xfrm>
            <a:off x="228600" y="990600"/>
            <a:ext cx="8486804" cy="5153044"/>
          </a:xfrm>
          <a:prstGeom prst="rect">
            <a:avLst/>
          </a:prstGeom>
        </p:spPr>
        <p:txBody>
          <a:bodyPr/>
          <a:lstStyle>
            <a:lvl1pPr marL="0" indent="0">
              <a:spcBef>
                <a:spcPts val="900"/>
              </a:spcBef>
              <a:buSzTx/>
              <a:buNone/>
              <a:defRPr sz="4000" b="1">
                <a:solidFill>
                  <a:srgbClr val="0033CC"/>
                </a:solidFill>
              </a:defRPr>
            </a:lvl1pPr>
            <a:lvl2pPr marL="0" indent="0">
              <a:spcBef>
                <a:spcPts val="900"/>
              </a:spcBef>
              <a:buSzTx/>
              <a:buNone/>
              <a:defRPr sz="4000" b="1">
                <a:solidFill>
                  <a:srgbClr val="0033CC"/>
                </a:solidFill>
              </a:defRPr>
            </a:lvl2pPr>
            <a:lvl3pPr marL="0" indent="0">
              <a:spcBef>
                <a:spcPts val="900"/>
              </a:spcBef>
              <a:buSzTx/>
              <a:buNone/>
              <a:defRPr sz="4000" b="1">
                <a:solidFill>
                  <a:srgbClr val="0033CC"/>
                </a:solidFill>
              </a:defRPr>
            </a:lvl3pPr>
            <a:lvl4pPr marL="0" indent="0">
              <a:spcBef>
                <a:spcPts val="900"/>
              </a:spcBef>
              <a:buSzTx/>
              <a:buNone/>
              <a:defRPr sz="4000" b="1">
                <a:solidFill>
                  <a:srgbClr val="0033CC"/>
                </a:solidFill>
              </a:defRPr>
            </a:lvl4pPr>
            <a:lvl5pPr marL="0" indent="0">
              <a:spcBef>
                <a:spcPts val="900"/>
              </a:spcBef>
              <a:buSzTx/>
              <a:buNone/>
              <a:defRPr sz="4000" b="1">
                <a:solidFill>
                  <a:srgbClr val="0033CC"/>
                </a:solidFill>
              </a:defRPr>
            </a:lvl5pPr>
          </a:lstStyle>
          <a:p>
            <a:r>
              <a:t>Body Level One</a:t>
            </a:r>
          </a:p>
          <a:p>
            <a:pPr lvl="1"/>
            <a:r>
              <a:t>Body Level Two</a:t>
            </a:r>
          </a:p>
          <a:p>
            <a:pPr lvl="2"/>
            <a:r>
              <a:t>Body Level Three</a:t>
            </a:r>
          </a:p>
          <a:p>
            <a:pPr lvl="3"/>
            <a:r>
              <a:t>Body Level Four</a:t>
            </a:r>
          </a:p>
          <a:p>
            <a:pPr lvl="4"/>
            <a:r>
              <a:t>Body Level Five</a:t>
            </a:r>
          </a:p>
        </p:txBody>
      </p:sp>
      <p:sp>
        <p:nvSpPr>
          <p:cNvPr id="61" name="Slide Number"/>
          <p:cNvSpPr txBox="1">
            <a:spLocks noGrp="1"/>
          </p:cNvSpPr>
          <p:nvPr>
            <p:ph type="sldNum" sz="quarter" idx="2"/>
          </p:nvPr>
        </p:nvSpPr>
        <p:spPr>
          <a:xfrm>
            <a:off x="6279549" y="6224225"/>
            <a:ext cx="273652" cy="264251"/>
          </a:xfrm>
          <a:prstGeom prst="rect">
            <a:avLst/>
          </a:prstGeom>
        </p:spPr>
        <p:txBody>
          <a:bodyPr anchor="ctr"/>
          <a:lstStyle>
            <a:lvl1pPr defTabSz="448945">
              <a:defRPr sz="1200"/>
            </a:lvl1p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slideLayout" Target="../slideLayouts/slideLayout24.xml"/><Relationship Id="rId7" Type="http://schemas.openxmlformats.org/officeDocument/2006/relationships/slideLayout" Target="../slideLayouts/slideLayout23.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7" Type="http://schemas.openxmlformats.org/officeDocument/2006/relationships/theme" Target="../theme/theme2.xml"/><Relationship Id="rId16" Type="http://schemas.openxmlformats.org/officeDocument/2006/relationships/slideLayout" Target="../slideLayouts/slideLayout32.xml"/><Relationship Id="rId15" Type="http://schemas.openxmlformats.org/officeDocument/2006/relationships/slideLayout" Target="../slideLayouts/slideLayout31.xml"/><Relationship Id="rId14" Type="http://schemas.openxmlformats.org/officeDocument/2006/relationships/slideLayout" Target="../slideLayouts/slideLayout30.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1" Type="http://schemas.openxmlformats.org/officeDocument/2006/relationships/slideLayout" Target="../slideLayouts/slideLayout27.xml"/><Relationship Id="rId10" Type="http://schemas.openxmlformats.org/officeDocument/2006/relationships/slideLayout" Target="../slideLayouts/slideLayout26.xml"/><Relationship Id="rId1"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1.xml"/><Relationship Id="rId8" Type="http://schemas.openxmlformats.org/officeDocument/2006/relationships/slideLayout" Target="../slideLayouts/slideLayout40.xml"/><Relationship Id="rId7" Type="http://schemas.openxmlformats.org/officeDocument/2006/relationships/slideLayout" Target="../slideLayouts/slideLayout39.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 Id="rId3" Type="http://schemas.openxmlformats.org/officeDocument/2006/relationships/slideLayout" Target="../slideLayouts/slideLayout35.xml"/><Relationship Id="rId2" Type="http://schemas.openxmlformats.org/officeDocument/2006/relationships/slideLayout" Target="../slideLayouts/slideLayout34.xml"/><Relationship Id="rId17" Type="http://schemas.openxmlformats.org/officeDocument/2006/relationships/theme" Target="../theme/theme3.xml"/><Relationship Id="rId16" Type="http://schemas.openxmlformats.org/officeDocument/2006/relationships/slideLayout" Target="../slideLayouts/slideLayout48.xml"/><Relationship Id="rId15" Type="http://schemas.openxmlformats.org/officeDocument/2006/relationships/slideLayout" Target="../slideLayouts/slideLayout47.xml"/><Relationship Id="rId14" Type="http://schemas.openxmlformats.org/officeDocument/2006/relationships/slideLayout" Target="../slideLayouts/slideLayout46.xml"/><Relationship Id="rId13" Type="http://schemas.openxmlformats.org/officeDocument/2006/relationships/slideLayout" Target="../slideLayouts/slideLayout45.xml"/><Relationship Id="rId12" Type="http://schemas.openxmlformats.org/officeDocument/2006/relationships/slideLayout" Target="../slideLayouts/slideLayout44.xml"/><Relationship Id="rId11" Type="http://schemas.openxmlformats.org/officeDocument/2006/relationships/slideLayout" Target="../slideLayouts/slideLayout43.xml"/><Relationship Id="rId10" Type="http://schemas.openxmlformats.org/officeDocument/2006/relationships/slideLayout" Target="../slideLayouts/slideLayout42.xml"/><Relationship Id="rId1"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5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7" Type="http://schemas.openxmlformats.org/officeDocument/2006/relationships/theme" Target="../theme/theme4.xml"/><Relationship Id="rId16" Type="http://schemas.openxmlformats.org/officeDocument/2006/relationships/slideLayout" Target="../slideLayouts/slideLayout64.xml"/><Relationship Id="rId15" Type="http://schemas.openxmlformats.org/officeDocument/2006/relationships/slideLayout" Target="../slideLayouts/slideLayout63.xml"/><Relationship Id="rId14" Type="http://schemas.openxmlformats.org/officeDocument/2006/relationships/slideLayout" Target="../slideLayouts/slideLayout62.xml"/><Relationship Id="rId13" Type="http://schemas.openxmlformats.org/officeDocument/2006/relationships/slideLayout" Target="../slideLayouts/slideLayout61.xml"/><Relationship Id="rId12" Type="http://schemas.openxmlformats.org/officeDocument/2006/relationships/slideLayout" Target="../slideLayouts/slideLayout60.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 Type="http://schemas.openxmlformats.org/officeDocument/2006/relationships/slideLayout" Target="../slideLayouts/slideLayout49.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73.xml"/><Relationship Id="rId8" Type="http://schemas.openxmlformats.org/officeDocument/2006/relationships/slideLayout" Target="../slideLayouts/slideLayout72.xml"/><Relationship Id="rId7" Type="http://schemas.openxmlformats.org/officeDocument/2006/relationships/slideLayout" Target="../slideLayouts/slideLayout71.xml"/><Relationship Id="rId6" Type="http://schemas.openxmlformats.org/officeDocument/2006/relationships/slideLayout" Target="../slideLayouts/slideLayout70.xml"/><Relationship Id="rId5" Type="http://schemas.openxmlformats.org/officeDocument/2006/relationships/slideLayout" Target="../slideLayouts/slideLayout69.xml"/><Relationship Id="rId4" Type="http://schemas.openxmlformats.org/officeDocument/2006/relationships/slideLayout" Target="../slideLayouts/slideLayout68.xml"/><Relationship Id="rId3" Type="http://schemas.openxmlformats.org/officeDocument/2006/relationships/slideLayout" Target="../slideLayouts/slideLayout67.xml"/><Relationship Id="rId2" Type="http://schemas.openxmlformats.org/officeDocument/2006/relationships/slideLayout" Target="../slideLayouts/slideLayout66.xml"/><Relationship Id="rId17" Type="http://schemas.openxmlformats.org/officeDocument/2006/relationships/theme" Target="../theme/theme5.xml"/><Relationship Id="rId16" Type="http://schemas.openxmlformats.org/officeDocument/2006/relationships/slideLayout" Target="../slideLayouts/slideLayout80.xml"/><Relationship Id="rId15" Type="http://schemas.openxmlformats.org/officeDocument/2006/relationships/slideLayout" Target="../slideLayouts/slideLayout79.xml"/><Relationship Id="rId14" Type="http://schemas.openxmlformats.org/officeDocument/2006/relationships/slideLayout" Target="../slideLayouts/slideLayout78.xml"/><Relationship Id="rId13" Type="http://schemas.openxmlformats.org/officeDocument/2006/relationships/slideLayout" Target="../slideLayouts/slideLayout77.xml"/><Relationship Id="rId12" Type="http://schemas.openxmlformats.org/officeDocument/2006/relationships/slideLayout" Target="../slideLayouts/slideLayout76.xml"/><Relationship Id="rId11" Type="http://schemas.openxmlformats.org/officeDocument/2006/relationships/slideLayout" Target="../slideLayouts/slideLayout75.xml"/><Relationship Id="rId10" Type="http://schemas.openxmlformats.org/officeDocument/2006/relationships/slideLayout" Target="../slideLayouts/slideLayout74.xml"/><Relationship Id="rId1" Type="http://schemas.openxmlformats.org/officeDocument/2006/relationships/slideLayout" Target="../slideLayouts/slideLayout6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89.xml"/><Relationship Id="rId8" Type="http://schemas.openxmlformats.org/officeDocument/2006/relationships/slideLayout" Target="../slideLayouts/slideLayout88.xml"/><Relationship Id="rId7" Type="http://schemas.openxmlformats.org/officeDocument/2006/relationships/slideLayout" Target="../slideLayouts/slideLayout87.xml"/><Relationship Id="rId6" Type="http://schemas.openxmlformats.org/officeDocument/2006/relationships/slideLayout" Target="../slideLayouts/slideLayout86.xml"/><Relationship Id="rId5" Type="http://schemas.openxmlformats.org/officeDocument/2006/relationships/slideLayout" Target="../slideLayouts/slideLayout85.xml"/><Relationship Id="rId4" Type="http://schemas.openxmlformats.org/officeDocument/2006/relationships/slideLayout" Target="../slideLayouts/slideLayout84.xml"/><Relationship Id="rId3" Type="http://schemas.openxmlformats.org/officeDocument/2006/relationships/slideLayout" Target="../slideLayouts/slideLayout83.xml"/><Relationship Id="rId2" Type="http://schemas.openxmlformats.org/officeDocument/2006/relationships/slideLayout" Target="../slideLayouts/slideLayout82.xml"/><Relationship Id="rId17" Type="http://schemas.openxmlformats.org/officeDocument/2006/relationships/theme" Target="../theme/theme6.xml"/><Relationship Id="rId16" Type="http://schemas.openxmlformats.org/officeDocument/2006/relationships/slideLayout" Target="../slideLayouts/slideLayout96.xml"/><Relationship Id="rId15" Type="http://schemas.openxmlformats.org/officeDocument/2006/relationships/slideLayout" Target="../slideLayouts/slideLayout95.xml"/><Relationship Id="rId14" Type="http://schemas.openxmlformats.org/officeDocument/2006/relationships/slideLayout" Target="../slideLayouts/slideLayout94.xml"/><Relationship Id="rId13" Type="http://schemas.openxmlformats.org/officeDocument/2006/relationships/slideLayout" Target="../slideLayouts/slideLayout93.xml"/><Relationship Id="rId12" Type="http://schemas.openxmlformats.org/officeDocument/2006/relationships/slideLayout" Target="../slideLayouts/slideLayout92.xml"/><Relationship Id="rId11" Type="http://schemas.openxmlformats.org/officeDocument/2006/relationships/slideLayout" Target="../slideLayouts/slideLayout91.xml"/><Relationship Id="rId10" Type="http://schemas.openxmlformats.org/officeDocument/2006/relationships/slideLayout" Target="../slideLayouts/slideLayout90.xml"/><Relationship Id="rId1" Type="http://schemas.openxmlformats.org/officeDocument/2006/relationships/slideLayout" Target="../slideLayouts/slideLayout81.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105.xml"/><Relationship Id="rId8" Type="http://schemas.openxmlformats.org/officeDocument/2006/relationships/slideLayout" Target="../slideLayouts/slideLayout104.xml"/><Relationship Id="rId7" Type="http://schemas.openxmlformats.org/officeDocument/2006/relationships/slideLayout" Target="../slideLayouts/slideLayout103.xml"/><Relationship Id="rId6" Type="http://schemas.openxmlformats.org/officeDocument/2006/relationships/slideLayout" Target="../slideLayouts/slideLayout102.xml"/><Relationship Id="rId5" Type="http://schemas.openxmlformats.org/officeDocument/2006/relationships/slideLayout" Target="../slideLayouts/slideLayout101.xml"/><Relationship Id="rId4" Type="http://schemas.openxmlformats.org/officeDocument/2006/relationships/slideLayout" Target="../slideLayouts/slideLayout100.xml"/><Relationship Id="rId3" Type="http://schemas.openxmlformats.org/officeDocument/2006/relationships/slideLayout" Target="../slideLayouts/slideLayout99.xml"/><Relationship Id="rId2" Type="http://schemas.openxmlformats.org/officeDocument/2006/relationships/slideLayout" Target="../slideLayouts/slideLayout98.xml"/><Relationship Id="rId17" Type="http://schemas.openxmlformats.org/officeDocument/2006/relationships/theme" Target="../theme/theme7.xml"/><Relationship Id="rId16" Type="http://schemas.openxmlformats.org/officeDocument/2006/relationships/slideLayout" Target="../slideLayouts/slideLayout112.xml"/><Relationship Id="rId15" Type="http://schemas.openxmlformats.org/officeDocument/2006/relationships/slideLayout" Target="../slideLayouts/slideLayout111.xml"/><Relationship Id="rId14" Type="http://schemas.openxmlformats.org/officeDocument/2006/relationships/slideLayout" Target="../slideLayouts/slideLayout110.xml"/><Relationship Id="rId13" Type="http://schemas.openxmlformats.org/officeDocument/2006/relationships/slideLayout" Target="../slideLayouts/slideLayout109.xml"/><Relationship Id="rId12" Type="http://schemas.openxmlformats.org/officeDocument/2006/relationships/slideLayout" Target="../slideLayouts/slideLayout108.xml"/><Relationship Id="rId11" Type="http://schemas.openxmlformats.org/officeDocument/2006/relationships/slideLayout" Target="../slideLayouts/slideLayout107.xml"/><Relationship Id="rId10" Type="http://schemas.openxmlformats.org/officeDocument/2006/relationships/slideLayout" Target="../slideLayouts/slideLayout106.xml"/><Relationship Id="rId1" Type="http://schemas.openxmlformats.org/officeDocument/2006/relationships/slideLayout" Target="../slideLayouts/slideLayout9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121.xml"/><Relationship Id="rId8" Type="http://schemas.openxmlformats.org/officeDocument/2006/relationships/slideLayout" Target="../slideLayouts/slideLayout120.xml"/><Relationship Id="rId7" Type="http://schemas.openxmlformats.org/officeDocument/2006/relationships/slideLayout" Target="../slideLayouts/slideLayout119.xml"/><Relationship Id="rId6" Type="http://schemas.openxmlformats.org/officeDocument/2006/relationships/slideLayout" Target="../slideLayouts/slideLayout118.xml"/><Relationship Id="rId5" Type="http://schemas.openxmlformats.org/officeDocument/2006/relationships/slideLayout" Target="../slideLayouts/slideLayout117.xml"/><Relationship Id="rId4" Type="http://schemas.openxmlformats.org/officeDocument/2006/relationships/slideLayout" Target="../slideLayouts/slideLayout116.xml"/><Relationship Id="rId3" Type="http://schemas.openxmlformats.org/officeDocument/2006/relationships/slideLayout" Target="../slideLayouts/slideLayout115.xml"/><Relationship Id="rId2" Type="http://schemas.openxmlformats.org/officeDocument/2006/relationships/slideLayout" Target="../slideLayouts/slideLayout114.xml"/><Relationship Id="rId17" Type="http://schemas.openxmlformats.org/officeDocument/2006/relationships/theme" Target="../theme/theme8.xml"/><Relationship Id="rId16" Type="http://schemas.openxmlformats.org/officeDocument/2006/relationships/slideLayout" Target="../slideLayouts/slideLayout128.xml"/><Relationship Id="rId15" Type="http://schemas.openxmlformats.org/officeDocument/2006/relationships/slideLayout" Target="../slideLayouts/slideLayout127.xml"/><Relationship Id="rId14" Type="http://schemas.openxmlformats.org/officeDocument/2006/relationships/slideLayout" Target="../slideLayouts/slideLayout126.xml"/><Relationship Id="rId13" Type="http://schemas.openxmlformats.org/officeDocument/2006/relationships/slideLayout" Target="../slideLayouts/slideLayout125.xml"/><Relationship Id="rId12" Type="http://schemas.openxmlformats.org/officeDocument/2006/relationships/slideLayout" Target="../slideLayouts/slideLayout124.xml"/><Relationship Id="rId11" Type="http://schemas.openxmlformats.org/officeDocument/2006/relationships/slideLayout" Target="../slideLayouts/slideLayout123.xml"/><Relationship Id="rId10" Type="http://schemas.openxmlformats.org/officeDocument/2006/relationships/slideLayout" Target="../slideLayouts/slideLayout122.xml"/><Relationship Id="rId1" Type="http://schemas.openxmlformats.org/officeDocument/2006/relationships/slideLayout" Target="../slideLayouts/slideLayout113.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137.xml"/><Relationship Id="rId8" Type="http://schemas.openxmlformats.org/officeDocument/2006/relationships/slideLayout" Target="../slideLayouts/slideLayout136.xml"/><Relationship Id="rId7" Type="http://schemas.openxmlformats.org/officeDocument/2006/relationships/slideLayout" Target="../slideLayouts/slideLayout135.xml"/><Relationship Id="rId6" Type="http://schemas.openxmlformats.org/officeDocument/2006/relationships/slideLayout" Target="../slideLayouts/slideLayout134.xml"/><Relationship Id="rId5" Type="http://schemas.openxmlformats.org/officeDocument/2006/relationships/slideLayout" Target="../slideLayouts/slideLayout133.xml"/><Relationship Id="rId4" Type="http://schemas.openxmlformats.org/officeDocument/2006/relationships/slideLayout" Target="../slideLayouts/slideLayout132.xml"/><Relationship Id="rId3" Type="http://schemas.openxmlformats.org/officeDocument/2006/relationships/slideLayout" Target="../slideLayouts/slideLayout131.xml"/><Relationship Id="rId2" Type="http://schemas.openxmlformats.org/officeDocument/2006/relationships/slideLayout" Target="../slideLayouts/slideLayout130.xml"/><Relationship Id="rId17" Type="http://schemas.openxmlformats.org/officeDocument/2006/relationships/theme" Target="../theme/theme9.xml"/><Relationship Id="rId16" Type="http://schemas.openxmlformats.org/officeDocument/2006/relationships/slideLayout" Target="../slideLayouts/slideLayout144.xml"/><Relationship Id="rId15" Type="http://schemas.openxmlformats.org/officeDocument/2006/relationships/slideLayout" Target="../slideLayouts/slideLayout143.xml"/><Relationship Id="rId14" Type="http://schemas.openxmlformats.org/officeDocument/2006/relationships/slideLayout" Target="../slideLayouts/slideLayout142.xml"/><Relationship Id="rId13" Type="http://schemas.openxmlformats.org/officeDocument/2006/relationships/slideLayout" Target="../slideLayouts/slideLayout141.xml"/><Relationship Id="rId12" Type="http://schemas.openxmlformats.org/officeDocument/2006/relationships/slideLayout" Target="../slideLayouts/slideLayout140.xml"/><Relationship Id="rId11" Type="http://schemas.openxmlformats.org/officeDocument/2006/relationships/slideLayout" Target="../slideLayouts/slideLayout139.xml"/><Relationship Id="rId10" Type="http://schemas.openxmlformats.org/officeDocument/2006/relationships/slideLayout" Target="../slideLayouts/slideLayout138.xml"/><Relationship Id="rId1" Type="http://schemas.openxmlformats.org/officeDocument/2006/relationships/slideLayout" Target="../slideLayouts/slideLayout1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74635"/>
            <a:ext cx="8229600" cy="1143004"/>
          </a:xfrm>
          <a:prstGeom prst="rect">
            <a:avLst/>
          </a:prstGeom>
          <a:ln w="12700">
            <a:miter lim="400000"/>
          </a:ln>
        </p:spPr>
        <p:txBody>
          <a:bodyPr lIns="45718" tIns="45718" rIns="45718" bIns="45718" anchor="ctr">
            <a:normAutofit/>
          </a:bodyPr>
          <a:lstStyle/>
          <a:p>
            <a:r>
              <a:t>Title Text</a:t>
            </a:r>
          </a:p>
        </p:txBody>
      </p:sp>
      <p:sp>
        <p:nvSpPr>
          <p:cNvPr id="3" name="Body Level One…"/>
          <p:cNvSpPr txBox="1">
            <a:spLocks noGrp="1"/>
          </p:cNvSpPr>
          <p:nvPr>
            <p:ph type="body" idx="1"/>
          </p:nvPr>
        </p:nvSpPr>
        <p:spPr>
          <a:xfrm>
            <a:off x="457200" y="1600200"/>
            <a:ext cx="8229600" cy="4525963"/>
          </a:xfrm>
          <a:prstGeom prst="rect">
            <a:avLst/>
          </a:prstGeom>
          <a:ln w="12700">
            <a:miter lim="400000"/>
          </a:ln>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384897" y="6245225"/>
            <a:ext cx="301904" cy="288820"/>
          </a:xfrm>
          <a:prstGeom prst="rect">
            <a:avLst/>
          </a:prstGeom>
          <a:ln w="12700">
            <a:miter lim="400000"/>
          </a:ln>
        </p:spPr>
        <p:txBody>
          <a:bodyPr wrap="none" lIns="45718" tIns="45718" rIns="45718" bIns="45718">
            <a:spAutoFit/>
          </a:bodyPr>
          <a:lstStyle>
            <a:lvl1pPr algn="r" defTabSz="914400">
              <a:defRPr sz="1400">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txStyles>
    <p:titleStyle>
      <a:lvl1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p:titleStyle>
    <p:bodyStyle>
      <a:lvl1pPr marL="342900" marR="0" indent="-342900" algn="l" defTabSz="914400" rtl="0" latinLnBrk="0">
        <a:lnSpc>
          <a:spcPct val="100000"/>
        </a:lnSpc>
        <a:spcBef>
          <a:spcPts val="700"/>
        </a:spcBef>
        <a:spcAft>
          <a:spcPts val="0"/>
        </a:spcAft>
        <a:buClrTx/>
        <a:buSzPct val="100000"/>
        <a:buFontTx/>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783590" marR="0" indent="-326390" algn="l" defTabSz="914400" rtl="0" latinLnBrk="0">
        <a:lnSpc>
          <a:spcPct val="100000"/>
        </a:lnSpc>
        <a:spcBef>
          <a:spcPts val="700"/>
        </a:spcBef>
        <a:spcAft>
          <a:spcPts val="0"/>
        </a:spcAft>
        <a:buClrTx/>
        <a:buSzPct val="100000"/>
        <a:buFontTx/>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219200" marR="0" indent="-304800" algn="l" defTabSz="914400" rtl="0" latinLnBrk="0">
        <a:lnSpc>
          <a:spcPct val="100000"/>
        </a:lnSpc>
        <a:spcBef>
          <a:spcPts val="700"/>
        </a:spcBef>
        <a:spcAft>
          <a:spcPts val="0"/>
        </a:spcAft>
        <a:buClrTx/>
        <a:buSzPct val="100000"/>
        <a:buFontTx/>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737360" marR="0" indent="-365760" algn="l" defTabSz="914400" rtl="0" latinLnBrk="0">
        <a:lnSpc>
          <a:spcPct val="100000"/>
        </a:lnSpc>
        <a:spcBef>
          <a:spcPts val="700"/>
        </a:spcBef>
        <a:spcAft>
          <a:spcPts val="0"/>
        </a:spcAft>
        <a:buClrTx/>
        <a:buSzPct val="100000"/>
        <a:buFontTx/>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235200" marR="0" indent="-406400" algn="l" defTabSz="914400" rtl="0" latinLnBrk="0">
        <a:lnSpc>
          <a:spcPct val="100000"/>
        </a:lnSpc>
        <a:spcBef>
          <a:spcPts val="700"/>
        </a:spcBef>
        <a:spcAft>
          <a:spcPts val="0"/>
        </a:spcAft>
        <a:buClrTx/>
        <a:buSzPct val="100000"/>
        <a:buFontTx/>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0" marR="0" indent="0" algn="l" defTabSz="914400" rtl="0" latinLnBrk="0">
        <a:lnSpc>
          <a:spcPct val="100000"/>
        </a:lnSpc>
        <a:spcBef>
          <a:spcPts val="700"/>
        </a:spcBef>
        <a:spcAft>
          <a:spcPts val="0"/>
        </a:spcAft>
        <a:buClrTx/>
        <a:buSzTx/>
        <a:buFontTx/>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0" marR="0" indent="0" algn="l" defTabSz="914400" rtl="0" latinLnBrk="0">
        <a:lnSpc>
          <a:spcPct val="100000"/>
        </a:lnSpc>
        <a:spcBef>
          <a:spcPts val="700"/>
        </a:spcBef>
        <a:spcAft>
          <a:spcPts val="0"/>
        </a:spcAft>
        <a:buClrTx/>
        <a:buSzTx/>
        <a:buFontTx/>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0" marR="0" indent="0" algn="l" defTabSz="914400" rtl="0" latinLnBrk="0">
        <a:lnSpc>
          <a:spcPct val="100000"/>
        </a:lnSpc>
        <a:spcBef>
          <a:spcPts val="700"/>
        </a:spcBef>
        <a:spcAft>
          <a:spcPts val="0"/>
        </a:spcAft>
        <a:buClrTx/>
        <a:buSzTx/>
        <a:buFontTx/>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0" marR="0" indent="0" algn="l" defTabSz="914400" rtl="0" latinLnBrk="0">
        <a:lnSpc>
          <a:spcPct val="100000"/>
        </a:lnSpc>
        <a:spcBef>
          <a:spcPts val="700"/>
        </a:spcBef>
        <a:spcAft>
          <a:spcPts val="0"/>
        </a:spcAft>
        <a:buClrTx/>
        <a:buSzTx/>
        <a:buFontTx/>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p:bodyStyle>
    <p:otherStyle>
      <a:lvl1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1pPr>
      <a:lvl2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2pPr>
      <a:lvl3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3pPr>
      <a:lvl4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4pPr>
      <a:lvl5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5pPr>
      <a:lvl6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6pPr>
      <a:lvl7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7pPr>
      <a:lvl8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8pPr>
      <a:lvl9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74635"/>
            <a:ext cx="8229600" cy="1143004"/>
          </a:xfrm>
          <a:prstGeom prst="rect">
            <a:avLst/>
          </a:prstGeom>
          <a:ln w="12700">
            <a:miter lim="400000"/>
          </a:ln>
        </p:spPr>
        <p:txBody>
          <a:bodyPr lIns="45718" tIns="45718" rIns="45718" bIns="45718" anchor="ctr">
            <a:normAutofit/>
          </a:bodyPr>
          <a:lstStyle/>
          <a:p>
            <a:r>
              <a:t>Title Text</a:t>
            </a:r>
          </a:p>
        </p:txBody>
      </p:sp>
      <p:sp>
        <p:nvSpPr>
          <p:cNvPr id="3" name="Body Level One…"/>
          <p:cNvSpPr txBox="1">
            <a:spLocks noGrp="1"/>
          </p:cNvSpPr>
          <p:nvPr>
            <p:ph type="body" idx="1"/>
          </p:nvPr>
        </p:nvSpPr>
        <p:spPr>
          <a:xfrm>
            <a:off x="457200" y="1600200"/>
            <a:ext cx="8229600" cy="4525963"/>
          </a:xfrm>
          <a:prstGeom prst="rect">
            <a:avLst/>
          </a:prstGeom>
          <a:ln w="12700">
            <a:miter lim="400000"/>
          </a:ln>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384897" y="6245225"/>
            <a:ext cx="301904" cy="288820"/>
          </a:xfrm>
          <a:prstGeom prst="rect">
            <a:avLst/>
          </a:prstGeom>
          <a:ln w="12700">
            <a:miter lim="400000"/>
          </a:ln>
        </p:spPr>
        <p:txBody>
          <a:bodyPr wrap="none" lIns="45718" tIns="45718" rIns="45718" bIns="45718">
            <a:spAutoFit/>
          </a:bodyPr>
          <a:lstStyle>
            <a:lvl1pPr algn="r" defTabSz="914400">
              <a:defRPr sz="1400">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ransition spd="med"/>
  <p:txStyles>
    <p:titleStyle>
      <a:lvl1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p:titleStyle>
    <p:bodyStyle>
      <a:lvl1pPr marL="342900" marR="0" indent="-342900" algn="l" defTabSz="914400" rtl="0" latinLnBrk="0">
        <a:lnSpc>
          <a:spcPct val="100000"/>
        </a:lnSpc>
        <a:spcBef>
          <a:spcPts val="700"/>
        </a:spcBef>
        <a:spcAft>
          <a:spcPts val="0"/>
        </a:spcAft>
        <a:buClrTx/>
        <a:buSzPct val="100000"/>
        <a:buFontTx/>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783590" marR="0" indent="-326390" algn="l" defTabSz="914400" rtl="0" latinLnBrk="0">
        <a:lnSpc>
          <a:spcPct val="100000"/>
        </a:lnSpc>
        <a:spcBef>
          <a:spcPts val="700"/>
        </a:spcBef>
        <a:spcAft>
          <a:spcPts val="0"/>
        </a:spcAft>
        <a:buClrTx/>
        <a:buSzPct val="100000"/>
        <a:buFontTx/>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219200" marR="0" indent="-304800" algn="l" defTabSz="914400" rtl="0" latinLnBrk="0">
        <a:lnSpc>
          <a:spcPct val="100000"/>
        </a:lnSpc>
        <a:spcBef>
          <a:spcPts val="700"/>
        </a:spcBef>
        <a:spcAft>
          <a:spcPts val="0"/>
        </a:spcAft>
        <a:buClrTx/>
        <a:buSzPct val="100000"/>
        <a:buFontTx/>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737360" marR="0" indent="-365760" algn="l" defTabSz="914400" rtl="0" latinLnBrk="0">
        <a:lnSpc>
          <a:spcPct val="100000"/>
        </a:lnSpc>
        <a:spcBef>
          <a:spcPts val="700"/>
        </a:spcBef>
        <a:spcAft>
          <a:spcPts val="0"/>
        </a:spcAft>
        <a:buClrTx/>
        <a:buSzPct val="100000"/>
        <a:buFontTx/>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235200" marR="0" indent="-406400" algn="l" defTabSz="914400" rtl="0" latinLnBrk="0">
        <a:lnSpc>
          <a:spcPct val="100000"/>
        </a:lnSpc>
        <a:spcBef>
          <a:spcPts val="700"/>
        </a:spcBef>
        <a:spcAft>
          <a:spcPts val="0"/>
        </a:spcAft>
        <a:buClrTx/>
        <a:buSzPct val="100000"/>
        <a:buFontTx/>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0" marR="0" indent="0" algn="l" defTabSz="914400" rtl="0" latinLnBrk="0">
        <a:lnSpc>
          <a:spcPct val="100000"/>
        </a:lnSpc>
        <a:spcBef>
          <a:spcPts val="700"/>
        </a:spcBef>
        <a:spcAft>
          <a:spcPts val="0"/>
        </a:spcAft>
        <a:buClrTx/>
        <a:buSzTx/>
        <a:buFontTx/>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0" marR="0" indent="0" algn="l" defTabSz="914400" rtl="0" latinLnBrk="0">
        <a:lnSpc>
          <a:spcPct val="100000"/>
        </a:lnSpc>
        <a:spcBef>
          <a:spcPts val="700"/>
        </a:spcBef>
        <a:spcAft>
          <a:spcPts val="0"/>
        </a:spcAft>
        <a:buClrTx/>
        <a:buSzTx/>
        <a:buFontTx/>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0" marR="0" indent="0" algn="l" defTabSz="914400" rtl="0" latinLnBrk="0">
        <a:lnSpc>
          <a:spcPct val="100000"/>
        </a:lnSpc>
        <a:spcBef>
          <a:spcPts val="700"/>
        </a:spcBef>
        <a:spcAft>
          <a:spcPts val="0"/>
        </a:spcAft>
        <a:buClrTx/>
        <a:buSzTx/>
        <a:buFontTx/>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0" marR="0" indent="0" algn="l" defTabSz="914400" rtl="0" latinLnBrk="0">
        <a:lnSpc>
          <a:spcPct val="100000"/>
        </a:lnSpc>
        <a:spcBef>
          <a:spcPts val="700"/>
        </a:spcBef>
        <a:spcAft>
          <a:spcPts val="0"/>
        </a:spcAft>
        <a:buClrTx/>
        <a:buSzTx/>
        <a:buFontTx/>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p:bodyStyle>
    <p:otherStyle>
      <a:lvl1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1pPr>
      <a:lvl2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2pPr>
      <a:lvl3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3pPr>
      <a:lvl4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4pPr>
      <a:lvl5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5pPr>
      <a:lvl6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6pPr>
      <a:lvl7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7pPr>
      <a:lvl8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8pPr>
      <a:lvl9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74635"/>
            <a:ext cx="8229600" cy="1143004"/>
          </a:xfrm>
          <a:prstGeom prst="rect">
            <a:avLst/>
          </a:prstGeom>
          <a:ln w="12700">
            <a:miter lim="400000"/>
          </a:ln>
        </p:spPr>
        <p:txBody>
          <a:bodyPr lIns="45718" tIns="45718" rIns="45718" bIns="45718" anchor="ctr">
            <a:normAutofit/>
          </a:bodyPr>
          <a:lstStyle/>
          <a:p>
            <a:r>
              <a:t>Title Text</a:t>
            </a:r>
          </a:p>
        </p:txBody>
      </p:sp>
      <p:sp>
        <p:nvSpPr>
          <p:cNvPr id="3" name="Body Level One…"/>
          <p:cNvSpPr txBox="1">
            <a:spLocks noGrp="1"/>
          </p:cNvSpPr>
          <p:nvPr>
            <p:ph type="body" idx="1"/>
          </p:nvPr>
        </p:nvSpPr>
        <p:spPr>
          <a:xfrm>
            <a:off x="457200" y="1600200"/>
            <a:ext cx="8229600" cy="4525963"/>
          </a:xfrm>
          <a:prstGeom prst="rect">
            <a:avLst/>
          </a:prstGeom>
          <a:ln w="12700">
            <a:miter lim="400000"/>
          </a:ln>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384897" y="6245225"/>
            <a:ext cx="301904" cy="288820"/>
          </a:xfrm>
          <a:prstGeom prst="rect">
            <a:avLst/>
          </a:prstGeom>
          <a:ln w="12700">
            <a:miter lim="400000"/>
          </a:ln>
        </p:spPr>
        <p:txBody>
          <a:bodyPr wrap="none" lIns="45718" tIns="45718" rIns="45718" bIns="45718">
            <a:spAutoFit/>
          </a:bodyPr>
          <a:lstStyle>
            <a:lvl1pPr algn="r" defTabSz="914400">
              <a:defRPr sz="1400">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Lst>
  <p:transition spd="med"/>
  <p:txStyles>
    <p:titleStyle>
      <a:lvl1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p:titleStyle>
    <p:bodyStyle>
      <a:lvl1pPr marL="342900" marR="0" indent="-342900" algn="l" defTabSz="914400" rtl="0" latinLnBrk="0">
        <a:lnSpc>
          <a:spcPct val="100000"/>
        </a:lnSpc>
        <a:spcBef>
          <a:spcPts val="700"/>
        </a:spcBef>
        <a:spcAft>
          <a:spcPts val="0"/>
        </a:spcAft>
        <a:buClrTx/>
        <a:buSzPct val="100000"/>
        <a:buFontTx/>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783590" marR="0" indent="-326390" algn="l" defTabSz="914400" rtl="0" latinLnBrk="0">
        <a:lnSpc>
          <a:spcPct val="100000"/>
        </a:lnSpc>
        <a:spcBef>
          <a:spcPts val="700"/>
        </a:spcBef>
        <a:spcAft>
          <a:spcPts val="0"/>
        </a:spcAft>
        <a:buClrTx/>
        <a:buSzPct val="100000"/>
        <a:buFontTx/>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219200" marR="0" indent="-304800" algn="l" defTabSz="914400" rtl="0" latinLnBrk="0">
        <a:lnSpc>
          <a:spcPct val="100000"/>
        </a:lnSpc>
        <a:spcBef>
          <a:spcPts val="700"/>
        </a:spcBef>
        <a:spcAft>
          <a:spcPts val="0"/>
        </a:spcAft>
        <a:buClrTx/>
        <a:buSzPct val="100000"/>
        <a:buFontTx/>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737360" marR="0" indent="-365760" algn="l" defTabSz="914400" rtl="0" latinLnBrk="0">
        <a:lnSpc>
          <a:spcPct val="100000"/>
        </a:lnSpc>
        <a:spcBef>
          <a:spcPts val="700"/>
        </a:spcBef>
        <a:spcAft>
          <a:spcPts val="0"/>
        </a:spcAft>
        <a:buClrTx/>
        <a:buSzPct val="100000"/>
        <a:buFontTx/>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235200" marR="0" indent="-406400" algn="l" defTabSz="914400" rtl="0" latinLnBrk="0">
        <a:lnSpc>
          <a:spcPct val="100000"/>
        </a:lnSpc>
        <a:spcBef>
          <a:spcPts val="700"/>
        </a:spcBef>
        <a:spcAft>
          <a:spcPts val="0"/>
        </a:spcAft>
        <a:buClrTx/>
        <a:buSzPct val="100000"/>
        <a:buFontTx/>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0" marR="0" indent="0" algn="l" defTabSz="914400" rtl="0" latinLnBrk="0">
        <a:lnSpc>
          <a:spcPct val="100000"/>
        </a:lnSpc>
        <a:spcBef>
          <a:spcPts val="700"/>
        </a:spcBef>
        <a:spcAft>
          <a:spcPts val="0"/>
        </a:spcAft>
        <a:buClrTx/>
        <a:buSzTx/>
        <a:buFontTx/>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0" marR="0" indent="0" algn="l" defTabSz="914400" rtl="0" latinLnBrk="0">
        <a:lnSpc>
          <a:spcPct val="100000"/>
        </a:lnSpc>
        <a:spcBef>
          <a:spcPts val="700"/>
        </a:spcBef>
        <a:spcAft>
          <a:spcPts val="0"/>
        </a:spcAft>
        <a:buClrTx/>
        <a:buSzTx/>
        <a:buFontTx/>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0" marR="0" indent="0" algn="l" defTabSz="914400" rtl="0" latinLnBrk="0">
        <a:lnSpc>
          <a:spcPct val="100000"/>
        </a:lnSpc>
        <a:spcBef>
          <a:spcPts val="700"/>
        </a:spcBef>
        <a:spcAft>
          <a:spcPts val="0"/>
        </a:spcAft>
        <a:buClrTx/>
        <a:buSzTx/>
        <a:buFontTx/>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0" marR="0" indent="0" algn="l" defTabSz="914400" rtl="0" latinLnBrk="0">
        <a:lnSpc>
          <a:spcPct val="100000"/>
        </a:lnSpc>
        <a:spcBef>
          <a:spcPts val="700"/>
        </a:spcBef>
        <a:spcAft>
          <a:spcPts val="0"/>
        </a:spcAft>
        <a:buClrTx/>
        <a:buSzTx/>
        <a:buFontTx/>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p:bodyStyle>
    <p:otherStyle>
      <a:lvl1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1pPr>
      <a:lvl2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2pPr>
      <a:lvl3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3pPr>
      <a:lvl4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4pPr>
      <a:lvl5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5pPr>
      <a:lvl6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6pPr>
      <a:lvl7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7pPr>
      <a:lvl8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8pPr>
      <a:lvl9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74635"/>
            <a:ext cx="8229600" cy="1143004"/>
          </a:xfrm>
          <a:prstGeom prst="rect">
            <a:avLst/>
          </a:prstGeom>
          <a:ln w="12700">
            <a:miter lim="400000"/>
          </a:ln>
        </p:spPr>
        <p:txBody>
          <a:bodyPr lIns="45718" tIns="45718" rIns="45718" bIns="45718" anchor="ctr">
            <a:normAutofit/>
          </a:bodyPr>
          <a:lstStyle/>
          <a:p>
            <a:r>
              <a:t>Title Text</a:t>
            </a:r>
          </a:p>
        </p:txBody>
      </p:sp>
      <p:sp>
        <p:nvSpPr>
          <p:cNvPr id="3" name="Body Level One…"/>
          <p:cNvSpPr txBox="1">
            <a:spLocks noGrp="1"/>
          </p:cNvSpPr>
          <p:nvPr>
            <p:ph type="body" idx="1"/>
          </p:nvPr>
        </p:nvSpPr>
        <p:spPr>
          <a:xfrm>
            <a:off x="457200" y="1600200"/>
            <a:ext cx="8229600" cy="4525963"/>
          </a:xfrm>
          <a:prstGeom prst="rect">
            <a:avLst/>
          </a:prstGeom>
          <a:ln w="12700">
            <a:miter lim="400000"/>
          </a:ln>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384897" y="6245225"/>
            <a:ext cx="301904" cy="288820"/>
          </a:xfrm>
          <a:prstGeom prst="rect">
            <a:avLst/>
          </a:prstGeom>
          <a:ln w="12700">
            <a:miter lim="400000"/>
          </a:ln>
        </p:spPr>
        <p:txBody>
          <a:bodyPr wrap="none" lIns="45718" tIns="45718" rIns="45718" bIns="45718">
            <a:spAutoFit/>
          </a:bodyPr>
          <a:lstStyle>
            <a:lvl1pPr algn="r" defTabSz="914400">
              <a:defRPr sz="1400">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Lst>
  <p:transition spd="med"/>
  <p:txStyles>
    <p:titleStyle>
      <a:lvl1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p:titleStyle>
    <p:bodyStyle>
      <a:lvl1pPr marL="342900" marR="0" indent="-342900" algn="l" defTabSz="914400" rtl="0" latinLnBrk="0">
        <a:lnSpc>
          <a:spcPct val="100000"/>
        </a:lnSpc>
        <a:spcBef>
          <a:spcPts val="700"/>
        </a:spcBef>
        <a:spcAft>
          <a:spcPts val="0"/>
        </a:spcAft>
        <a:buClrTx/>
        <a:buSzPct val="100000"/>
        <a:buFontTx/>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783590" marR="0" indent="-326390" algn="l" defTabSz="914400" rtl="0" latinLnBrk="0">
        <a:lnSpc>
          <a:spcPct val="100000"/>
        </a:lnSpc>
        <a:spcBef>
          <a:spcPts val="700"/>
        </a:spcBef>
        <a:spcAft>
          <a:spcPts val="0"/>
        </a:spcAft>
        <a:buClrTx/>
        <a:buSzPct val="100000"/>
        <a:buFontTx/>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219200" marR="0" indent="-304800" algn="l" defTabSz="914400" rtl="0" latinLnBrk="0">
        <a:lnSpc>
          <a:spcPct val="100000"/>
        </a:lnSpc>
        <a:spcBef>
          <a:spcPts val="700"/>
        </a:spcBef>
        <a:spcAft>
          <a:spcPts val="0"/>
        </a:spcAft>
        <a:buClrTx/>
        <a:buSzPct val="100000"/>
        <a:buFontTx/>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737360" marR="0" indent="-365760" algn="l" defTabSz="914400" rtl="0" latinLnBrk="0">
        <a:lnSpc>
          <a:spcPct val="100000"/>
        </a:lnSpc>
        <a:spcBef>
          <a:spcPts val="700"/>
        </a:spcBef>
        <a:spcAft>
          <a:spcPts val="0"/>
        </a:spcAft>
        <a:buClrTx/>
        <a:buSzPct val="100000"/>
        <a:buFontTx/>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235200" marR="0" indent="-406400" algn="l" defTabSz="914400" rtl="0" latinLnBrk="0">
        <a:lnSpc>
          <a:spcPct val="100000"/>
        </a:lnSpc>
        <a:spcBef>
          <a:spcPts val="700"/>
        </a:spcBef>
        <a:spcAft>
          <a:spcPts val="0"/>
        </a:spcAft>
        <a:buClrTx/>
        <a:buSzPct val="100000"/>
        <a:buFontTx/>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0" marR="0" indent="0" algn="l" defTabSz="914400" rtl="0" latinLnBrk="0">
        <a:lnSpc>
          <a:spcPct val="100000"/>
        </a:lnSpc>
        <a:spcBef>
          <a:spcPts val="700"/>
        </a:spcBef>
        <a:spcAft>
          <a:spcPts val="0"/>
        </a:spcAft>
        <a:buClrTx/>
        <a:buSzTx/>
        <a:buFontTx/>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0" marR="0" indent="0" algn="l" defTabSz="914400" rtl="0" latinLnBrk="0">
        <a:lnSpc>
          <a:spcPct val="100000"/>
        </a:lnSpc>
        <a:spcBef>
          <a:spcPts val="700"/>
        </a:spcBef>
        <a:spcAft>
          <a:spcPts val="0"/>
        </a:spcAft>
        <a:buClrTx/>
        <a:buSzTx/>
        <a:buFontTx/>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0" marR="0" indent="0" algn="l" defTabSz="914400" rtl="0" latinLnBrk="0">
        <a:lnSpc>
          <a:spcPct val="100000"/>
        </a:lnSpc>
        <a:spcBef>
          <a:spcPts val="700"/>
        </a:spcBef>
        <a:spcAft>
          <a:spcPts val="0"/>
        </a:spcAft>
        <a:buClrTx/>
        <a:buSzTx/>
        <a:buFontTx/>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0" marR="0" indent="0" algn="l" defTabSz="914400" rtl="0" latinLnBrk="0">
        <a:lnSpc>
          <a:spcPct val="100000"/>
        </a:lnSpc>
        <a:spcBef>
          <a:spcPts val="700"/>
        </a:spcBef>
        <a:spcAft>
          <a:spcPts val="0"/>
        </a:spcAft>
        <a:buClrTx/>
        <a:buSzTx/>
        <a:buFontTx/>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p:bodyStyle>
    <p:otherStyle>
      <a:lvl1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1pPr>
      <a:lvl2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2pPr>
      <a:lvl3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3pPr>
      <a:lvl4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4pPr>
      <a:lvl5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5pPr>
      <a:lvl6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6pPr>
      <a:lvl7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7pPr>
      <a:lvl8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8pPr>
      <a:lvl9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74635"/>
            <a:ext cx="8229600" cy="1143004"/>
          </a:xfrm>
          <a:prstGeom prst="rect">
            <a:avLst/>
          </a:prstGeom>
          <a:ln w="12700">
            <a:miter lim="400000"/>
          </a:ln>
        </p:spPr>
        <p:txBody>
          <a:bodyPr lIns="45718" tIns="45718" rIns="45718" bIns="45718" anchor="ctr">
            <a:normAutofit/>
          </a:bodyPr>
          <a:lstStyle/>
          <a:p>
            <a:r>
              <a:t>Title Text</a:t>
            </a:r>
          </a:p>
        </p:txBody>
      </p:sp>
      <p:sp>
        <p:nvSpPr>
          <p:cNvPr id="3" name="Body Level One…"/>
          <p:cNvSpPr txBox="1">
            <a:spLocks noGrp="1"/>
          </p:cNvSpPr>
          <p:nvPr>
            <p:ph type="body" idx="1"/>
          </p:nvPr>
        </p:nvSpPr>
        <p:spPr>
          <a:xfrm>
            <a:off x="457200" y="1600200"/>
            <a:ext cx="8229600" cy="4525963"/>
          </a:xfrm>
          <a:prstGeom prst="rect">
            <a:avLst/>
          </a:prstGeom>
          <a:ln w="12700">
            <a:miter lim="400000"/>
          </a:ln>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384897" y="6245225"/>
            <a:ext cx="301904" cy="288820"/>
          </a:xfrm>
          <a:prstGeom prst="rect">
            <a:avLst/>
          </a:prstGeom>
          <a:ln w="12700">
            <a:miter lim="400000"/>
          </a:ln>
        </p:spPr>
        <p:txBody>
          <a:bodyPr wrap="none" lIns="45718" tIns="45718" rIns="45718" bIns="45718">
            <a:spAutoFit/>
          </a:bodyPr>
          <a:lstStyle>
            <a:lvl1pPr algn="r" defTabSz="914400">
              <a:defRPr sz="1400">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Lst>
  <p:transition spd="med"/>
  <p:txStyles>
    <p:titleStyle>
      <a:lvl1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p:titleStyle>
    <p:bodyStyle>
      <a:lvl1pPr marL="342900" marR="0" indent="-342900" algn="l" defTabSz="914400" rtl="0" latinLnBrk="0">
        <a:lnSpc>
          <a:spcPct val="100000"/>
        </a:lnSpc>
        <a:spcBef>
          <a:spcPts val="700"/>
        </a:spcBef>
        <a:spcAft>
          <a:spcPts val="0"/>
        </a:spcAft>
        <a:buClrTx/>
        <a:buSzPct val="100000"/>
        <a:buFontTx/>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783590" marR="0" indent="-326390" algn="l" defTabSz="914400" rtl="0" latinLnBrk="0">
        <a:lnSpc>
          <a:spcPct val="100000"/>
        </a:lnSpc>
        <a:spcBef>
          <a:spcPts val="700"/>
        </a:spcBef>
        <a:spcAft>
          <a:spcPts val="0"/>
        </a:spcAft>
        <a:buClrTx/>
        <a:buSzPct val="100000"/>
        <a:buFontTx/>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219200" marR="0" indent="-304800" algn="l" defTabSz="914400" rtl="0" latinLnBrk="0">
        <a:lnSpc>
          <a:spcPct val="100000"/>
        </a:lnSpc>
        <a:spcBef>
          <a:spcPts val="700"/>
        </a:spcBef>
        <a:spcAft>
          <a:spcPts val="0"/>
        </a:spcAft>
        <a:buClrTx/>
        <a:buSzPct val="100000"/>
        <a:buFontTx/>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737360" marR="0" indent="-365760" algn="l" defTabSz="914400" rtl="0" latinLnBrk="0">
        <a:lnSpc>
          <a:spcPct val="100000"/>
        </a:lnSpc>
        <a:spcBef>
          <a:spcPts val="700"/>
        </a:spcBef>
        <a:spcAft>
          <a:spcPts val="0"/>
        </a:spcAft>
        <a:buClrTx/>
        <a:buSzPct val="100000"/>
        <a:buFontTx/>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235200" marR="0" indent="-406400" algn="l" defTabSz="914400" rtl="0" latinLnBrk="0">
        <a:lnSpc>
          <a:spcPct val="100000"/>
        </a:lnSpc>
        <a:spcBef>
          <a:spcPts val="700"/>
        </a:spcBef>
        <a:spcAft>
          <a:spcPts val="0"/>
        </a:spcAft>
        <a:buClrTx/>
        <a:buSzPct val="100000"/>
        <a:buFontTx/>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0" marR="0" indent="0" algn="l" defTabSz="914400" rtl="0" latinLnBrk="0">
        <a:lnSpc>
          <a:spcPct val="100000"/>
        </a:lnSpc>
        <a:spcBef>
          <a:spcPts val="700"/>
        </a:spcBef>
        <a:spcAft>
          <a:spcPts val="0"/>
        </a:spcAft>
        <a:buClrTx/>
        <a:buSzTx/>
        <a:buFontTx/>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0" marR="0" indent="0" algn="l" defTabSz="914400" rtl="0" latinLnBrk="0">
        <a:lnSpc>
          <a:spcPct val="100000"/>
        </a:lnSpc>
        <a:spcBef>
          <a:spcPts val="700"/>
        </a:spcBef>
        <a:spcAft>
          <a:spcPts val="0"/>
        </a:spcAft>
        <a:buClrTx/>
        <a:buSzTx/>
        <a:buFontTx/>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0" marR="0" indent="0" algn="l" defTabSz="914400" rtl="0" latinLnBrk="0">
        <a:lnSpc>
          <a:spcPct val="100000"/>
        </a:lnSpc>
        <a:spcBef>
          <a:spcPts val="700"/>
        </a:spcBef>
        <a:spcAft>
          <a:spcPts val="0"/>
        </a:spcAft>
        <a:buClrTx/>
        <a:buSzTx/>
        <a:buFontTx/>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0" marR="0" indent="0" algn="l" defTabSz="914400" rtl="0" latinLnBrk="0">
        <a:lnSpc>
          <a:spcPct val="100000"/>
        </a:lnSpc>
        <a:spcBef>
          <a:spcPts val="700"/>
        </a:spcBef>
        <a:spcAft>
          <a:spcPts val="0"/>
        </a:spcAft>
        <a:buClrTx/>
        <a:buSzTx/>
        <a:buFontTx/>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p:bodyStyle>
    <p:otherStyle>
      <a:lvl1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1pPr>
      <a:lvl2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2pPr>
      <a:lvl3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3pPr>
      <a:lvl4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4pPr>
      <a:lvl5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5pPr>
      <a:lvl6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6pPr>
      <a:lvl7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7pPr>
      <a:lvl8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8pPr>
      <a:lvl9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74635"/>
            <a:ext cx="8229600" cy="1143004"/>
          </a:xfrm>
          <a:prstGeom prst="rect">
            <a:avLst/>
          </a:prstGeom>
          <a:ln w="12700">
            <a:miter lim="400000"/>
          </a:ln>
        </p:spPr>
        <p:txBody>
          <a:bodyPr lIns="45718" tIns="45718" rIns="45718" bIns="45718" anchor="ctr">
            <a:normAutofit/>
          </a:bodyPr>
          <a:lstStyle/>
          <a:p>
            <a:r>
              <a:t>Title Text</a:t>
            </a:r>
          </a:p>
        </p:txBody>
      </p:sp>
      <p:sp>
        <p:nvSpPr>
          <p:cNvPr id="3" name="Body Level One…"/>
          <p:cNvSpPr txBox="1">
            <a:spLocks noGrp="1"/>
          </p:cNvSpPr>
          <p:nvPr>
            <p:ph type="body" idx="1"/>
          </p:nvPr>
        </p:nvSpPr>
        <p:spPr>
          <a:xfrm>
            <a:off x="457200" y="1600200"/>
            <a:ext cx="8229600" cy="4525963"/>
          </a:xfrm>
          <a:prstGeom prst="rect">
            <a:avLst/>
          </a:prstGeom>
          <a:ln w="12700">
            <a:miter lim="400000"/>
          </a:ln>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384897" y="6245225"/>
            <a:ext cx="301904" cy="288820"/>
          </a:xfrm>
          <a:prstGeom prst="rect">
            <a:avLst/>
          </a:prstGeom>
          <a:ln w="12700">
            <a:miter lim="400000"/>
          </a:ln>
        </p:spPr>
        <p:txBody>
          <a:bodyPr wrap="none" lIns="45718" tIns="45718" rIns="45718" bIns="45718">
            <a:spAutoFit/>
          </a:bodyPr>
          <a:lstStyle>
            <a:lvl1pPr algn="r" defTabSz="914400">
              <a:defRPr sz="1400">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Lst>
  <p:transition spd="med"/>
  <p:txStyles>
    <p:titleStyle>
      <a:lvl1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p:titleStyle>
    <p:bodyStyle>
      <a:lvl1pPr marL="342900" marR="0" indent="-342900" algn="l" defTabSz="914400" rtl="0" latinLnBrk="0">
        <a:lnSpc>
          <a:spcPct val="100000"/>
        </a:lnSpc>
        <a:spcBef>
          <a:spcPts val="700"/>
        </a:spcBef>
        <a:spcAft>
          <a:spcPts val="0"/>
        </a:spcAft>
        <a:buClrTx/>
        <a:buSzPct val="100000"/>
        <a:buFontTx/>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783590" marR="0" indent="-326390" algn="l" defTabSz="914400" rtl="0" latinLnBrk="0">
        <a:lnSpc>
          <a:spcPct val="100000"/>
        </a:lnSpc>
        <a:spcBef>
          <a:spcPts val="700"/>
        </a:spcBef>
        <a:spcAft>
          <a:spcPts val="0"/>
        </a:spcAft>
        <a:buClrTx/>
        <a:buSzPct val="100000"/>
        <a:buFontTx/>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219200" marR="0" indent="-304800" algn="l" defTabSz="914400" rtl="0" latinLnBrk="0">
        <a:lnSpc>
          <a:spcPct val="100000"/>
        </a:lnSpc>
        <a:spcBef>
          <a:spcPts val="700"/>
        </a:spcBef>
        <a:spcAft>
          <a:spcPts val="0"/>
        </a:spcAft>
        <a:buClrTx/>
        <a:buSzPct val="100000"/>
        <a:buFontTx/>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737360" marR="0" indent="-365760" algn="l" defTabSz="914400" rtl="0" latinLnBrk="0">
        <a:lnSpc>
          <a:spcPct val="100000"/>
        </a:lnSpc>
        <a:spcBef>
          <a:spcPts val="700"/>
        </a:spcBef>
        <a:spcAft>
          <a:spcPts val="0"/>
        </a:spcAft>
        <a:buClrTx/>
        <a:buSzPct val="100000"/>
        <a:buFontTx/>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235200" marR="0" indent="-406400" algn="l" defTabSz="914400" rtl="0" latinLnBrk="0">
        <a:lnSpc>
          <a:spcPct val="100000"/>
        </a:lnSpc>
        <a:spcBef>
          <a:spcPts val="700"/>
        </a:spcBef>
        <a:spcAft>
          <a:spcPts val="0"/>
        </a:spcAft>
        <a:buClrTx/>
        <a:buSzPct val="100000"/>
        <a:buFontTx/>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0" marR="0" indent="0" algn="l" defTabSz="914400" rtl="0" latinLnBrk="0">
        <a:lnSpc>
          <a:spcPct val="100000"/>
        </a:lnSpc>
        <a:spcBef>
          <a:spcPts val="700"/>
        </a:spcBef>
        <a:spcAft>
          <a:spcPts val="0"/>
        </a:spcAft>
        <a:buClrTx/>
        <a:buSzTx/>
        <a:buFontTx/>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0" marR="0" indent="0" algn="l" defTabSz="914400" rtl="0" latinLnBrk="0">
        <a:lnSpc>
          <a:spcPct val="100000"/>
        </a:lnSpc>
        <a:spcBef>
          <a:spcPts val="700"/>
        </a:spcBef>
        <a:spcAft>
          <a:spcPts val="0"/>
        </a:spcAft>
        <a:buClrTx/>
        <a:buSzTx/>
        <a:buFontTx/>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0" marR="0" indent="0" algn="l" defTabSz="914400" rtl="0" latinLnBrk="0">
        <a:lnSpc>
          <a:spcPct val="100000"/>
        </a:lnSpc>
        <a:spcBef>
          <a:spcPts val="700"/>
        </a:spcBef>
        <a:spcAft>
          <a:spcPts val="0"/>
        </a:spcAft>
        <a:buClrTx/>
        <a:buSzTx/>
        <a:buFontTx/>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0" marR="0" indent="0" algn="l" defTabSz="914400" rtl="0" latinLnBrk="0">
        <a:lnSpc>
          <a:spcPct val="100000"/>
        </a:lnSpc>
        <a:spcBef>
          <a:spcPts val="700"/>
        </a:spcBef>
        <a:spcAft>
          <a:spcPts val="0"/>
        </a:spcAft>
        <a:buClrTx/>
        <a:buSzTx/>
        <a:buFontTx/>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p:bodyStyle>
    <p:otherStyle>
      <a:lvl1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1pPr>
      <a:lvl2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2pPr>
      <a:lvl3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3pPr>
      <a:lvl4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4pPr>
      <a:lvl5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5pPr>
      <a:lvl6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6pPr>
      <a:lvl7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7pPr>
      <a:lvl8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8pPr>
      <a:lvl9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74635"/>
            <a:ext cx="8229600" cy="1143004"/>
          </a:xfrm>
          <a:prstGeom prst="rect">
            <a:avLst/>
          </a:prstGeom>
          <a:ln w="12700">
            <a:miter lim="400000"/>
          </a:ln>
        </p:spPr>
        <p:txBody>
          <a:bodyPr lIns="45718" tIns="45718" rIns="45718" bIns="45718" anchor="ctr">
            <a:normAutofit/>
          </a:bodyPr>
          <a:lstStyle/>
          <a:p>
            <a:r>
              <a:t>Title Text</a:t>
            </a:r>
          </a:p>
        </p:txBody>
      </p:sp>
      <p:sp>
        <p:nvSpPr>
          <p:cNvPr id="3" name="Body Level One…"/>
          <p:cNvSpPr txBox="1">
            <a:spLocks noGrp="1"/>
          </p:cNvSpPr>
          <p:nvPr>
            <p:ph type="body" idx="1"/>
          </p:nvPr>
        </p:nvSpPr>
        <p:spPr>
          <a:xfrm>
            <a:off x="457200" y="1600200"/>
            <a:ext cx="8229600" cy="4525963"/>
          </a:xfrm>
          <a:prstGeom prst="rect">
            <a:avLst/>
          </a:prstGeom>
          <a:ln w="12700">
            <a:miter lim="400000"/>
          </a:ln>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384897" y="6245225"/>
            <a:ext cx="301904" cy="288820"/>
          </a:xfrm>
          <a:prstGeom prst="rect">
            <a:avLst/>
          </a:prstGeom>
          <a:ln w="12700">
            <a:miter lim="400000"/>
          </a:ln>
        </p:spPr>
        <p:txBody>
          <a:bodyPr wrap="none" lIns="45718" tIns="45718" rIns="45718" bIns="45718">
            <a:spAutoFit/>
          </a:bodyPr>
          <a:lstStyle>
            <a:lvl1pPr algn="r" defTabSz="914400">
              <a:defRPr sz="1400">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transition spd="med"/>
  <p:txStyles>
    <p:titleStyle>
      <a:lvl1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p:titleStyle>
    <p:bodyStyle>
      <a:lvl1pPr marL="342900" marR="0" indent="-342900" algn="l" defTabSz="914400" rtl="0" latinLnBrk="0">
        <a:lnSpc>
          <a:spcPct val="100000"/>
        </a:lnSpc>
        <a:spcBef>
          <a:spcPts val="700"/>
        </a:spcBef>
        <a:spcAft>
          <a:spcPts val="0"/>
        </a:spcAft>
        <a:buClrTx/>
        <a:buSzPct val="100000"/>
        <a:buFontTx/>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783590" marR="0" indent="-326390" algn="l" defTabSz="914400" rtl="0" latinLnBrk="0">
        <a:lnSpc>
          <a:spcPct val="100000"/>
        </a:lnSpc>
        <a:spcBef>
          <a:spcPts val="700"/>
        </a:spcBef>
        <a:spcAft>
          <a:spcPts val="0"/>
        </a:spcAft>
        <a:buClrTx/>
        <a:buSzPct val="100000"/>
        <a:buFontTx/>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219200" marR="0" indent="-304800" algn="l" defTabSz="914400" rtl="0" latinLnBrk="0">
        <a:lnSpc>
          <a:spcPct val="100000"/>
        </a:lnSpc>
        <a:spcBef>
          <a:spcPts val="700"/>
        </a:spcBef>
        <a:spcAft>
          <a:spcPts val="0"/>
        </a:spcAft>
        <a:buClrTx/>
        <a:buSzPct val="100000"/>
        <a:buFontTx/>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737360" marR="0" indent="-365760" algn="l" defTabSz="914400" rtl="0" latinLnBrk="0">
        <a:lnSpc>
          <a:spcPct val="100000"/>
        </a:lnSpc>
        <a:spcBef>
          <a:spcPts val="700"/>
        </a:spcBef>
        <a:spcAft>
          <a:spcPts val="0"/>
        </a:spcAft>
        <a:buClrTx/>
        <a:buSzPct val="100000"/>
        <a:buFontTx/>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235200" marR="0" indent="-406400" algn="l" defTabSz="914400" rtl="0" latinLnBrk="0">
        <a:lnSpc>
          <a:spcPct val="100000"/>
        </a:lnSpc>
        <a:spcBef>
          <a:spcPts val="700"/>
        </a:spcBef>
        <a:spcAft>
          <a:spcPts val="0"/>
        </a:spcAft>
        <a:buClrTx/>
        <a:buSzPct val="100000"/>
        <a:buFontTx/>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0" marR="0" indent="0" algn="l" defTabSz="914400" rtl="0" latinLnBrk="0">
        <a:lnSpc>
          <a:spcPct val="100000"/>
        </a:lnSpc>
        <a:spcBef>
          <a:spcPts val="700"/>
        </a:spcBef>
        <a:spcAft>
          <a:spcPts val="0"/>
        </a:spcAft>
        <a:buClrTx/>
        <a:buSzTx/>
        <a:buFontTx/>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0" marR="0" indent="0" algn="l" defTabSz="914400" rtl="0" latinLnBrk="0">
        <a:lnSpc>
          <a:spcPct val="100000"/>
        </a:lnSpc>
        <a:spcBef>
          <a:spcPts val="700"/>
        </a:spcBef>
        <a:spcAft>
          <a:spcPts val="0"/>
        </a:spcAft>
        <a:buClrTx/>
        <a:buSzTx/>
        <a:buFontTx/>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0" marR="0" indent="0" algn="l" defTabSz="914400" rtl="0" latinLnBrk="0">
        <a:lnSpc>
          <a:spcPct val="100000"/>
        </a:lnSpc>
        <a:spcBef>
          <a:spcPts val="700"/>
        </a:spcBef>
        <a:spcAft>
          <a:spcPts val="0"/>
        </a:spcAft>
        <a:buClrTx/>
        <a:buSzTx/>
        <a:buFontTx/>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0" marR="0" indent="0" algn="l" defTabSz="914400" rtl="0" latinLnBrk="0">
        <a:lnSpc>
          <a:spcPct val="100000"/>
        </a:lnSpc>
        <a:spcBef>
          <a:spcPts val="700"/>
        </a:spcBef>
        <a:spcAft>
          <a:spcPts val="0"/>
        </a:spcAft>
        <a:buClrTx/>
        <a:buSzTx/>
        <a:buFontTx/>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p:bodyStyle>
    <p:otherStyle>
      <a:lvl1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1pPr>
      <a:lvl2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2pPr>
      <a:lvl3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3pPr>
      <a:lvl4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4pPr>
      <a:lvl5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5pPr>
      <a:lvl6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6pPr>
      <a:lvl7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7pPr>
      <a:lvl8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8pPr>
      <a:lvl9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74635"/>
            <a:ext cx="8229600" cy="1143004"/>
          </a:xfrm>
          <a:prstGeom prst="rect">
            <a:avLst/>
          </a:prstGeom>
          <a:ln w="12700">
            <a:miter lim="400000"/>
          </a:ln>
        </p:spPr>
        <p:txBody>
          <a:bodyPr lIns="45718" tIns="45718" rIns="45718" bIns="45718" anchor="ctr">
            <a:normAutofit/>
          </a:bodyPr>
          <a:lstStyle/>
          <a:p>
            <a:r>
              <a:t>Title Text</a:t>
            </a:r>
          </a:p>
        </p:txBody>
      </p:sp>
      <p:sp>
        <p:nvSpPr>
          <p:cNvPr id="3" name="Body Level One…"/>
          <p:cNvSpPr txBox="1">
            <a:spLocks noGrp="1"/>
          </p:cNvSpPr>
          <p:nvPr>
            <p:ph type="body" idx="1"/>
          </p:nvPr>
        </p:nvSpPr>
        <p:spPr>
          <a:xfrm>
            <a:off x="457200" y="1600200"/>
            <a:ext cx="8229600" cy="4525963"/>
          </a:xfrm>
          <a:prstGeom prst="rect">
            <a:avLst/>
          </a:prstGeom>
          <a:ln w="12700">
            <a:miter lim="400000"/>
          </a:ln>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384897" y="6245225"/>
            <a:ext cx="301904" cy="288820"/>
          </a:xfrm>
          <a:prstGeom prst="rect">
            <a:avLst/>
          </a:prstGeom>
          <a:ln w="12700">
            <a:miter lim="400000"/>
          </a:ln>
        </p:spPr>
        <p:txBody>
          <a:bodyPr wrap="none" lIns="45718" tIns="45718" rIns="45718" bIns="45718">
            <a:spAutoFit/>
          </a:bodyPr>
          <a:lstStyle>
            <a:lvl1pPr algn="r" defTabSz="914400">
              <a:defRPr sz="1400">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ransition spd="med"/>
  <p:txStyles>
    <p:titleStyle>
      <a:lvl1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p:titleStyle>
    <p:bodyStyle>
      <a:lvl1pPr marL="342900" marR="0" indent="-342900" algn="l" defTabSz="914400" rtl="0" latinLnBrk="0">
        <a:lnSpc>
          <a:spcPct val="100000"/>
        </a:lnSpc>
        <a:spcBef>
          <a:spcPts val="700"/>
        </a:spcBef>
        <a:spcAft>
          <a:spcPts val="0"/>
        </a:spcAft>
        <a:buClrTx/>
        <a:buSzPct val="100000"/>
        <a:buFontTx/>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783590" marR="0" indent="-326390" algn="l" defTabSz="914400" rtl="0" latinLnBrk="0">
        <a:lnSpc>
          <a:spcPct val="100000"/>
        </a:lnSpc>
        <a:spcBef>
          <a:spcPts val="700"/>
        </a:spcBef>
        <a:spcAft>
          <a:spcPts val="0"/>
        </a:spcAft>
        <a:buClrTx/>
        <a:buSzPct val="100000"/>
        <a:buFontTx/>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219200" marR="0" indent="-304800" algn="l" defTabSz="914400" rtl="0" latinLnBrk="0">
        <a:lnSpc>
          <a:spcPct val="100000"/>
        </a:lnSpc>
        <a:spcBef>
          <a:spcPts val="700"/>
        </a:spcBef>
        <a:spcAft>
          <a:spcPts val="0"/>
        </a:spcAft>
        <a:buClrTx/>
        <a:buSzPct val="100000"/>
        <a:buFontTx/>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737360" marR="0" indent="-365760" algn="l" defTabSz="914400" rtl="0" latinLnBrk="0">
        <a:lnSpc>
          <a:spcPct val="100000"/>
        </a:lnSpc>
        <a:spcBef>
          <a:spcPts val="700"/>
        </a:spcBef>
        <a:spcAft>
          <a:spcPts val="0"/>
        </a:spcAft>
        <a:buClrTx/>
        <a:buSzPct val="100000"/>
        <a:buFontTx/>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235200" marR="0" indent="-406400" algn="l" defTabSz="914400" rtl="0" latinLnBrk="0">
        <a:lnSpc>
          <a:spcPct val="100000"/>
        </a:lnSpc>
        <a:spcBef>
          <a:spcPts val="700"/>
        </a:spcBef>
        <a:spcAft>
          <a:spcPts val="0"/>
        </a:spcAft>
        <a:buClrTx/>
        <a:buSzPct val="100000"/>
        <a:buFontTx/>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0" marR="0" indent="0" algn="l" defTabSz="914400" rtl="0" latinLnBrk="0">
        <a:lnSpc>
          <a:spcPct val="100000"/>
        </a:lnSpc>
        <a:spcBef>
          <a:spcPts val="700"/>
        </a:spcBef>
        <a:spcAft>
          <a:spcPts val="0"/>
        </a:spcAft>
        <a:buClrTx/>
        <a:buSzTx/>
        <a:buFontTx/>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0" marR="0" indent="0" algn="l" defTabSz="914400" rtl="0" latinLnBrk="0">
        <a:lnSpc>
          <a:spcPct val="100000"/>
        </a:lnSpc>
        <a:spcBef>
          <a:spcPts val="700"/>
        </a:spcBef>
        <a:spcAft>
          <a:spcPts val="0"/>
        </a:spcAft>
        <a:buClrTx/>
        <a:buSzTx/>
        <a:buFontTx/>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0" marR="0" indent="0" algn="l" defTabSz="914400" rtl="0" latinLnBrk="0">
        <a:lnSpc>
          <a:spcPct val="100000"/>
        </a:lnSpc>
        <a:spcBef>
          <a:spcPts val="700"/>
        </a:spcBef>
        <a:spcAft>
          <a:spcPts val="0"/>
        </a:spcAft>
        <a:buClrTx/>
        <a:buSzTx/>
        <a:buFontTx/>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0" marR="0" indent="0" algn="l" defTabSz="914400" rtl="0" latinLnBrk="0">
        <a:lnSpc>
          <a:spcPct val="100000"/>
        </a:lnSpc>
        <a:spcBef>
          <a:spcPts val="700"/>
        </a:spcBef>
        <a:spcAft>
          <a:spcPts val="0"/>
        </a:spcAft>
        <a:buClrTx/>
        <a:buSzTx/>
        <a:buFontTx/>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p:bodyStyle>
    <p:otherStyle>
      <a:lvl1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1pPr>
      <a:lvl2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2pPr>
      <a:lvl3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3pPr>
      <a:lvl4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4pPr>
      <a:lvl5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5pPr>
      <a:lvl6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6pPr>
      <a:lvl7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7pPr>
      <a:lvl8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8pPr>
      <a:lvl9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74635"/>
            <a:ext cx="8229600" cy="1143004"/>
          </a:xfrm>
          <a:prstGeom prst="rect">
            <a:avLst/>
          </a:prstGeom>
          <a:ln w="12700">
            <a:miter lim="400000"/>
          </a:ln>
        </p:spPr>
        <p:txBody>
          <a:bodyPr lIns="45718" tIns="45718" rIns="45718" bIns="45718" anchor="ctr">
            <a:normAutofit/>
          </a:bodyPr>
          <a:lstStyle/>
          <a:p>
            <a:r>
              <a:t>Title Text</a:t>
            </a:r>
          </a:p>
        </p:txBody>
      </p:sp>
      <p:sp>
        <p:nvSpPr>
          <p:cNvPr id="3" name="Body Level One…"/>
          <p:cNvSpPr txBox="1">
            <a:spLocks noGrp="1"/>
          </p:cNvSpPr>
          <p:nvPr>
            <p:ph type="body" idx="1"/>
          </p:nvPr>
        </p:nvSpPr>
        <p:spPr>
          <a:xfrm>
            <a:off x="457200" y="1600200"/>
            <a:ext cx="8229600" cy="4525963"/>
          </a:xfrm>
          <a:prstGeom prst="rect">
            <a:avLst/>
          </a:prstGeom>
          <a:ln w="12700">
            <a:miter lim="400000"/>
          </a:ln>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384897" y="6245225"/>
            <a:ext cx="301904" cy="288820"/>
          </a:xfrm>
          <a:prstGeom prst="rect">
            <a:avLst/>
          </a:prstGeom>
          <a:ln w="12700">
            <a:miter lim="400000"/>
          </a:ln>
        </p:spPr>
        <p:txBody>
          <a:bodyPr wrap="none" lIns="45718" tIns="45718" rIns="45718" bIns="45718">
            <a:spAutoFit/>
          </a:bodyPr>
          <a:lstStyle>
            <a:lvl1pPr algn="r" defTabSz="914400">
              <a:defRPr sz="1400">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Lst>
  <p:transition spd="med"/>
  <p:txStyles>
    <p:titleStyle>
      <a:lvl1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p:titleStyle>
    <p:bodyStyle>
      <a:lvl1pPr marL="342900" marR="0" indent="-342900" algn="l" defTabSz="914400" rtl="0" latinLnBrk="0">
        <a:lnSpc>
          <a:spcPct val="100000"/>
        </a:lnSpc>
        <a:spcBef>
          <a:spcPts val="700"/>
        </a:spcBef>
        <a:spcAft>
          <a:spcPts val="0"/>
        </a:spcAft>
        <a:buClrTx/>
        <a:buSzPct val="100000"/>
        <a:buFontTx/>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783590" marR="0" indent="-326390" algn="l" defTabSz="914400" rtl="0" latinLnBrk="0">
        <a:lnSpc>
          <a:spcPct val="100000"/>
        </a:lnSpc>
        <a:spcBef>
          <a:spcPts val="700"/>
        </a:spcBef>
        <a:spcAft>
          <a:spcPts val="0"/>
        </a:spcAft>
        <a:buClrTx/>
        <a:buSzPct val="100000"/>
        <a:buFontTx/>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219200" marR="0" indent="-304800" algn="l" defTabSz="914400" rtl="0" latinLnBrk="0">
        <a:lnSpc>
          <a:spcPct val="100000"/>
        </a:lnSpc>
        <a:spcBef>
          <a:spcPts val="700"/>
        </a:spcBef>
        <a:spcAft>
          <a:spcPts val="0"/>
        </a:spcAft>
        <a:buClrTx/>
        <a:buSzPct val="100000"/>
        <a:buFontTx/>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737360" marR="0" indent="-365760" algn="l" defTabSz="914400" rtl="0" latinLnBrk="0">
        <a:lnSpc>
          <a:spcPct val="100000"/>
        </a:lnSpc>
        <a:spcBef>
          <a:spcPts val="700"/>
        </a:spcBef>
        <a:spcAft>
          <a:spcPts val="0"/>
        </a:spcAft>
        <a:buClrTx/>
        <a:buSzPct val="100000"/>
        <a:buFontTx/>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235200" marR="0" indent="-406400" algn="l" defTabSz="914400" rtl="0" latinLnBrk="0">
        <a:lnSpc>
          <a:spcPct val="100000"/>
        </a:lnSpc>
        <a:spcBef>
          <a:spcPts val="700"/>
        </a:spcBef>
        <a:spcAft>
          <a:spcPts val="0"/>
        </a:spcAft>
        <a:buClrTx/>
        <a:buSzPct val="100000"/>
        <a:buFontTx/>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0" marR="0" indent="0" algn="l" defTabSz="914400" rtl="0" latinLnBrk="0">
        <a:lnSpc>
          <a:spcPct val="100000"/>
        </a:lnSpc>
        <a:spcBef>
          <a:spcPts val="700"/>
        </a:spcBef>
        <a:spcAft>
          <a:spcPts val="0"/>
        </a:spcAft>
        <a:buClrTx/>
        <a:buSzTx/>
        <a:buFontTx/>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0" marR="0" indent="0" algn="l" defTabSz="914400" rtl="0" latinLnBrk="0">
        <a:lnSpc>
          <a:spcPct val="100000"/>
        </a:lnSpc>
        <a:spcBef>
          <a:spcPts val="700"/>
        </a:spcBef>
        <a:spcAft>
          <a:spcPts val="0"/>
        </a:spcAft>
        <a:buClrTx/>
        <a:buSzTx/>
        <a:buFontTx/>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0" marR="0" indent="0" algn="l" defTabSz="914400" rtl="0" latinLnBrk="0">
        <a:lnSpc>
          <a:spcPct val="100000"/>
        </a:lnSpc>
        <a:spcBef>
          <a:spcPts val="700"/>
        </a:spcBef>
        <a:spcAft>
          <a:spcPts val="0"/>
        </a:spcAft>
        <a:buClrTx/>
        <a:buSzTx/>
        <a:buFontTx/>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0" marR="0" indent="0" algn="l" defTabSz="914400" rtl="0" latinLnBrk="0">
        <a:lnSpc>
          <a:spcPct val="100000"/>
        </a:lnSpc>
        <a:spcBef>
          <a:spcPts val="700"/>
        </a:spcBef>
        <a:spcAft>
          <a:spcPts val="0"/>
        </a:spcAft>
        <a:buClrTx/>
        <a:buSzTx/>
        <a:buFontTx/>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p:bodyStyle>
    <p:otherStyle>
      <a:lvl1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1pPr>
      <a:lvl2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2pPr>
      <a:lvl3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3pPr>
      <a:lvl4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4pPr>
      <a:lvl5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5pPr>
      <a:lvl6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6pPr>
      <a:lvl7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7pPr>
      <a:lvl8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8pPr>
      <a:lvl9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4.xml"/><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4.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4.xml"/><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0.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8.xml"/><Relationship Id="rId1" Type="http://schemas.openxmlformats.org/officeDocument/2006/relationships/image" Target="../media/image20.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3.xml"/><Relationship Id="rId2" Type="http://schemas.openxmlformats.org/officeDocument/2006/relationships/image" Target="../media/image11.png"/><Relationship Id="rId1"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92.xml"/><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08.xml"/><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4.xml"/><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1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image" Target="../media/image15.png"/><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Title 1"/>
          <p:cNvSpPr txBox="1">
            <a:spLocks noGrp="1"/>
          </p:cNvSpPr>
          <p:nvPr>
            <p:ph type="title"/>
          </p:nvPr>
        </p:nvSpPr>
        <p:spPr>
          <a:xfrm>
            <a:off x="685800" y="1828800"/>
            <a:ext cx="8153400" cy="1828800"/>
          </a:xfrm>
          <a:prstGeom prst="rect">
            <a:avLst/>
          </a:prstGeom>
        </p:spPr>
        <p:txBody>
          <a:bodyPr/>
          <a:lstStyle>
            <a:lvl1pPr>
              <a:defRPr sz="4000">
                <a:solidFill>
                  <a:srgbClr val="7030A0"/>
                </a:solidFill>
              </a:defRPr>
            </a:lvl1pPr>
          </a:lstStyle>
          <a:p>
            <a:r>
              <a:t>DWR Products</a:t>
            </a:r>
          </a:p>
        </p:txBody>
      </p:sp>
      <p:sp>
        <p:nvSpPr>
          <p:cNvPr id="256" name="Subtitle 2"/>
          <p:cNvSpPr txBox="1">
            <a:spLocks noGrp="1"/>
          </p:cNvSpPr>
          <p:nvPr>
            <p:ph type="body" sz="quarter" idx="1"/>
          </p:nvPr>
        </p:nvSpPr>
        <p:spPr>
          <a:xfrm>
            <a:off x="1841500" y="5218112"/>
            <a:ext cx="7239000" cy="776292"/>
          </a:xfrm>
          <a:prstGeom prst="rect">
            <a:avLst/>
          </a:prstGeom>
        </p:spPr>
        <p:txBody>
          <a:bodyPr>
            <a:noAutofit/>
          </a:bodyPr>
          <a:lstStyle/>
          <a:p>
            <a:pPr algn="r" defTabSz="658495">
              <a:lnSpc>
                <a:spcPct val="80000"/>
              </a:lnSpc>
              <a:spcBef>
                <a:spcPts val="400"/>
              </a:spcBef>
              <a:defRPr sz="2000">
                <a:solidFill>
                  <a:srgbClr val="660033"/>
                </a:solidFill>
              </a:defRPr>
            </a:pPr>
            <a:r>
              <a:rPr lang="en-IN"/>
              <a:t>Jan Mohmmad</a:t>
            </a:r>
          </a:p>
          <a:p>
            <a:pPr algn="r" defTabSz="658495">
              <a:lnSpc>
                <a:spcPct val="80000"/>
              </a:lnSpc>
              <a:spcBef>
                <a:spcPts val="300"/>
              </a:spcBef>
              <a:defRPr sz="1400">
                <a:solidFill>
                  <a:srgbClr val="006666"/>
                </a:solidFill>
              </a:defRPr>
            </a:pPr>
            <a:r>
              <a:t>Scientist </a:t>
            </a:r>
            <a:r>
              <a:rPr lang="en-IN"/>
              <a:t>D</a:t>
            </a:r>
            <a:r>
              <a:t>, UAID Radar, </a:t>
            </a:r>
          </a:p>
          <a:p>
            <a:pPr algn="r" defTabSz="658495">
              <a:lnSpc>
                <a:spcPct val="80000"/>
              </a:lnSpc>
              <a:spcBef>
                <a:spcPts val="300"/>
              </a:spcBef>
              <a:defRPr sz="1400">
                <a:solidFill>
                  <a:srgbClr val="006666"/>
                </a:solidFill>
              </a:defRPr>
            </a:pPr>
            <a:r>
              <a:t>New Delhi</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
          </p:nvPr>
        </p:nvSpPr>
        <p:spPr>
          <a:xfrm>
            <a:off x="285750" y="717550"/>
            <a:ext cx="8705850" cy="5426075"/>
          </a:xfrm>
        </p:spPr>
        <p:txBody>
          <a:bodyPr>
            <a:normAutofit lnSpcReduction="20000"/>
          </a:bodyPr>
          <a:p>
            <a:pPr algn="just"/>
            <a:r>
              <a:rPr sz="2400" b="0" dirty="0">
                <a:solidFill>
                  <a:srgbClr val="1119D7"/>
                </a:solidFill>
                <a:effectLst/>
                <a:latin typeface="+mj-lt"/>
                <a:ea typeface="+mj-ea"/>
                <a:cs typeface="+mj-cs"/>
              </a:rPr>
              <a:t>Rainfall Intensity Histogram is a second Level product. It takes SRI product as input. </a:t>
            </a:r>
            <a:endParaRPr sz="2400" b="0" dirty="0">
              <a:solidFill>
                <a:srgbClr val="1119D7"/>
              </a:solidFill>
              <a:effectLst/>
              <a:latin typeface="+mj-lt"/>
              <a:ea typeface="+mj-ea"/>
              <a:cs typeface="+mj-cs"/>
            </a:endParaRPr>
          </a:p>
          <a:p>
            <a:pPr algn="just"/>
            <a:r>
              <a:rPr sz="2400" b="0" dirty="0">
                <a:solidFill>
                  <a:srgbClr val="1119D7"/>
                </a:solidFill>
                <a:effectLst/>
                <a:latin typeface="+mj-lt"/>
                <a:ea typeface="+mj-ea"/>
                <a:cs typeface="+mj-cs"/>
              </a:rPr>
              <a:t>The RIH product provides information about the rainfall intensity at selected locations (specified by user) within radar coverage area during user defined time period. </a:t>
            </a:r>
            <a:endParaRPr sz="2400" b="0" dirty="0">
              <a:solidFill>
                <a:srgbClr val="1119D7"/>
              </a:solidFill>
              <a:effectLst/>
              <a:latin typeface="+mj-lt"/>
              <a:ea typeface="+mj-ea"/>
              <a:cs typeface="+mj-cs"/>
            </a:endParaRPr>
          </a:p>
          <a:p>
            <a:pPr algn="just"/>
            <a:r>
              <a:rPr sz="2400" b="0" dirty="0">
                <a:solidFill>
                  <a:srgbClr val="1119D7"/>
                </a:solidFill>
                <a:effectLst/>
                <a:latin typeface="+mj-lt"/>
                <a:ea typeface="+mj-ea"/>
                <a:cs typeface="+mj-cs"/>
              </a:rPr>
              <a:t> The rainfall intensity versus time for the selected locations is displayed in multiple histogram style.  The accumulated rainfall values in mm for the time period are also indicated.</a:t>
            </a:r>
            <a:endParaRPr sz="2400" b="0" dirty="0">
              <a:solidFill>
                <a:srgbClr val="1119D7"/>
              </a:solidFill>
              <a:effectLst/>
              <a:latin typeface="+mj-lt"/>
              <a:ea typeface="+mj-ea"/>
              <a:cs typeface="+mj-cs"/>
            </a:endParaRPr>
          </a:p>
          <a:p>
            <a:pPr algn="just"/>
            <a:endParaRPr sz="2400" b="0" dirty="0">
              <a:solidFill>
                <a:srgbClr val="1119D7"/>
              </a:solidFill>
              <a:effectLst/>
              <a:latin typeface="+mj-lt"/>
              <a:ea typeface="+mj-ea"/>
              <a:cs typeface="+mj-cs"/>
            </a:endParaRPr>
          </a:p>
          <a:p>
            <a:pPr algn="just"/>
            <a:r>
              <a:rPr sz="2400" b="0" dirty="0">
                <a:solidFill>
                  <a:srgbClr val="1119D7"/>
                </a:solidFill>
                <a:effectLst/>
                <a:latin typeface="+mj-lt"/>
                <a:ea typeface="+mj-ea"/>
                <a:cs typeface="+mj-cs"/>
              </a:rPr>
              <a:t>The SRI product defined in the RIH product definition file acts as a trigger for generation of RIH product.  Whenever a new SRI product is generated, SRI values for selected locations are read out of SRI and a new histogram bar is added in the RIH product.</a:t>
            </a:r>
            <a:endParaRPr sz="2400" b="0" dirty="0">
              <a:solidFill>
                <a:srgbClr val="1119D7"/>
              </a:solidFill>
              <a:effectLst/>
              <a:latin typeface="+mj-lt"/>
              <a:ea typeface="+mj-ea"/>
              <a:cs typeface="+mj-cs"/>
            </a:endParaRPr>
          </a:p>
          <a:p>
            <a:pPr algn="just"/>
            <a:r>
              <a:rPr sz="2400" dirty="0">
                <a:solidFill>
                  <a:srgbClr val="1119D7"/>
                </a:solidFill>
                <a:effectLst/>
                <a:latin typeface="+mj-lt"/>
                <a:ea typeface="+mj-ea"/>
                <a:cs typeface="+mj-cs"/>
              </a:rPr>
              <a:t> </a:t>
            </a:r>
            <a:endParaRPr sz="2400" dirty="0">
              <a:solidFill>
                <a:srgbClr val="1119D7"/>
              </a:solidFill>
              <a:effectLst/>
              <a:latin typeface="+mj-lt"/>
              <a:ea typeface="+mj-ea"/>
              <a:cs typeface="+mj-cs"/>
            </a:endParaRPr>
          </a:p>
        </p:txBody>
      </p:sp>
      <p:sp>
        <p:nvSpPr>
          <p:cNvPr id="676" name="Radial Velocity -  High wind"/>
          <p:cNvSpPr txBox="1"/>
          <p:nvPr/>
        </p:nvSpPr>
        <p:spPr>
          <a:xfrm>
            <a:off x="-83185" y="-20830"/>
            <a:ext cx="9144000" cy="551815"/>
          </a:xfrm>
          <a:prstGeom prst="rect">
            <a:avLst/>
          </a:prstGeom>
          <a:noFill/>
          <a:ln w="12700" cap="flat">
            <a:noFill/>
            <a:miter lim="400000"/>
          </a:ln>
          <a:effectLst/>
        </p:spPr>
        <p:txBody>
          <a:bodyPr wrap="square" lIns="45718" tIns="45718" rIns="45718" bIns="45718" numCol="1" anchor="ctr">
            <a:spAutoFit/>
          </a:bodyPr>
          <a:lstStyle>
            <a:lvl1pPr algn="ctr">
              <a:tabLst>
                <a:tab pos="914400" algn="l"/>
                <a:tab pos="1828800" algn="l"/>
                <a:tab pos="2743200" algn="l"/>
                <a:tab pos="3657600" algn="l"/>
                <a:tab pos="4572000" algn="l"/>
                <a:tab pos="5486400" algn="l"/>
                <a:tab pos="6400800" algn="l"/>
                <a:tab pos="7315200" algn="l"/>
                <a:tab pos="8229600" algn="l"/>
                <a:tab pos="9144000" algn="l"/>
                <a:tab pos="10058400" algn="l"/>
              </a:tabLst>
              <a:defRPr sz="3000" b="1">
                <a:solidFill>
                  <a:srgbClr val="007E39"/>
                </a:solidFill>
                <a:latin typeface="Arial" panose="020B0604020202020204"/>
                <a:ea typeface="Arial" panose="020B0604020202020204"/>
                <a:cs typeface="Arial" panose="020B0604020202020204"/>
                <a:sym typeface="Arial" panose="020B0604020202020204"/>
              </a:defRPr>
            </a:lvl1pPr>
          </a:lstStyle>
          <a:p>
            <a:r>
              <a:t>Rainfall Intensity Histogram (RIH)</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p:txBody>
          <a:bodyPr/>
          <a:p>
            <a:endParaRPr lang="en-US"/>
          </a:p>
        </p:txBody>
      </p:sp>
      <p:pic>
        <p:nvPicPr>
          <p:cNvPr id="4" name="Picture 3"/>
          <p:cNvPicPr>
            <a:picLocks noChangeAspect="1"/>
          </p:cNvPicPr>
          <p:nvPr/>
        </p:nvPicPr>
        <p:blipFill>
          <a:blip r:embed="rId1"/>
          <a:stretch>
            <a:fillRect/>
          </a:stretch>
        </p:blipFill>
        <p:spPr>
          <a:xfrm>
            <a:off x="0" y="353695"/>
            <a:ext cx="9144000" cy="5941695"/>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sz="3000">
                <a:solidFill>
                  <a:srgbClr val="007E39"/>
                </a:solidFill>
                <a:effectLst/>
              </a:rPr>
              <a:t>Vertical Integrated Liquid (VIL)</a:t>
            </a:r>
            <a:endParaRPr sz="3000">
              <a:solidFill>
                <a:srgbClr val="007E39"/>
              </a:solidFill>
              <a:effectLst/>
            </a:endParaRPr>
          </a:p>
        </p:txBody>
      </p:sp>
      <p:sp>
        <p:nvSpPr>
          <p:cNvPr id="3" name="Text Placeholder 2"/>
          <p:cNvSpPr>
            <a:spLocks noGrp="1"/>
          </p:cNvSpPr>
          <p:nvPr>
            <p:ph type="body" idx="1"/>
          </p:nvPr>
        </p:nvSpPr>
        <p:spPr/>
        <p:txBody>
          <a:bodyPr>
            <a:normAutofit/>
          </a:bodyPr>
          <a:p>
            <a:r>
              <a:rPr sz="2400" b="0" dirty="0">
                <a:solidFill>
                  <a:srgbClr val="1119D7"/>
                </a:solidFill>
                <a:effectLst/>
                <a:latin typeface="+mj-lt"/>
                <a:ea typeface="+mj-ea"/>
                <a:cs typeface="+mj-cs"/>
              </a:rPr>
              <a:t>The aim of the Vertical Integrated Liquid (VIL) product is to give an instantaneous estimate of the liquid water content residing in a user-defined atmospheric layer in the atmosphere. For this reason, the VIL product will need volume scan reflectivity data. These reflectivity data are converted into liquid water content data using following relationship:</a:t>
            </a:r>
            <a:endParaRPr sz="2400" b="0" dirty="0">
              <a:solidFill>
                <a:srgbClr val="1119D7"/>
              </a:solidFill>
              <a:effectLst/>
              <a:latin typeface="+mj-lt"/>
              <a:ea typeface="+mj-ea"/>
              <a:cs typeface="+mj-cs"/>
            </a:endParaRPr>
          </a:p>
          <a:p>
            <a:pPr marL="0" indent="0" algn="ctr">
              <a:buNone/>
            </a:pPr>
            <a:r>
              <a:rPr sz="2400" b="0" dirty="0">
                <a:solidFill>
                  <a:srgbClr val="FF0000"/>
                </a:solidFill>
                <a:effectLst/>
                <a:latin typeface="+mj-lt"/>
                <a:ea typeface="+mj-ea"/>
                <a:cs typeface="+mj-cs"/>
              </a:rPr>
              <a:t>Z = C * MD</a:t>
            </a:r>
            <a:endParaRPr sz="2400" b="0" dirty="0">
              <a:solidFill>
                <a:srgbClr val="FF0000"/>
              </a:solidFill>
              <a:effectLst/>
              <a:latin typeface="+mj-lt"/>
              <a:ea typeface="+mj-ea"/>
              <a:cs typeface="+mj-cs"/>
            </a:endParaRPr>
          </a:p>
          <a:p>
            <a:r>
              <a:rPr sz="2400" b="0" dirty="0">
                <a:solidFill>
                  <a:srgbClr val="1119D7"/>
                </a:solidFill>
                <a:effectLst/>
                <a:latin typeface="+mj-lt"/>
                <a:ea typeface="+mj-ea"/>
                <a:cs typeface="+mj-cs"/>
              </a:rPr>
              <a:t>whereZ – reflectivity factor [mm6/m3], M (g/m3) – Liquid water content and C and D are constants. The values of C and D depend on type hydrometeors.  The following table gives possible values for C and D </a:t>
            </a:r>
            <a:endParaRPr sz="2400" b="0" dirty="0">
              <a:solidFill>
                <a:srgbClr val="1119D7"/>
              </a:solidFill>
              <a:effectLst/>
              <a:latin typeface="+mj-lt"/>
              <a:ea typeface="+mj-ea"/>
              <a:cs typeface="+mj-cs"/>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Table 3"/>
          <p:cNvGraphicFramePr/>
          <p:nvPr>
            <p:custDataLst>
              <p:tags r:id="rId1"/>
            </p:custDataLst>
          </p:nvPr>
        </p:nvGraphicFramePr>
        <p:xfrm>
          <a:off x="67310" y="336550"/>
          <a:ext cx="8722995" cy="2915920"/>
        </p:xfrm>
        <a:graphic>
          <a:graphicData uri="http://schemas.openxmlformats.org/drawingml/2006/table">
            <a:tbl>
              <a:tblPr/>
              <a:tblGrid>
                <a:gridCol w="1304290"/>
                <a:gridCol w="1415415"/>
                <a:gridCol w="3535045"/>
                <a:gridCol w="2468245"/>
              </a:tblGrid>
              <a:tr h="833120">
                <a:tc>
                  <a:txBody>
                    <a:bodyPr/>
                    <a:p>
                      <a:pPr marL="6350" indent="-6350" algn="ctr">
                        <a:lnSpc>
                          <a:spcPct val="114000"/>
                        </a:lnSpc>
                        <a:spcBef>
                          <a:spcPct val="0"/>
                        </a:spcBef>
                        <a:spcAft>
                          <a:spcPts val="1000"/>
                        </a:spcAft>
                      </a:pPr>
                      <a:r>
                        <a:rPr sz="2400" b="0" dirty="0">
                          <a:solidFill>
                            <a:srgbClr val="1119D7"/>
                          </a:solidFill>
                          <a:effectLst/>
                          <a:latin typeface="+mj-lt"/>
                          <a:ea typeface="+mj-ea"/>
                          <a:cs typeface="+mj-cs"/>
                        </a:rPr>
                        <a:t>C-value</a:t>
                      </a:r>
                      <a:endParaRPr sz="2400" b="0" dirty="0">
                        <a:solidFill>
                          <a:srgbClr val="1119D7"/>
                        </a:solidFill>
                        <a:effectLst/>
                        <a:latin typeface="+mj-lt"/>
                        <a:ea typeface="+mj-ea"/>
                        <a:cs typeface="+mj-cs"/>
                      </a:endParaRPr>
                    </a:p>
                  </a:txBody>
                  <a:tcPr marL="0" marR="0" marT="0" marB="0"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marL="354330" indent="0" algn="ctr">
                        <a:lnSpc>
                          <a:spcPct val="114000"/>
                        </a:lnSpc>
                        <a:spcBef>
                          <a:spcPct val="0"/>
                        </a:spcBef>
                        <a:spcAft>
                          <a:spcPts val="1000"/>
                        </a:spcAft>
                      </a:pPr>
                      <a:r>
                        <a:rPr sz="2400" b="0" dirty="0">
                          <a:solidFill>
                            <a:srgbClr val="1119D7"/>
                          </a:solidFill>
                          <a:effectLst/>
                          <a:latin typeface="+mj-lt"/>
                          <a:ea typeface="+mj-ea"/>
                          <a:cs typeface="+mj-cs"/>
                        </a:rPr>
                        <a:t>D value</a:t>
                      </a:r>
                      <a:endParaRPr sz="2400" b="0" dirty="0">
                        <a:solidFill>
                          <a:srgbClr val="1119D7"/>
                        </a:solidFill>
                        <a:effectLst/>
                        <a:latin typeface="+mj-lt"/>
                        <a:ea typeface="+mj-ea"/>
                        <a:cs typeface="+mj-cs"/>
                      </a:endParaRPr>
                    </a:p>
                  </a:txBody>
                  <a:tcPr marL="0" marR="0" marT="0" marB="0"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marL="354330" indent="0" algn="just">
                        <a:lnSpc>
                          <a:spcPct val="114000"/>
                        </a:lnSpc>
                        <a:spcBef>
                          <a:spcPct val="0"/>
                        </a:spcBef>
                        <a:spcAft>
                          <a:spcPts val="1000"/>
                        </a:spcAft>
                      </a:pPr>
                      <a:r>
                        <a:rPr sz="2400" b="0" dirty="0">
                          <a:solidFill>
                            <a:srgbClr val="1119D7"/>
                          </a:solidFill>
                          <a:effectLst/>
                          <a:latin typeface="+mj-lt"/>
                          <a:ea typeface="+mj-ea"/>
                          <a:cs typeface="+mj-cs"/>
                        </a:rPr>
                        <a:t>Type of hydrometeors</a:t>
                      </a:r>
                      <a:endParaRPr sz="2400" b="0" dirty="0">
                        <a:solidFill>
                          <a:srgbClr val="1119D7"/>
                        </a:solidFill>
                        <a:effectLst/>
                        <a:latin typeface="+mj-lt"/>
                        <a:ea typeface="+mj-ea"/>
                        <a:cs typeface="+mj-cs"/>
                      </a:endParaRPr>
                    </a:p>
                  </a:txBody>
                  <a:tcPr marL="0" marR="0" marT="0" marB="0"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marL="354330" indent="0" algn="just">
                        <a:lnSpc>
                          <a:spcPct val="114000"/>
                        </a:lnSpc>
                        <a:spcBef>
                          <a:spcPct val="0"/>
                        </a:spcBef>
                        <a:spcAft>
                          <a:spcPts val="1000"/>
                        </a:spcAft>
                      </a:pPr>
                      <a:r>
                        <a:rPr sz="2400" b="0" dirty="0">
                          <a:solidFill>
                            <a:srgbClr val="1119D7"/>
                          </a:solidFill>
                          <a:effectLst/>
                          <a:latin typeface="+mj-lt"/>
                          <a:ea typeface="+mj-ea"/>
                          <a:cs typeface="+mj-cs"/>
                        </a:rPr>
                        <a:t>Reference</a:t>
                      </a:r>
                      <a:endParaRPr sz="2400" b="0" dirty="0">
                        <a:solidFill>
                          <a:srgbClr val="1119D7"/>
                        </a:solidFill>
                        <a:effectLst/>
                        <a:latin typeface="+mj-lt"/>
                        <a:ea typeface="+mj-ea"/>
                        <a:cs typeface="+mj-cs"/>
                      </a:endParaRPr>
                    </a:p>
                  </a:txBody>
                  <a:tcPr marL="0" marR="0" marT="0" marB="0"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416560">
                <a:tc>
                  <a:txBody>
                    <a:bodyPr/>
                    <a:p>
                      <a:pPr marL="6350" indent="-6350" algn="ctr">
                        <a:lnSpc>
                          <a:spcPct val="114000"/>
                        </a:lnSpc>
                        <a:spcBef>
                          <a:spcPct val="0"/>
                        </a:spcBef>
                        <a:spcAft>
                          <a:spcPts val="1000"/>
                        </a:spcAft>
                      </a:pPr>
                      <a:r>
                        <a:rPr sz="2400" b="0" dirty="0">
                          <a:solidFill>
                            <a:srgbClr val="1119D7"/>
                          </a:solidFill>
                          <a:effectLst/>
                          <a:latin typeface="+mj-lt"/>
                          <a:ea typeface="+mj-ea"/>
                          <a:cs typeface="+mj-cs"/>
                        </a:rPr>
                        <a:t>24000</a:t>
                      </a:r>
                      <a:endParaRPr sz="2400" b="0" dirty="0">
                        <a:solidFill>
                          <a:srgbClr val="1119D7"/>
                        </a:solidFill>
                        <a:effectLst/>
                        <a:latin typeface="+mj-lt"/>
                        <a:ea typeface="+mj-ea"/>
                        <a:cs typeface="+mj-cs"/>
                      </a:endParaRPr>
                    </a:p>
                  </a:txBody>
                  <a:tcPr marL="0" marR="0" marT="0" marB="0"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marL="354330" indent="0" algn="ctr">
                        <a:lnSpc>
                          <a:spcPct val="114000"/>
                        </a:lnSpc>
                        <a:spcBef>
                          <a:spcPct val="0"/>
                        </a:spcBef>
                        <a:spcAft>
                          <a:spcPts val="1000"/>
                        </a:spcAft>
                      </a:pPr>
                      <a:r>
                        <a:rPr sz="2400" b="0" dirty="0">
                          <a:solidFill>
                            <a:srgbClr val="1119D7"/>
                          </a:solidFill>
                          <a:effectLst/>
                          <a:latin typeface="+mj-lt"/>
                          <a:ea typeface="+mj-ea"/>
                          <a:cs typeface="+mj-cs"/>
                        </a:rPr>
                        <a:t>1.82</a:t>
                      </a:r>
                      <a:endParaRPr sz="2400" b="0" dirty="0">
                        <a:solidFill>
                          <a:srgbClr val="1119D7"/>
                        </a:solidFill>
                        <a:effectLst/>
                        <a:latin typeface="+mj-lt"/>
                        <a:ea typeface="+mj-ea"/>
                        <a:cs typeface="+mj-cs"/>
                      </a:endParaRPr>
                    </a:p>
                  </a:txBody>
                  <a:tcPr marL="0" marR="0" marT="0" marB="0"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marL="354330" indent="0" algn="just">
                        <a:lnSpc>
                          <a:spcPct val="114000"/>
                        </a:lnSpc>
                        <a:spcBef>
                          <a:spcPct val="0"/>
                        </a:spcBef>
                        <a:spcAft>
                          <a:spcPts val="1000"/>
                        </a:spcAft>
                      </a:pPr>
                      <a:r>
                        <a:rPr sz="2400" b="0" dirty="0">
                          <a:solidFill>
                            <a:srgbClr val="1119D7"/>
                          </a:solidFill>
                          <a:effectLst/>
                          <a:latin typeface="+mj-lt"/>
                          <a:ea typeface="+mj-ea"/>
                          <a:cs typeface="+mj-cs"/>
                        </a:rPr>
                        <a:t>Rain</a:t>
                      </a:r>
                      <a:endParaRPr sz="2400" b="0" dirty="0">
                        <a:solidFill>
                          <a:srgbClr val="1119D7"/>
                        </a:solidFill>
                        <a:effectLst/>
                        <a:latin typeface="+mj-lt"/>
                        <a:ea typeface="+mj-ea"/>
                        <a:cs typeface="+mj-cs"/>
                      </a:endParaRPr>
                    </a:p>
                  </a:txBody>
                  <a:tcPr marL="0" marR="0" marT="0" marB="0"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marL="354330" indent="0" algn="just">
                        <a:lnSpc>
                          <a:spcPct val="114000"/>
                        </a:lnSpc>
                        <a:spcBef>
                          <a:spcPct val="0"/>
                        </a:spcBef>
                        <a:spcAft>
                          <a:spcPts val="1000"/>
                        </a:spcAft>
                      </a:pPr>
                      <a:r>
                        <a:rPr sz="2400" b="0" dirty="0">
                          <a:solidFill>
                            <a:srgbClr val="1119D7"/>
                          </a:solidFill>
                          <a:effectLst/>
                          <a:latin typeface="+mj-lt"/>
                          <a:ea typeface="+mj-ea"/>
                          <a:cs typeface="+mj-cs"/>
                        </a:rPr>
                        <a:t>Douglas, 1964</a:t>
                      </a:r>
                      <a:endParaRPr sz="2400" b="0" dirty="0">
                        <a:solidFill>
                          <a:srgbClr val="1119D7"/>
                        </a:solidFill>
                        <a:effectLst/>
                        <a:latin typeface="+mj-lt"/>
                        <a:ea typeface="+mj-ea"/>
                        <a:cs typeface="+mj-cs"/>
                      </a:endParaRPr>
                    </a:p>
                  </a:txBody>
                  <a:tcPr marL="0" marR="0" marT="0" marB="0"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416560">
                <a:tc>
                  <a:txBody>
                    <a:bodyPr/>
                    <a:p>
                      <a:pPr marL="6350" indent="-6350" algn="ctr">
                        <a:lnSpc>
                          <a:spcPct val="114000"/>
                        </a:lnSpc>
                        <a:spcBef>
                          <a:spcPct val="0"/>
                        </a:spcBef>
                        <a:spcAft>
                          <a:spcPts val="1000"/>
                        </a:spcAft>
                      </a:pPr>
                      <a:r>
                        <a:rPr sz="2400" b="0" dirty="0">
                          <a:solidFill>
                            <a:srgbClr val="1119D7"/>
                          </a:solidFill>
                          <a:effectLst/>
                          <a:latin typeface="+mj-lt"/>
                          <a:ea typeface="+mj-ea"/>
                          <a:cs typeface="+mj-cs"/>
                        </a:rPr>
                        <a:t>0.048</a:t>
                      </a:r>
                      <a:endParaRPr sz="2400" b="0" dirty="0">
                        <a:solidFill>
                          <a:srgbClr val="1119D7"/>
                        </a:solidFill>
                        <a:effectLst/>
                        <a:latin typeface="+mj-lt"/>
                        <a:ea typeface="+mj-ea"/>
                        <a:cs typeface="+mj-cs"/>
                      </a:endParaRPr>
                    </a:p>
                  </a:txBody>
                  <a:tcPr marL="0" marR="0" marT="0" marB="0"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marL="354330" indent="0" algn="ctr">
                        <a:lnSpc>
                          <a:spcPct val="114000"/>
                        </a:lnSpc>
                        <a:spcBef>
                          <a:spcPct val="0"/>
                        </a:spcBef>
                        <a:spcAft>
                          <a:spcPts val="1000"/>
                        </a:spcAft>
                      </a:pPr>
                      <a:r>
                        <a:rPr sz="2400" b="0" dirty="0">
                          <a:solidFill>
                            <a:srgbClr val="1119D7"/>
                          </a:solidFill>
                          <a:effectLst/>
                          <a:latin typeface="+mj-lt"/>
                          <a:ea typeface="+mj-ea"/>
                          <a:cs typeface="+mj-cs"/>
                        </a:rPr>
                        <a:t>2.0</a:t>
                      </a:r>
                      <a:endParaRPr sz="2400" b="0" dirty="0">
                        <a:solidFill>
                          <a:srgbClr val="1119D7"/>
                        </a:solidFill>
                        <a:effectLst/>
                        <a:latin typeface="+mj-lt"/>
                        <a:ea typeface="+mj-ea"/>
                        <a:cs typeface="+mj-cs"/>
                      </a:endParaRPr>
                    </a:p>
                  </a:txBody>
                  <a:tcPr marL="0" marR="0" marT="0" marB="0"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marL="354330" indent="0" algn="just">
                        <a:lnSpc>
                          <a:spcPct val="114000"/>
                        </a:lnSpc>
                        <a:spcBef>
                          <a:spcPct val="0"/>
                        </a:spcBef>
                        <a:spcAft>
                          <a:spcPts val="1000"/>
                        </a:spcAft>
                      </a:pPr>
                      <a:r>
                        <a:rPr sz="2400" b="0" dirty="0">
                          <a:solidFill>
                            <a:srgbClr val="1119D7"/>
                          </a:solidFill>
                          <a:effectLst/>
                          <a:latin typeface="+mj-lt"/>
                          <a:ea typeface="+mj-ea"/>
                          <a:cs typeface="+mj-cs"/>
                        </a:rPr>
                        <a:t>Clouds </a:t>
                      </a:r>
                      <a:endParaRPr sz="2400" b="0" dirty="0">
                        <a:solidFill>
                          <a:srgbClr val="1119D7"/>
                        </a:solidFill>
                        <a:effectLst/>
                        <a:latin typeface="+mj-lt"/>
                        <a:ea typeface="+mj-ea"/>
                        <a:cs typeface="+mj-cs"/>
                      </a:endParaRPr>
                    </a:p>
                  </a:txBody>
                  <a:tcPr marL="0" marR="0" marT="0" marB="0"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marL="354330" indent="0" algn="just">
                        <a:lnSpc>
                          <a:spcPct val="114000"/>
                        </a:lnSpc>
                        <a:spcBef>
                          <a:spcPct val="0"/>
                        </a:spcBef>
                        <a:spcAft>
                          <a:spcPts val="1000"/>
                        </a:spcAft>
                      </a:pPr>
                      <a:r>
                        <a:rPr sz="2400" b="0" dirty="0">
                          <a:solidFill>
                            <a:srgbClr val="1119D7"/>
                          </a:solidFill>
                          <a:effectLst/>
                          <a:latin typeface="+mj-lt"/>
                          <a:ea typeface="+mj-ea"/>
                          <a:cs typeface="+mj-cs"/>
                        </a:rPr>
                        <a:t>Atlas, 1954</a:t>
                      </a:r>
                      <a:endParaRPr sz="2400" b="0" dirty="0">
                        <a:solidFill>
                          <a:srgbClr val="1119D7"/>
                        </a:solidFill>
                        <a:effectLst/>
                        <a:latin typeface="+mj-lt"/>
                        <a:ea typeface="+mj-ea"/>
                        <a:cs typeface="+mj-cs"/>
                      </a:endParaRPr>
                    </a:p>
                  </a:txBody>
                  <a:tcPr marL="0" marR="0" marT="0" marB="0"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1249680">
                <a:tc>
                  <a:txBody>
                    <a:bodyPr/>
                    <a:p>
                      <a:pPr marL="6350" indent="-6350" algn="ctr">
                        <a:lnSpc>
                          <a:spcPct val="114000"/>
                        </a:lnSpc>
                        <a:spcBef>
                          <a:spcPct val="0"/>
                        </a:spcBef>
                        <a:spcAft>
                          <a:spcPts val="1000"/>
                        </a:spcAft>
                      </a:pPr>
                      <a:r>
                        <a:rPr sz="2400" b="0" dirty="0">
                          <a:solidFill>
                            <a:srgbClr val="1119D7"/>
                          </a:solidFill>
                          <a:effectLst/>
                          <a:latin typeface="+mj-lt"/>
                          <a:ea typeface="+mj-ea"/>
                          <a:cs typeface="+mj-cs"/>
                        </a:rPr>
                        <a:t>3800</a:t>
                      </a:r>
                      <a:endParaRPr sz="2400" b="0" dirty="0">
                        <a:solidFill>
                          <a:srgbClr val="1119D7"/>
                        </a:solidFill>
                        <a:effectLst/>
                        <a:latin typeface="+mj-lt"/>
                        <a:ea typeface="+mj-ea"/>
                        <a:cs typeface="+mj-cs"/>
                      </a:endParaRPr>
                    </a:p>
                  </a:txBody>
                  <a:tcPr marL="0" marR="0" marT="0" marB="0"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marL="354330" indent="0" algn="ctr">
                        <a:lnSpc>
                          <a:spcPct val="114000"/>
                        </a:lnSpc>
                        <a:spcBef>
                          <a:spcPct val="0"/>
                        </a:spcBef>
                        <a:spcAft>
                          <a:spcPts val="1000"/>
                        </a:spcAft>
                      </a:pPr>
                      <a:r>
                        <a:rPr sz="2400" b="0" dirty="0">
                          <a:solidFill>
                            <a:srgbClr val="1119D7"/>
                          </a:solidFill>
                          <a:effectLst/>
                          <a:latin typeface="+mj-lt"/>
                          <a:ea typeface="+mj-ea"/>
                          <a:cs typeface="+mj-cs"/>
                        </a:rPr>
                        <a:t>1.46</a:t>
                      </a:r>
                      <a:endParaRPr sz="2400" b="0" dirty="0">
                        <a:solidFill>
                          <a:srgbClr val="1119D7"/>
                        </a:solidFill>
                        <a:effectLst/>
                        <a:latin typeface="+mj-lt"/>
                        <a:ea typeface="+mj-ea"/>
                        <a:cs typeface="+mj-cs"/>
                      </a:endParaRPr>
                    </a:p>
                  </a:txBody>
                  <a:tcPr marL="0" marR="0" marT="0" marB="0"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marL="354330" indent="0" algn="just">
                        <a:lnSpc>
                          <a:spcPct val="114000"/>
                        </a:lnSpc>
                        <a:spcBef>
                          <a:spcPct val="0"/>
                        </a:spcBef>
                        <a:spcAft>
                          <a:spcPts val="1000"/>
                        </a:spcAft>
                      </a:pPr>
                      <a:r>
                        <a:rPr sz="2400" b="0" dirty="0">
                          <a:solidFill>
                            <a:srgbClr val="1119D7"/>
                          </a:solidFill>
                          <a:effectLst/>
                          <a:latin typeface="+mj-lt"/>
                          <a:ea typeface="+mj-ea"/>
                          <a:cs typeface="+mj-cs"/>
                        </a:rPr>
                        <a:t>Precipitationparticles in cumulus congestusclouds</a:t>
                      </a:r>
                      <a:endParaRPr sz="2400" b="0" dirty="0">
                        <a:solidFill>
                          <a:srgbClr val="1119D7"/>
                        </a:solidFill>
                        <a:effectLst/>
                        <a:latin typeface="+mj-lt"/>
                        <a:ea typeface="+mj-ea"/>
                        <a:cs typeface="+mj-cs"/>
                      </a:endParaRPr>
                    </a:p>
                  </a:txBody>
                  <a:tcPr marL="0" marR="0" marT="0" marB="0"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marL="354330" indent="0" algn="just">
                        <a:lnSpc>
                          <a:spcPct val="114000"/>
                        </a:lnSpc>
                        <a:spcBef>
                          <a:spcPct val="0"/>
                        </a:spcBef>
                        <a:spcAft>
                          <a:spcPts val="1000"/>
                        </a:spcAft>
                      </a:pPr>
                      <a:r>
                        <a:rPr sz="2400" b="0" dirty="0">
                          <a:solidFill>
                            <a:srgbClr val="1119D7"/>
                          </a:solidFill>
                          <a:effectLst/>
                          <a:latin typeface="+mj-lt"/>
                          <a:ea typeface="+mj-ea"/>
                          <a:cs typeface="+mj-cs"/>
                        </a:rPr>
                        <a:t>Brown and Braham, 1963</a:t>
                      </a:r>
                      <a:endParaRPr sz="2400" b="0" dirty="0">
                        <a:solidFill>
                          <a:srgbClr val="1119D7"/>
                        </a:solidFill>
                        <a:effectLst/>
                        <a:latin typeface="+mj-lt"/>
                        <a:ea typeface="+mj-ea"/>
                        <a:cs typeface="+mj-cs"/>
                      </a:endParaRPr>
                    </a:p>
                  </a:txBody>
                  <a:tcPr marL="0" marR="0" marT="0" marB="0"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bl>
          </a:graphicData>
        </a:graphic>
      </p:graphicFrame>
      <p:sp>
        <p:nvSpPr>
          <p:cNvPr id="5" name="Text Placeholder 4"/>
          <p:cNvSpPr>
            <a:spLocks noGrp="1"/>
          </p:cNvSpPr>
          <p:nvPr>
            <p:ph type="body" idx="1"/>
          </p:nvPr>
        </p:nvSpPr>
        <p:spPr>
          <a:xfrm>
            <a:off x="285750" y="3549650"/>
            <a:ext cx="8705850" cy="2181860"/>
          </a:xfrm>
        </p:spPr>
        <p:txBody>
          <a:bodyPr>
            <a:normAutofit fontScale="90000" lnSpcReduction="10000"/>
          </a:bodyPr>
          <a:p>
            <a:pPr algn="just"/>
            <a:r>
              <a:rPr sz="2665" b="0" dirty="0">
                <a:solidFill>
                  <a:srgbClr val="1119D7"/>
                </a:solidFill>
                <a:effectLst/>
                <a:latin typeface="+mj-lt"/>
                <a:ea typeface="+mj-ea"/>
                <a:cs typeface="+mj-cs"/>
              </a:rPr>
              <a:t>For each vertical column the liquid water content is integrated within the user defined boundaries of the atmospheric layer to VIL value in g/m2</a:t>
            </a:r>
            <a:endParaRPr sz="2665" b="0" dirty="0">
              <a:solidFill>
                <a:srgbClr val="1119D7"/>
              </a:solidFill>
              <a:effectLst/>
              <a:latin typeface="+mj-lt"/>
              <a:ea typeface="+mj-ea"/>
              <a:cs typeface="+mj-cs"/>
            </a:endParaRPr>
          </a:p>
          <a:p>
            <a:pPr algn="just"/>
            <a:r>
              <a:rPr sz="2665" b="0" dirty="0">
                <a:solidFill>
                  <a:srgbClr val="1119D7"/>
                </a:solidFill>
                <a:effectLst/>
                <a:latin typeface="+mj-lt"/>
                <a:ea typeface="+mj-ea"/>
                <a:cs typeface="+mj-cs"/>
              </a:rPr>
              <a:t> it is converted in equivalent column height considering water density as one). This product is an excellent tool to indicate the rainfall potential, probability of hail, severe weather etc.</a:t>
            </a:r>
            <a:endParaRPr sz="2665" b="0" dirty="0">
              <a:solidFill>
                <a:srgbClr val="1119D7"/>
              </a:solidFill>
              <a:effectLst/>
              <a:latin typeface="+mj-lt"/>
              <a:ea typeface="+mj-ea"/>
              <a:cs typeface="+mj-cs"/>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p:txBody>
          <a:bodyPr/>
          <a:p>
            <a:endParaRPr lang="en-US"/>
          </a:p>
        </p:txBody>
      </p:sp>
      <p:pic>
        <p:nvPicPr>
          <p:cNvPr id="4" name="Picture 3"/>
          <p:cNvPicPr>
            <a:picLocks noChangeAspect="1"/>
          </p:cNvPicPr>
          <p:nvPr/>
        </p:nvPicPr>
        <p:blipFill>
          <a:blip r:embed="rId1"/>
          <a:stretch>
            <a:fillRect/>
          </a:stretch>
        </p:blipFill>
        <p:spPr>
          <a:xfrm>
            <a:off x="635" y="635"/>
            <a:ext cx="9144000" cy="6251575"/>
          </a:xfrm>
          <a:prstGeom prst="rect">
            <a:avLst/>
          </a:prstGeom>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sz="3000">
                <a:solidFill>
                  <a:srgbClr val="007E39"/>
                </a:solidFill>
                <a:effectLst/>
                <a:sym typeface="+mn-ea"/>
              </a:rPr>
              <a:t>Hail Warning (HHW)</a:t>
            </a:r>
            <a:endParaRPr sz="3000">
              <a:solidFill>
                <a:srgbClr val="007E39"/>
              </a:solidFill>
              <a:effectLst/>
            </a:endParaRPr>
          </a:p>
        </p:txBody>
      </p:sp>
      <p:sp>
        <p:nvSpPr>
          <p:cNvPr id="3" name="Text Placeholder 2"/>
          <p:cNvSpPr>
            <a:spLocks noGrp="1"/>
          </p:cNvSpPr>
          <p:nvPr>
            <p:ph type="body" idx="1"/>
          </p:nvPr>
        </p:nvSpPr>
        <p:spPr/>
        <p:txBody>
          <a:bodyPr>
            <a:normAutofit/>
          </a:bodyPr>
          <a:p>
            <a:pPr algn="just"/>
            <a:r>
              <a:rPr sz="2300" b="0" dirty="0">
                <a:solidFill>
                  <a:srgbClr val="1119D7"/>
                </a:solidFill>
                <a:effectLst/>
                <a:latin typeface="+mj-lt"/>
                <a:ea typeface="+mj-ea"/>
                <a:cs typeface="+mj-cs"/>
              </a:rPr>
              <a:t>Algorithm for hail detection uses only reflectivity values (thresholds) above freezing level. Two thresholds, one for probable hail and other for very probable are defined by the operator.  The algorithm searches the volume data containing reflectivity values for the bins that matches the thresholds layer by layer.  </a:t>
            </a:r>
            <a:endParaRPr sz="2300" b="0" dirty="0">
              <a:solidFill>
                <a:srgbClr val="1119D7"/>
              </a:solidFill>
              <a:effectLst/>
              <a:latin typeface="+mj-lt"/>
              <a:ea typeface="+mj-ea"/>
              <a:cs typeface="+mj-cs"/>
            </a:endParaRPr>
          </a:p>
          <a:p>
            <a:pPr algn="just"/>
            <a:r>
              <a:rPr sz="2300" b="0" dirty="0">
                <a:solidFill>
                  <a:srgbClr val="1119D7"/>
                </a:solidFill>
                <a:effectLst/>
                <a:latin typeface="+mj-lt"/>
                <a:ea typeface="+mj-ea"/>
                <a:cs typeface="+mj-cs"/>
              </a:rPr>
              <a:t>A pixel in the product image is set to probable hail or very probable hail if any of the bins above this pixel has a reflectivity value that is higher than or equal to the hail thresholds and is also above the freezing level.  The areas of probable and very probable are marked in different colours. </a:t>
            </a:r>
            <a:r>
              <a:rPr lang="en-US"/>
              <a:t> </a:t>
            </a:r>
            <a:endParaRPr lang="en-US"/>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p:txBody>
          <a:bodyPr/>
          <a:p>
            <a:endParaRPr lang="en-US"/>
          </a:p>
        </p:txBody>
      </p:sp>
      <p:pic>
        <p:nvPicPr>
          <p:cNvPr id="4" name="Picture 3"/>
          <p:cNvPicPr>
            <a:picLocks noChangeAspect="1"/>
          </p:cNvPicPr>
          <p:nvPr/>
        </p:nvPicPr>
        <p:blipFill>
          <a:blip r:embed="rId1"/>
          <a:stretch>
            <a:fillRect/>
          </a:stretch>
        </p:blipFill>
        <p:spPr>
          <a:xfrm>
            <a:off x="-635" y="1143000"/>
            <a:ext cx="9144000" cy="5107940"/>
          </a:xfrm>
          <a:prstGeom prst="rect">
            <a:avLst/>
          </a:prstGeom>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sz="3000">
                <a:solidFill>
                  <a:srgbClr val="007E39"/>
                </a:solidFill>
                <a:effectLst/>
                <a:sym typeface="+mn-ea"/>
              </a:rPr>
              <a:t>WARNING (WRN)</a:t>
            </a:r>
            <a:endParaRPr sz="3000">
              <a:solidFill>
                <a:srgbClr val="007E39"/>
              </a:solidFill>
              <a:effectLst/>
            </a:endParaRPr>
          </a:p>
        </p:txBody>
      </p:sp>
      <p:sp>
        <p:nvSpPr>
          <p:cNvPr id="3" name="Text Placeholder 2"/>
          <p:cNvSpPr>
            <a:spLocks noGrp="1"/>
          </p:cNvSpPr>
          <p:nvPr>
            <p:ph type="body" idx="1"/>
          </p:nvPr>
        </p:nvSpPr>
        <p:spPr/>
        <p:txBody>
          <a:bodyPr>
            <a:noAutofit/>
          </a:bodyPr>
          <a:p>
            <a:r>
              <a:rPr sz="2300" b="0" dirty="0">
                <a:solidFill>
                  <a:srgbClr val="1119D7"/>
                </a:solidFill>
                <a:effectLst/>
                <a:latin typeface="+mj-lt"/>
                <a:ea typeface="+mj-ea"/>
                <a:cs typeface="+mj-cs"/>
              </a:rPr>
              <a:t>The warning product is a second level product. This means that the warning product depends on other products (also called first level products) and not on raw data. </a:t>
            </a:r>
            <a:endParaRPr sz="2300" b="0" dirty="0">
              <a:solidFill>
                <a:srgbClr val="1119D7"/>
              </a:solidFill>
              <a:effectLst/>
              <a:latin typeface="+mj-lt"/>
              <a:ea typeface="+mj-ea"/>
              <a:cs typeface="+mj-cs"/>
            </a:endParaRPr>
          </a:p>
          <a:p>
            <a:r>
              <a:rPr sz="2300" b="0" dirty="0">
                <a:solidFill>
                  <a:srgbClr val="1119D7"/>
                </a:solidFill>
                <a:effectLst/>
                <a:latin typeface="+mj-lt"/>
                <a:ea typeface="+mj-ea"/>
                <a:cs typeface="+mj-cs"/>
              </a:rPr>
              <a:t>During normal operation Genesis builds first level products from raw data sets coming directly from the radar or from archived data. Every time a product is generated Genesis checks whether the warning condition is active and whether all base products that are needed to create the warning product are available.</a:t>
            </a:r>
            <a:endParaRPr sz="2300" b="0" dirty="0">
              <a:solidFill>
                <a:srgbClr val="1119D7"/>
              </a:solidFill>
              <a:effectLst/>
              <a:latin typeface="+mj-lt"/>
              <a:ea typeface="+mj-ea"/>
              <a:cs typeface="+mj-cs"/>
            </a:endParaRPr>
          </a:p>
          <a:p>
            <a:r>
              <a:rPr sz="2300" b="0" dirty="0">
                <a:solidFill>
                  <a:srgbClr val="1119D7"/>
                </a:solidFill>
                <a:effectLst/>
                <a:latin typeface="+mj-lt"/>
                <a:ea typeface="+mj-ea"/>
                <a:cs typeface="+mj-cs"/>
              </a:rPr>
              <a:t> It is also checked that all these products have the same time stamp. Every time the time stamp changes, the warning product restarts and discards the files collected so far.</a:t>
            </a:r>
            <a:endParaRPr sz="2300" b="0" dirty="0">
              <a:solidFill>
                <a:srgbClr val="1119D7"/>
              </a:solidFill>
              <a:effectLst/>
              <a:latin typeface="+mj-lt"/>
              <a:ea typeface="+mj-ea"/>
              <a:cs typeface="+mj-cs"/>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2" name="Text Box 1"/>
          <p:cNvGrpSpPr/>
          <p:nvPr/>
        </p:nvGrpSpPr>
        <p:grpSpPr>
          <a:xfrm>
            <a:off x="0" y="12665"/>
            <a:ext cx="9144000" cy="703275"/>
            <a:chOff x="0" y="-18"/>
            <a:chExt cx="9144000" cy="703273"/>
          </a:xfrm>
        </p:grpSpPr>
        <p:sp>
          <p:nvSpPr>
            <p:cNvPr id="680" name="Rectangle"/>
            <p:cNvSpPr/>
            <p:nvPr/>
          </p:nvSpPr>
          <p:spPr>
            <a:xfrm>
              <a:off x="0" y="-18"/>
              <a:ext cx="9144000" cy="703273"/>
            </a:xfrm>
            <a:prstGeom prst="rect">
              <a:avLst/>
            </a:prstGeom>
            <a:solidFill>
              <a:srgbClr val="93CDDD"/>
            </a:solidFill>
            <a:ln w="12700" cap="flat">
              <a:noFill/>
              <a:miter lim="400000"/>
            </a:ln>
            <a:effectLst/>
          </p:spPr>
          <p:txBody>
            <a:bodyPr wrap="square" lIns="45718" tIns="45718" rIns="45718" bIns="45718" numCol="1" anchor="ctr">
              <a:noAutofit/>
            </a:bodyPr>
            <a:lstStyle/>
            <a:p>
              <a:pPr algn="ctr">
                <a:tabLst>
                  <a:tab pos="914400" algn="l"/>
                  <a:tab pos="1828800" algn="l"/>
                  <a:tab pos="2743200" algn="l"/>
                  <a:tab pos="3657600" algn="l"/>
                  <a:tab pos="4572000" algn="l"/>
                  <a:tab pos="5486400" algn="l"/>
                  <a:tab pos="6400800" algn="l"/>
                  <a:tab pos="7315200" algn="l"/>
                  <a:tab pos="8229600" algn="l"/>
                  <a:tab pos="9144000" algn="l"/>
                  <a:tab pos="10058400" algn="l"/>
                </a:tabLst>
                <a:defRPr>
                  <a:latin typeface="Arial" panose="020B0604020202020204"/>
                  <a:ea typeface="Arial" panose="020B0604020202020204"/>
                  <a:cs typeface="Arial" panose="020B0604020202020204"/>
                  <a:sym typeface="Arial" panose="020B0604020202020204"/>
                </a:defRPr>
              </a:pPr>
            </a:p>
          </p:txBody>
        </p:sp>
        <p:sp>
          <p:nvSpPr>
            <p:cNvPr id="681" name="Radial Velocity -  High wind"/>
            <p:cNvSpPr txBox="1"/>
            <p:nvPr/>
          </p:nvSpPr>
          <p:spPr>
            <a:xfrm>
              <a:off x="0" y="75712"/>
              <a:ext cx="9144000" cy="551813"/>
            </a:xfrm>
            <a:prstGeom prst="rect">
              <a:avLst/>
            </a:prstGeom>
            <a:noFill/>
            <a:ln w="12700" cap="flat">
              <a:noFill/>
              <a:miter lim="400000"/>
            </a:ln>
            <a:effectLst/>
          </p:spPr>
          <p:txBody>
            <a:bodyPr wrap="square" lIns="45718" tIns="45718" rIns="45718" bIns="45718" numCol="1" anchor="ctr">
              <a:spAutoFit/>
            </a:bodyPr>
            <a:lstStyle>
              <a:lvl1pPr algn="ctr">
                <a:tabLst>
                  <a:tab pos="914400" algn="l"/>
                  <a:tab pos="1828800" algn="l"/>
                  <a:tab pos="2743200" algn="l"/>
                  <a:tab pos="3657600" algn="l"/>
                  <a:tab pos="4572000" algn="l"/>
                  <a:tab pos="5486400" algn="l"/>
                  <a:tab pos="6400800" algn="l"/>
                  <a:tab pos="7315200" algn="l"/>
                  <a:tab pos="8229600" algn="l"/>
                  <a:tab pos="9144000" algn="l"/>
                  <a:tab pos="10058400" algn="l"/>
                </a:tabLst>
                <a:defRPr sz="3000" b="1">
                  <a:solidFill>
                    <a:srgbClr val="007E39"/>
                  </a:solidFill>
                  <a:latin typeface="Arial" panose="020B0604020202020204"/>
                  <a:ea typeface="Arial" panose="020B0604020202020204"/>
                  <a:cs typeface="Arial" panose="020B0604020202020204"/>
                  <a:sym typeface="Arial" panose="020B0604020202020204"/>
                </a:defRPr>
              </a:lvl1pPr>
            </a:lstStyle>
            <a:p/>
          </p:txBody>
        </p:sp>
      </p:grpSp>
      <p:sp>
        <p:nvSpPr>
          <p:cNvPr id="683" name="Warning products are used for detecting significant weather.…"/>
          <p:cNvSpPr txBox="1"/>
          <p:nvPr/>
        </p:nvSpPr>
        <p:spPr>
          <a:xfrm>
            <a:off x="163634" y="1053507"/>
            <a:ext cx="3040674" cy="367030"/>
          </a:xfrm>
          <a:prstGeom prst="rect">
            <a:avLst/>
          </a:prstGeom>
          <a:ln w="12700">
            <a:miter lim="400000"/>
          </a:ln>
        </p:spPr>
        <p:txBody>
          <a:bodyPr wrap="square" lIns="45718" tIns="45718" rIns="45718" bIns="45718">
            <a:spAutoFit/>
          </a:bodyPr>
          <a:lstStyle/>
          <a:p>
            <a:pPr marL="180340" indent="-180340" algn="just" defTabSz="457200">
              <a:spcBef>
                <a:spcPts val="1200"/>
              </a:spcBef>
              <a:buSzPct val="100000"/>
              <a:buChar char="•"/>
              <a:defRPr b="1">
                <a:solidFill>
                  <a:srgbClr val="111AD8"/>
                </a:solidFill>
                <a:latin typeface="Times"/>
                <a:ea typeface="Times"/>
                <a:cs typeface="Times"/>
                <a:sym typeface="Times"/>
              </a:defRPr>
            </a:pPr>
            <a:r>
              <a:rPr dirty="0">
                <a:latin typeface="+mj-lt"/>
              </a:rPr>
              <a:t> </a:t>
            </a:r>
            <a:endParaRPr dirty="0">
              <a:latin typeface="+mj-lt"/>
            </a:endParaRPr>
          </a:p>
        </p:txBody>
      </p:sp>
      <p:sp>
        <p:nvSpPr>
          <p:cNvPr id="684" name="https://ddgmui.imd.gov.in/radar/SevereWeatherWarning.php?rgn=IND&amp;img=WRN"/>
          <p:cNvSpPr txBox="1"/>
          <p:nvPr/>
        </p:nvSpPr>
        <p:spPr>
          <a:xfrm>
            <a:off x="351692" y="5493387"/>
            <a:ext cx="8939527" cy="369328"/>
          </a:xfrm>
          <a:prstGeom prst="rect">
            <a:avLst/>
          </a:prstGeom>
          <a:ln w="12700">
            <a:miter lim="400000"/>
          </a:ln>
        </p:spPr>
        <p:txBody>
          <a:bodyPr wrap="square" lIns="45718" tIns="45718" rIns="45718" bIns="45718">
            <a:spAutoFit/>
          </a:bodyPr>
          <a:lstStyle/>
          <a:p>
            <a:endParaRPr dirty="0"/>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8900" y="855345"/>
            <a:ext cx="8997315" cy="5393690"/>
          </a:xfrm>
          <a:prstGeom prst="rect">
            <a:avLst/>
          </a:prstGeom>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sz="3000">
                <a:solidFill>
                  <a:srgbClr val="007E39"/>
                </a:solidFill>
                <a:effectLst/>
                <a:sym typeface="+mn-ea"/>
              </a:rPr>
              <a:t>Storm Tracking (TRK)</a:t>
            </a:r>
            <a:endParaRPr sz="3000">
              <a:solidFill>
                <a:srgbClr val="007E39"/>
              </a:solidFill>
              <a:effectLst/>
            </a:endParaRPr>
          </a:p>
        </p:txBody>
      </p:sp>
      <p:sp>
        <p:nvSpPr>
          <p:cNvPr id="3" name="Text Placeholder 2"/>
          <p:cNvSpPr>
            <a:spLocks noGrp="1"/>
          </p:cNvSpPr>
          <p:nvPr>
            <p:ph type="body" idx="1"/>
          </p:nvPr>
        </p:nvSpPr>
        <p:spPr>
          <a:xfrm>
            <a:off x="285750" y="973455"/>
            <a:ext cx="8705850" cy="5170170"/>
          </a:xfrm>
        </p:spPr>
        <p:txBody>
          <a:bodyPr>
            <a:noAutofit/>
          </a:bodyPr>
          <a:p>
            <a:pPr>
              <a:buFont typeface="Arial" panose="020B0604020202020204" pitchFamily="34" charset="0"/>
              <a:buChar char="•"/>
            </a:pPr>
            <a:r>
              <a:rPr sz="2300" b="0" dirty="0">
                <a:solidFill>
                  <a:srgbClr val="1119D7"/>
                </a:solidFill>
                <a:effectLst/>
                <a:latin typeface="+mj-lt"/>
                <a:ea typeface="+mj-ea"/>
                <a:cs typeface="+mj-cs"/>
              </a:rPr>
              <a:t>The tracking product is a second level product. It takes other products as input and looks for cells that match the conditions defined in the warning product definition. Some characteristic values are calculated for every cell and saved in a display list. So far this is very similar to the warning product.  The tracking algorithm takes subsequent display lists as input and tries to couple the cells in these lists.</a:t>
            </a:r>
            <a:endParaRPr sz="2300" b="0" dirty="0">
              <a:solidFill>
                <a:srgbClr val="1119D7"/>
              </a:solidFill>
              <a:effectLst/>
              <a:latin typeface="+mj-lt"/>
              <a:ea typeface="+mj-ea"/>
              <a:cs typeface="+mj-cs"/>
            </a:endParaRPr>
          </a:p>
          <a:p>
            <a:pPr>
              <a:buFont typeface="Arial" panose="020B0604020202020204" pitchFamily="34" charset="0"/>
              <a:buChar char="•"/>
            </a:pPr>
            <a:r>
              <a:rPr sz="2300" b="0" dirty="0">
                <a:solidFill>
                  <a:srgbClr val="1119D7"/>
                </a:solidFill>
                <a:effectLst/>
                <a:latin typeface="+mj-lt"/>
                <a:ea typeface="+mj-ea"/>
                <a:cs typeface="+mj-cs"/>
              </a:rPr>
              <a:t> This is an iterative process, i.e. if there are uncoupled cells after the first run then the algorithm starts again with less restrictive conditions until all acceptable couplings have been found. The last step is a forecast about the future movement of the cells in the latest scan. Cells are assumed to move on with unchanged speed and direction. Speed and direction are either calculated from the subsequent positions of coupled cells or, if there is no coupling, from the overall movement of all cells.  A tracking product can depend on more than one base product. </a:t>
            </a:r>
            <a:endParaRPr sz="2300" b="0" dirty="0">
              <a:solidFill>
                <a:srgbClr val="1119D7"/>
              </a:solidFill>
              <a:effectLst/>
              <a:latin typeface="+mj-lt"/>
              <a:ea typeface="+mj-ea"/>
              <a:cs typeface="+mj-cs"/>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Prevailing Scan strategy</a:t>
            </a:r>
            <a:br>
              <a:rPr lang="en-US" sz="2800" dirty="0" smtClean="0"/>
            </a:br>
            <a:r>
              <a:rPr lang="en-US" sz="2800" dirty="0" smtClean="0"/>
              <a:t>- Experts panel recommended</a:t>
            </a:r>
            <a:endParaRPr lang="en-IN" sz="2800" dirty="0"/>
          </a:p>
        </p:txBody>
      </p:sp>
      <p:sp>
        <p:nvSpPr>
          <p:cNvPr id="3" name="Text Placeholder 2"/>
          <p:cNvSpPr>
            <a:spLocks noGrp="1"/>
          </p:cNvSpPr>
          <p:nvPr>
            <p:ph type="body" idx="1"/>
          </p:nvPr>
        </p:nvSpPr>
        <p:spPr>
          <a:xfrm>
            <a:off x="228600" y="5013176"/>
            <a:ext cx="8486804" cy="1130468"/>
          </a:xfrm>
        </p:spPr>
        <p:txBody>
          <a:bodyPr/>
          <a:lstStyle/>
          <a:p>
            <a:pPr algn="just"/>
            <a:r>
              <a:rPr lang="en-US" sz="1600" dirty="0" smtClean="0"/>
              <a:t>Radar experts and users group had a brain storming session and have come up with a proposal for the scan strategy as shown in fig; a concept paper on the above subject </a:t>
            </a:r>
            <a:r>
              <a:rPr lang="en-US" sz="1600" i="1" dirty="0" smtClean="0"/>
              <a:t>“</a:t>
            </a:r>
            <a:r>
              <a:rPr lang="en-US" sz="1600" i="1" dirty="0" smtClean="0">
                <a:solidFill>
                  <a:schemeClr val="accent6">
                    <a:lumMod val="50000"/>
                  </a:schemeClr>
                </a:solidFill>
              </a:rPr>
              <a:t>Processing of Indian Doppler Weather Radar Observations for </a:t>
            </a:r>
            <a:r>
              <a:rPr lang="en-US" sz="1600" i="1" dirty="0" err="1" smtClean="0">
                <a:solidFill>
                  <a:schemeClr val="accent6">
                    <a:lumMod val="50000"/>
                  </a:schemeClr>
                </a:solidFill>
              </a:rPr>
              <a:t>mesoscale</a:t>
            </a:r>
            <a:r>
              <a:rPr lang="en-US" sz="1600" i="1" dirty="0" smtClean="0">
                <a:solidFill>
                  <a:schemeClr val="accent6">
                    <a:lumMod val="50000"/>
                  </a:schemeClr>
                </a:solidFill>
              </a:rPr>
              <a:t> applications</a:t>
            </a:r>
            <a:r>
              <a:rPr lang="en-US" sz="1600" i="1" dirty="0" smtClean="0"/>
              <a:t>”, </a:t>
            </a:r>
            <a:r>
              <a:rPr lang="en-US" sz="1600" dirty="0" smtClean="0"/>
              <a:t>is under peer review</a:t>
            </a:r>
            <a:endParaRPr lang="en-IN" sz="1600" dirty="0"/>
          </a:p>
        </p:txBody>
      </p:sp>
      <p:pic>
        <p:nvPicPr>
          <p:cNvPr id="4" name="Picture 3" descr="ToBe.bmp"/>
          <p:cNvPicPr>
            <a:picLocks noChangeAspect="1"/>
          </p:cNvPicPr>
          <p:nvPr/>
        </p:nvPicPr>
        <p:blipFill>
          <a:blip r:embed="rId1" cstate="print"/>
          <a:stretch>
            <a:fillRect/>
          </a:stretch>
        </p:blipFill>
        <p:spPr>
          <a:xfrm>
            <a:off x="0" y="908720"/>
            <a:ext cx="5616624" cy="4081484"/>
          </a:xfrm>
          <a:prstGeom prst="rect">
            <a:avLst/>
          </a:prstGeom>
        </p:spPr>
      </p:pic>
      <p:pic>
        <p:nvPicPr>
          <p:cNvPr id="1026" name="Picture 2"/>
          <p:cNvPicPr>
            <a:picLocks noChangeAspect="1" noChangeArrowheads="1"/>
          </p:cNvPicPr>
          <p:nvPr/>
        </p:nvPicPr>
        <p:blipFill>
          <a:blip r:embed="rId2" cstate="print"/>
          <a:srcRect/>
          <a:stretch>
            <a:fillRect/>
          </a:stretch>
        </p:blipFill>
        <p:spPr bwMode="auto">
          <a:xfrm>
            <a:off x="5666113" y="2132856"/>
            <a:ext cx="3514399" cy="1368152"/>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p:txBody>
          <a:bodyPr/>
          <a:p>
            <a:endParaRPr lang="en-US"/>
          </a:p>
        </p:txBody>
      </p:sp>
      <p:pic>
        <p:nvPicPr>
          <p:cNvPr id="4" name="Picture 3"/>
          <p:cNvPicPr>
            <a:picLocks noChangeAspect="1"/>
          </p:cNvPicPr>
          <p:nvPr/>
        </p:nvPicPr>
        <p:blipFill>
          <a:blip r:embed="rId1"/>
          <a:stretch>
            <a:fillRect/>
          </a:stretch>
        </p:blipFill>
        <p:spPr>
          <a:xfrm>
            <a:off x="0" y="0"/>
            <a:ext cx="9088120" cy="6600190"/>
          </a:xfrm>
          <a:prstGeom prst="rect">
            <a:avLst/>
          </a:prstGeom>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sz="3000">
                <a:solidFill>
                  <a:srgbClr val="007E39"/>
                </a:solidFill>
                <a:effectLst/>
                <a:sym typeface="+mn-ea"/>
              </a:rPr>
              <a:t>Layer Turbulence (LTB)</a:t>
            </a:r>
            <a:endParaRPr sz="3000">
              <a:solidFill>
                <a:srgbClr val="007E39"/>
              </a:solidFill>
              <a:effectLst/>
            </a:endParaRPr>
          </a:p>
        </p:txBody>
      </p:sp>
      <p:sp>
        <p:nvSpPr>
          <p:cNvPr id="3" name="Text Placeholder 2"/>
          <p:cNvSpPr>
            <a:spLocks noGrp="1"/>
          </p:cNvSpPr>
          <p:nvPr>
            <p:ph type="body" idx="1"/>
          </p:nvPr>
        </p:nvSpPr>
        <p:spPr/>
        <p:txBody>
          <a:bodyPr/>
          <a:p>
            <a:pPr marL="0" indent="0">
              <a:buNone/>
            </a:pPr>
            <a:r>
              <a:rPr sz="2400" b="0" dirty="0">
                <a:solidFill>
                  <a:srgbClr val="1119D7"/>
                </a:solidFill>
                <a:effectLst/>
                <a:latin typeface="+mj-lt"/>
                <a:ea typeface="+mj-ea"/>
                <a:cs typeface="+mj-cs"/>
              </a:rPr>
              <a:t>Layer Turbulence is Max display of spectral width values.  It takes volume data set. The algorithm finds maximum value of spectral width in each vertical column and display in top projection.  It is just like a PPI type of display.</a:t>
            </a:r>
            <a:endParaRPr sz="2400" b="0" dirty="0">
              <a:solidFill>
                <a:srgbClr val="1119D7"/>
              </a:solidFill>
              <a:effectLst/>
              <a:latin typeface="+mj-lt"/>
              <a:ea typeface="+mj-ea"/>
              <a:cs typeface="+mj-cs"/>
            </a:endParaRPr>
          </a:p>
        </p:txBody>
      </p:sp>
      <p:pic>
        <p:nvPicPr>
          <p:cNvPr id="4" name="Picture 3"/>
          <p:cNvPicPr>
            <a:picLocks noChangeAspect="1"/>
          </p:cNvPicPr>
          <p:nvPr/>
        </p:nvPicPr>
        <p:blipFill>
          <a:blip r:embed="rId1"/>
          <a:stretch>
            <a:fillRect/>
          </a:stretch>
        </p:blipFill>
        <p:spPr>
          <a:xfrm>
            <a:off x="3851910" y="2753995"/>
            <a:ext cx="4913630" cy="3037205"/>
          </a:xfrm>
          <a:prstGeom prst="rect">
            <a:avLst/>
          </a:prstGeom>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sz="3000">
                <a:solidFill>
                  <a:srgbClr val="007E39"/>
                </a:solidFill>
                <a:effectLst/>
              </a:rPr>
              <a:t>Radial Shear  (RDS)</a:t>
            </a:r>
            <a:endParaRPr sz="3000">
              <a:solidFill>
                <a:srgbClr val="007E39"/>
              </a:solidFill>
              <a:effectLst/>
            </a:endParaRPr>
          </a:p>
        </p:txBody>
      </p:sp>
      <p:sp>
        <p:nvSpPr>
          <p:cNvPr id="3" name="Text Placeholder 2"/>
          <p:cNvSpPr>
            <a:spLocks noGrp="1"/>
          </p:cNvSpPr>
          <p:nvPr>
            <p:ph type="body" idx="1"/>
          </p:nvPr>
        </p:nvSpPr>
        <p:spPr/>
        <p:txBody>
          <a:bodyPr>
            <a:normAutofit/>
          </a:bodyPr>
          <a:p>
            <a:r>
              <a:rPr sz="2400" b="0" dirty="0">
                <a:solidFill>
                  <a:srgbClr val="1119D7"/>
                </a:solidFill>
                <a:effectLst/>
                <a:latin typeface="+mj-lt"/>
                <a:ea typeface="+mj-ea"/>
                <a:cs typeface="+mj-cs"/>
              </a:rPr>
              <a:t>The Radial Shear product profiles the derivative of radial wind velocity in radial direction, at each measurement bin, on a single elevation polar plane.</a:t>
            </a:r>
            <a:endParaRPr sz="2400" b="0" dirty="0">
              <a:solidFill>
                <a:srgbClr val="1119D7"/>
              </a:solidFill>
              <a:effectLst/>
              <a:latin typeface="+mj-lt"/>
              <a:ea typeface="+mj-ea"/>
              <a:cs typeface="+mj-cs"/>
            </a:endParaRPr>
          </a:p>
          <a:p>
            <a:endParaRPr sz="2400" b="0" dirty="0">
              <a:solidFill>
                <a:srgbClr val="1119D7"/>
              </a:solidFill>
              <a:effectLst/>
              <a:latin typeface="+mj-lt"/>
              <a:ea typeface="+mj-ea"/>
              <a:cs typeface="+mj-cs"/>
            </a:endParaRPr>
          </a:p>
          <a:p>
            <a:r>
              <a:rPr sz="2400" b="0" dirty="0">
                <a:solidFill>
                  <a:srgbClr val="1119D7"/>
                </a:solidFill>
                <a:effectLst/>
                <a:latin typeface="+mj-lt"/>
                <a:ea typeface="+mj-ea"/>
                <a:cs typeface="+mj-cs"/>
              </a:rPr>
              <a:t>The product is generated for a user specified single elevation. For volume-scan data files, the scan elevation nearest to the user specified elevation is selected.</a:t>
            </a:r>
            <a:endParaRPr sz="2400" b="0" dirty="0">
              <a:solidFill>
                <a:srgbClr val="1119D7"/>
              </a:solidFill>
              <a:effectLst/>
              <a:latin typeface="+mj-lt"/>
              <a:ea typeface="+mj-ea"/>
              <a:cs typeface="+mj-cs"/>
            </a:endParaRPr>
          </a:p>
          <a:p>
            <a:r>
              <a:rPr sz="2400" b="0" dirty="0">
                <a:solidFill>
                  <a:srgbClr val="1119D7"/>
                </a:solidFill>
                <a:effectLst/>
                <a:latin typeface="+mj-lt"/>
                <a:ea typeface="+mj-ea"/>
                <a:cs typeface="+mj-cs"/>
              </a:rPr>
              <a:t> If the input is above half beam width of the lowest scan elevation or is below half beam width of the lowest scan elevation the shear product is not generated.</a:t>
            </a:r>
            <a:endParaRPr sz="2400" b="0" dirty="0">
              <a:solidFill>
                <a:srgbClr val="1119D7"/>
              </a:solidFill>
              <a:effectLst/>
              <a:latin typeface="+mj-lt"/>
              <a:ea typeface="+mj-ea"/>
              <a:cs typeface="+mj-cs"/>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p:txBody>
          <a:bodyPr/>
          <a:p>
            <a:endParaRPr lang="en-US"/>
          </a:p>
        </p:txBody>
      </p:sp>
      <p:pic>
        <p:nvPicPr>
          <p:cNvPr id="4" name="Picture 3"/>
          <p:cNvPicPr>
            <a:picLocks noChangeAspect="1"/>
          </p:cNvPicPr>
          <p:nvPr/>
        </p:nvPicPr>
        <p:blipFill>
          <a:blip r:embed="rId1"/>
          <a:stretch>
            <a:fillRect/>
          </a:stretch>
        </p:blipFill>
        <p:spPr>
          <a:xfrm>
            <a:off x="0" y="156210"/>
            <a:ext cx="8991600" cy="5920740"/>
          </a:xfrm>
          <a:prstGeom prst="rect">
            <a:avLst/>
          </a:prstGeom>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1"/>
          <p:cNvSpPr/>
          <p:nvPr/>
        </p:nvSpPr>
        <p:spPr>
          <a:xfrm>
            <a:off x="1143000" y="2819400"/>
            <a:ext cx="6019800" cy="1365250"/>
          </a:xfrm>
          <a:prstGeom prst="rect">
            <a:avLst/>
          </a:prstGeom>
          <a:noFill/>
          <a:ln w="9525">
            <a:noFill/>
          </a:ln>
        </p:spPr>
        <p:txBody>
          <a:bodyPr>
            <a:spAutoFit/>
          </a:bodyPr>
          <a:p>
            <a:pPr eaLnBrk="1" hangingPunct="1">
              <a:lnSpc>
                <a:spcPct val="87000"/>
              </a:lnSpc>
              <a:buClr>
                <a:srgbClr val="FFFFFF"/>
              </a:buClr>
            </a:pPr>
            <a:r>
              <a:rPr lang="en-US" altLang="x-none" sz="9600" b="1" dirty="0">
                <a:solidFill>
                  <a:schemeClr val="tx1"/>
                </a:solidFill>
                <a:latin typeface="Arial" panose="020B0604020202020204" pitchFamily="34" charset="0"/>
              </a:rPr>
              <a:t>    </a:t>
            </a:r>
            <a:r>
              <a:rPr lang="en-US" altLang="x-none" sz="9600" b="1" dirty="0">
                <a:solidFill>
                  <a:schemeClr val="bg2"/>
                </a:solidFill>
                <a:latin typeface="Arial" panose="020B0604020202020204" pitchFamily="34" charset="0"/>
              </a:rPr>
              <a:t>Thanks</a:t>
            </a:r>
            <a:endParaRPr lang="en-IN" altLang="x-none" sz="9600" dirty="0">
              <a:solidFill>
                <a:schemeClr val="bg2"/>
              </a:solidFill>
              <a:latin typeface="Arial" panose="020B0604020202020204" pitchFamily="34" charset="0"/>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sz="quarter" idx="1"/>
          </p:nvPr>
        </p:nvSpPr>
        <p:spPr/>
        <p:txBody>
          <a:bodyPr/>
          <a:p>
            <a:endParaRPr lang="en-US"/>
          </a:p>
        </p:txBody>
      </p:sp>
      <p:pic>
        <p:nvPicPr>
          <p:cNvPr id="4" name="Picture 3"/>
          <p:cNvPicPr>
            <a:picLocks noChangeAspect="1"/>
          </p:cNvPicPr>
          <p:nvPr/>
        </p:nvPicPr>
        <p:blipFill>
          <a:blip r:embed="rId1"/>
          <a:stretch>
            <a:fillRect/>
          </a:stretch>
        </p:blipFill>
        <p:spPr>
          <a:xfrm>
            <a:off x="-635" y="635"/>
            <a:ext cx="9145270" cy="6858000"/>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92696"/>
          </a:xfrm>
        </p:spPr>
        <p:txBody>
          <a:bodyPr anchor="ctr"/>
          <a:lstStyle/>
          <a:p>
            <a:r>
              <a:rPr sz="3000">
                <a:solidFill>
                  <a:srgbClr val="007E39"/>
                </a:solidFill>
                <a:effectLst/>
              </a:rPr>
              <a:t>Advantages of prevailing Scan strategy</a:t>
            </a:r>
            <a:endParaRPr sz="3000">
              <a:solidFill>
                <a:srgbClr val="007E39"/>
              </a:solidFill>
              <a:effectLst/>
            </a:endParaRPr>
          </a:p>
        </p:txBody>
      </p:sp>
      <p:sp>
        <p:nvSpPr>
          <p:cNvPr id="3" name="Text Placeholder 2"/>
          <p:cNvSpPr>
            <a:spLocks noGrp="1"/>
          </p:cNvSpPr>
          <p:nvPr>
            <p:ph type="body" idx="1"/>
          </p:nvPr>
        </p:nvSpPr>
        <p:spPr>
          <a:xfrm>
            <a:off x="251460" y="759460"/>
            <a:ext cx="8486775" cy="5304790"/>
          </a:xfrm>
        </p:spPr>
        <p:txBody>
          <a:bodyPr/>
          <a:lstStyle/>
          <a:p>
            <a:pPr marL="342900" indent="-342900" algn="just">
              <a:buAutoNum type="arabicPeriod"/>
            </a:pPr>
            <a:r>
              <a:rPr lang="en-US" sz="2400" dirty="0" smtClean="0"/>
              <a:t>Overlapping at the lower elevation scan to give a better derived product of Rainfall and low level wind shear.</a:t>
            </a:r>
            <a:endParaRPr lang="en-US" sz="2400" dirty="0" smtClean="0"/>
          </a:p>
          <a:p>
            <a:pPr marL="342900" indent="-342900" algn="just">
              <a:buAutoNum type="arabicPeriod"/>
            </a:pPr>
            <a:r>
              <a:rPr lang="en-US" sz="2400" dirty="0" smtClean="0"/>
              <a:t>Similar to that of </a:t>
            </a:r>
            <a:r>
              <a:rPr lang="en-US" sz="2400" dirty="0" err="1" smtClean="0"/>
              <a:t>VCP21</a:t>
            </a:r>
            <a:r>
              <a:rPr lang="en-US" sz="2400" dirty="0" smtClean="0"/>
              <a:t> of </a:t>
            </a:r>
            <a:r>
              <a:rPr lang="en-US" sz="2400" dirty="0" err="1" smtClean="0"/>
              <a:t>NexRad</a:t>
            </a:r>
            <a:r>
              <a:rPr lang="en-US" sz="2400" dirty="0" smtClean="0"/>
              <a:t> Network, considered to be having a good volume cover</a:t>
            </a:r>
            <a:endParaRPr lang="en-US" sz="2400" dirty="0" smtClean="0"/>
          </a:p>
          <a:p>
            <a:pPr marL="342900" indent="-342900" algn="just">
              <a:buAutoNum type="arabicPeriod"/>
            </a:pPr>
            <a:r>
              <a:rPr lang="en-US" sz="2400" dirty="0" smtClean="0"/>
              <a:t>Has ten elevation cuts enabling to perform scan within ten minutes </a:t>
            </a:r>
            <a:endParaRPr lang="en-US" sz="2400" dirty="0" smtClean="0"/>
          </a:p>
          <a:p>
            <a:pPr marL="342900" indent="-342900" algn="just">
              <a:buAutoNum type="arabicPeriod"/>
            </a:pPr>
            <a:r>
              <a:rPr lang="en-US" sz="2400" dirty="0" smtClean="0"/>
              <a:t>Cone of silence minimized to that of </a:t>
            </a:r>
            <a:r>
              <a:rPr lang="en-US" sz="2400" dirty="0" err="1" smtClean="0"/>
              <a:t>VCP21</a:t>
            </a:r>
            <a:endParaRPr lang="en-US" sz="2400" dirty="0" smtClean="0"/>
          </a:p>
          <a:p>
            <a:pPr marL="342900" indent="-342900" algn="just">
              <a:buAutoNum type="arabicPeriod"/>
            </a:pPr>
            <a:r>
              <a:rPr lang="en-US" sz="2400" dirty="0" smtClean="0"/>
              <a:t>Has high temporal and spatial cover – tracing of a meso-scale system good</a:t>
            </a:r>
            <a:endParaRPr lang="en-US" sz="2400" dirty="0" smtClean="0"/>
          </a:p>
          <a:p>
            <a:pPr marL="342900" indent="-342900" algn="just">
              <a:buAutoNum type="arabicPeriod"/>
            </a:pPr>
            <a:r>
              <a:rPr lang="en-US" sz="2400" dirty="0" smtClean="0"/>
              <a:t>Suitable for generating a mosaic product (especially precipitation) if another radar is present within 200 – 400 km</a:t>
            </a:r>
            <a:endParaRPr lang="en-IN" sz="2400" dirty="0"/>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52736"/>
          </a:xfrm>
        </p:spPr>
        <p:txBody>
          <a:bodyPr/>
          <a:lstStyle/>
          <a:p>
            <a:r>
              <a:rPr lang="en-US" sz="3200" dirty="0" smtClean="0"/>
              <a:t>Cone of silence - </a:t>
            </a:r>
            <a:r>
              <a:rPr lang="en-US" sz="3200" dirty="0" err="1" smtClean="0"/>
              <a:t>Palam</a:t>
            </a:r>
            <a:r>
              <a:rPr lang="en-US" sz="3200" dirty="0" smtClean="0"/>
              <a:t> Radar </a:t>
            </a:r>
            <a:br>
              <a:rPr lang="en-US" sz="3200" dirty="0" smtClean="0"/>
            </a:br>
            <a:r>
              <a:rPr lang="en-US" sz="3200" dirty="0" smtClean="0"/>
              <a:t> Enlarged view </a:t>
            </a:r>
            <a:endParaRPr lang="en-IN" sz="3200" dirty="0"/>
          </a:p>
        </p:txBody>
      </p:sp>
      <p:sp>
        <p:nvSpPr>
          <p:cNvPr id="3" name="Text Placeholder 2"/>
          <p:cNvSpPr>
            <a:spLocks noGrp="1"/>
          </p:cNvSpPr>
          <p:nvPr>
            <p:ph type="body" idx="1"/>
          </p:nvPr>
        </p:nvSpPr>
        <p:spPr>
          <a:xfrm>
            <a:off x="251520" y="5805264"/>
            <a:ext cx="8486804" cy="410388"/>
          </a:xfrm>
        </p:spPr>
        <p:txBody>
          <a:bodyPr/>
          <a:lstStyle/>
          <a:p>
            <a:r>
              <a:rPr lang="en-US" sz="2000" dirty="0" smtClean="0"/>
              <a:t>40% of crucial volume of interest not scanned by the radar</a:t>
            </a:r>
            <a:endParaRPr lang="en-IN" sz="2000" dirty="0"/>
          </a:p>
        </p:txBody>
      </p:sp>
      <p:grpSp>
        <p:nvGrpSpPr>
          <p:cNvPr id="5" name="Group 15"/>
          <p:cNvGrpSpPr/>
          <p:nvPr/>
        </p:nvGrpSpPr>
        <p:grpSpPr>
          <a:xfrm>
            <a:off x="467544" y="1141888"/>
            <a:ext cx="7972425" cy="4581525"/>
            <a:chOff x="467544" y="1141888"/>
            <a:chExt cx="7972425" cy="4581525"/>
          </a:xfrm>
        </p:grpSpPr>
        <p:grpSp>
          <p:nvGrpSpPr>
            <p:cNvPr id="10" name="Group 10"/>
            <p:cNvGrpSpPr/>
            <p:nvPr/>
          </p:nvGrpSpPr>
          <p:grpSpPr>
            <a:xfrm>
              <a:off x="467544" y="1141888"/>
              <a:ext cx="7972425" cy="4581525"/>
              <a:chOff x="585787" y="1138237"/>
              <a:chExt cx="7972425" cy="4581525"/>
            </a:xfrm>
          </p:grpSpPr>
          <p:pic>
            <p:nvPicPr>
              <p:cNvPr id="4" name="Picture 3" descr="DLH1006131420_50kmZ.jpg"/>
              <p:cNvPicPr>
                <a:picLocks noChangeAspect="1"/>
              </p:cNvPicPr>
              <p:nvPr/>
            </p:nvPicPr>
            <p:blipFill>
              <a:blip r:embed="rId1" cstate="print"/>
              <a:stretch>
                <a:fillRect/>
              </a:stretch>
            </p:blipFill>
            <p:spPr>
              <a:xfrm>
                <a:off x="585787" y="1138237"/>
                <a:ext cx="7972425" cy="4581525"/>
              </a:xfrm>
              <a:prstGeom prst="rect">
                <a:avLst/>
              </a:prstGeom>
            </p:spPr>
          </p:pic>
          <p:grpSp>
            <p:nvGrpSpPr>
              <p:cNvPr id="11" name="Group 9"/>
              <p:cNvGrpSpPr/>
              <p:nvPr/>
            </p:nvGrpSpPr>
            <p:grpSpPr>
              <a:xfrm>
                <a:off x="1475656" y="1215040"/>
                <a:ext cx="4735384" cy="4418776"/>
                <a:chOff x="1475656" y="1215040"/>
                <a:chExt cx="4735384" cy="4418776"/>
              </a:xfrm>
            </p:grpSpPr>
            <p:cxnSp>
              <p:nvCxnSpPr>
                <p:cNvPr id="6" name="Straight Connector 5"/>
                <p:cNvCxnSpPr/>
                <p:nvPr/>
              </p:nvCxnSpPr>
              <p:spPr>
                <a:xfrm rot="5400000" flipH="1" flipV="1">
                  <a:off x="1889988" y="3429572"/>
                  <a:ext cx="43924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flipH="1" flipV="1">
                  <a:off x="1367643" y="3427668"/>
                  <a:ext cx="43924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flipH="1" flipV="1">
                  <a:off x="-720588" y="3437572"/>
                  <a:ext cx="439248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flipH="1" flipV="1">
                  <a:off x="4014796" y="3411284"/>
                  <a:ext cx="439248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2" name="Rectangle 11"/>
            <p:cNvSpPr/>
            <p:nvPr/>
          </p:nvSpPr>
          <p:spPr>
            <a:xfrm>
              <a:off x="611560" y="1213896"/>
              <a:ext cx="2808312" cy="4320480"/>
            </a:xfrm>
            <a:prstGeom prst="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3994792" y="1213896"/>
              <a:ext cx="2782800" cy="4320480"/>
            </a:xfrm>
            <a:prstGeom prst="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p:cNvSpPr>
          <p:nvPr>
            <p:ph type="title"/>
          </p:nvPr>
        </p:nvSpPr>
        <p:spPr>
          <a:xfrm>
            <a:off x="0" y="228600"/>
            <a:ext cx="9144000" cy="828675"/>
          </a:xfrm>
          <a:solidFill>
            <a:srgbClr val="93CDDD"/>
          </a:solidFill>
        </p:spPr>
        <p:txBody>
          <a:bodyPr vert="horz" wrap="square" lIns="91440" tIns="45720" rIns="91440" bIns="45720" anchor="ctr" anchorCtr="0"/>
          <a:p>
            <a:pPr eaLnBrk="1" hangingPunct="1"/>
            <a:r>
              <a:rPr sz="3000">
                <a:solidFill>
                  <a:srgbClr val="007E39"/>
                </a:solidFill>
                <a:effectLst/>
              </a:rPr>
              <a:t>Surface Rainfall Intensity (SRI)</a:t>
            </a:r>
            <a:endParaRPr sz="3000">
              <a:solidFill>
                <a:srgbClr val="007E39"/>
              </a:solidFill>
              <a:effectLst/>
            </a:endParaRPr>
          </a:p>
        </p:txBody>
      </p:sp>
      <p:sp>
        <p:nvSpPr>
          <p:cNvPr id="44035" name="Rectangle 3"/>
          <p:cNvSpPr>
            <a:spLocks noGrp="1"/>
          </p:cNvSpPr>
          <p:nvPr>
            <p:ph idx="1"/>
          </p:nvPr>
        </p:nvSpPr>
        <p:spPr>
          <a:xfrm>
            <a:off x="152400" y="1447800"/>
            <a:ext cx="8839200" cy="4648200"/>
          </a:xfrm>
          <a:ln>
            <a:solidFill>
              <a:schemeClr val="accent1">
                <a:alpha val="100000"/>
              </a:schemeClr>
            </a:solidFill>
            <a:miter/>
          </a:ln>
        </p:spPr>
        <p:txBody>
          <a:bodyPr vert="horz" wrap="square" lIns="91440" tIns="45720" rIns="91440" bIns="45720" anchor="t" anchorCtr="0">
            <a:normAutofit/>
          </a:bodyPr>
          <a:p>
            <a:pPr marL="0" indent="0" algn="just" eaLnBrk="1" hangingPunct="1">
              <a:buClr>
                <a:schemeClr val="accent2"/>
              </a:buClr>
              <a:buSzPct val="80000"/>
              <a:buNone/>
            </a:pPr>
            <a:r>
              <a:rPr sz="2400" dirty="0">
                <a:solidFill>
                  <a:srgbClr val="1119D7"/>
                </a:solidFill>
                <a:effectLst/>
                <a:latin typeface="+mj-lt"/>
                <a:ea typeface="+mj-ea"/>
                <a:cs typeface="+mj-cs"/>
              </a:rPr>
              <a:t>It is an image of the rainfall  intensity (in mm/hr) in a user  selectable surface layer.  It is calculated based on Marshall-Palmer equation</a:t>
            </a:r>
            <a:endParaRPr sz="2400" dirty="0">
              <a:solidFill>
                <a:srgbClr val="1119D7"/>
              </a:solidFill>
              <a:effectLst/>
              <a:latin typeface="+mj-lt"/>
              <a:ea typeface="+mj-ea"/>
              <a:cs typeface="+mj-cs"/>
            </a:endParaRPr>
          </a:p>
          <a:p>
            <a:pPr marL="0" indent="0" algn="ctr" eaLnBrk="1" hangingPunct="1">
              <a:buClr>
                <a:schemeClr val="accent2"/>
              </a:buClr>
              <a:buSzPct val="80000"/>
              <a:buNone/>
            </a:pPr>
            <a:r>
              <a:rPr sz="2400" dirty="0">
                <a:solidFill>
                  <a:srgbClr val="FF0000"/>
                </a:solidFill>
                <a:effectLst/>
                <a:latin typeface="+mj-lt"/>
                <a:ea typeface="+mj-ea"/>
                <a:cs typeface="+mj-cs"/>
              </a:rPr>
              <a:t> Z=ARb </a:t>
            </a:r>
            <a:endParaRPr sz="2400" dirty="0">
              <a:solidFill>
                <a:srgbClr val="FF0000"/>
              </a:solidFill>
              <a:effectLst/>
              <a:latin typeface="+mj-lt"/>
              <a:ea typeface="+mj-ea"/>
              <a:cs typeface="+mj-cs"/>
            </a:endParaRPr>
          </a:p>
          <a:p>
            <a:pPr marL="0" indent="0" algn="just" eaLnBrk="1" hangingPunct="1">
              <a:buClr>
                <a:schemeClr val="accent2"/>
              </a:buClr>
              <a:buSzPct val="80000"/>
              <a:buNone/>
            </a:pPr>
            <a:r>
              <a:rPr sz="2400" dirty="0">
                <a:solidFill>
                  <a:srgbClr val="1119D7"/>
                </a:solidFill>
                <a:effectLst/>
                <a:latin typeface="+mj-lt"/>
                <a:ea typeface="+mj-ea"/>
                <a:cs typeface="+mj-cs"/>
              </a:rPr>
              <a:t>where R is the rainfall intensity and A and b are constant. The value of A &amp; b varies from season to season and place to place. </a:t>
            </a:r>
            <a:endParaRPr sz="2400" dirty="0">
              <a:solidFill>
                <a:srgbClr val="1119D7"/>
              </a:solidFill>
              <a:effectLst/>
              <a:latin typeface="+mj-lt"/>
              <a:ea typeface="+mj-ea"/>
              <a:cs typeface="+mj-cs"/>
            </a:endParaRPr>
          </a:p>
          <a:p>
            <a:pPr marL="0" indent="0" algn="just" eaLnBrk="1" hangingPunct="1">
              <a:buClr>
                <a:schemeClr val="accent2"/>
              </a:buClr>
              <a:buSzPct val="80000"/>
              <a:buNone/>
            </a:pPr>
            <a:r>
              <a:rPr sz="2400" dirty="0">
                <a:solidFill>
                  <a:srgbClr val="1119D7"/>
                </a:solidFill>
                <a:effectLst/>
                <a:latin typeface="+mj-lt"/>
                <a:ea typeface="+mj-ea"/>
                <a:cs typeface="+mj-cs"/>
              </a:rPr>
              <a:t>sRI is mainly used as an input product to generate       rain1 (hourly rain accumulation) product.</a:t>
            </a:r>
            <a:r>
              <a:rPr lang="en-US" altLang="x-none" sz="2400" dirty="0">
                <a:latin typeface="Times New Roman" panose="02020603050405020304" charset="0"/>
                <a:cs typeface="Times New Roman" panose="02020603050405020304" charset="0"/>
              </a:rPr>
              <a:t> </a:t>
            </a:r>
            <a:endParaRPr lang="en-US" altLang="x-none" sz="2400" dirty="0">
              <a:latin typeface="Times New Roman" panose="02020603050405020304" charset="0"/>
              <a:cs typeface="Times New Roman" panose="02020603050405020304" charset="0"/>
            </a:endParaRPr>
          </a:p>
          <a:p>
            <a:pPr marL="0" indent="0" algn="just" eaLnBrk="1" hangingPunct="1">
              <a:buClr>
                <a:schemeClr val="accent2"/>
              </a:buClr>
              <a:buSzPct val="80000"/>
              <a:buNone/>
            </a:pPr>
            <a:r>
              <a:rPr sz="2400" dirty="0">
                <a:solidFill>
                  <a:srgbClr val="1119D7"/>
                </a:solidFill>
                <a:effectLst/>
                <a:latin typeface="+mj-lt"/>
                <a:ea typeface="+mj-ea"/>
                <a:cs typeface="+mj-cs"/>
              </a:rPr>
              <a:t>The SRI generates an image of the rainfall intensity in a user selectable surface layer with constant height above ground.  </a:t>
            </a:r>
            <a:endParaRPr sz="2400" dirty="0">
              <a:solidFill>
                <a:srgbClr val="1119D7"/>
              </a:solidFill>
              <a:effectLst/>
              <a:latin typeface="+mj-lt"/>
              <a:ea typeface="+mj-ea"/>
              <a:cs typeface="+mj-cs"/>
            </a:endParaRPr>
          </a:p>
          <a:p>
            <a:pPr marL="0" indent="0" algn="just" eaLnBrk="1" hangingPunct="1">
              <a:buClr>
                <a:schemeClr val="accent2"/>
              </a:buClr>
              <a:buSzPct val="80000"/>
              <a:buNone/>
            </a:pPr>
            <a:r>
              <a:rPr sz="2400" dirty="0">
                <a:solidFill>
                  <a:srgbClr val="1119D7"/>
                </a:solidFill>
                <a:effectLst/>
                <a:latin typeface="+mj-lt"/>
                <a:ea typeface="+mj-ea"/>
                <a:cs typeface="+mj-cs"/>
              </a:rPr>
              <a:t> The product provides instantaneous values of rainfall intensity.  </a:t>
            </a:r>
            <a:endParaRPr sz="2400" dirty="0">
              <a:solidFill>
                <a:srgbClr val="1119D7"/>
              </a:solidFill>
              <a:effectLst/>
              <a:latin typeface="+mj-lt"/>
              <a:ea typeface="+mj-ea"/>
              <a:cs typeface="+mj-cs"/>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p:txBody>
          <a:bodyPr/>
          <a:p>
            <a:endParaRPr lang="en-US"/>
          </a:p>
        </p:txBody>
      </p:sp>
      <p:pic>
        <p:nvPicPr>
          <p:cNvPr id="45058" name="Picture 2" descr="G:\12th-july2010\SRI\DELHI-STANDBY100712124023.SRI0556.gif"/>
          <p:cNvPicPr>
            <a:picLocks noChangeAspect="1"/>
          </p:cNvPicPr>
          <p:nvPr/>
        </p:nvPicPr>
        <p:blipFill>
          <a:blip r:embed="rId1"/>
          <a:stretch>
            <a:fillRect/>
          </a:stretch>
        </p:blipFill>
        <p:spPr>
          <a:xfrm>
            <a:off x="3750945" y="434975"/>
            <a:ext cx="5318760" cy="5801995"/>
          </a:xfrm>
          <a:prstGeom prst="rect">
            <a:avLst/>
          </a:prstGeom>
          <a:noFill/>
          <a:ln w="9525">
            <a:noFill/>
          </a:ln>
        </p:spPr>
      </p:pic>
      <p:pic>
        <p:nvPicPr>
          <p:cNvPr id="4" name="Picture 3"/>
          <p:cNvPicPr>
            <a:picLocks noChangeAspect="1"/>
          </p:cNvPicPr>
          <p:nvPr/>
        </p:nvPicPr>
        <p:blipFill>
          <a:blip r:embed="rId2"/>
          <a:stretch>
            <a:fillRect/>
          </a:stretch>
        </p:blipFill>
        <p:spPr>
          <a:xfrm>
            <a:off x="0" y="0"/>
            <a:ext cx="3750945" cy="3616325"/>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
          </p:nvPr>
        </p:nvSpPr>
        <p:spPr>
          <a:xfrm>
            <a:off x="285750" y="717550"/>
            <a:ext cx="8705850" cy="5426075"/>
          </a:xfrm>
        </p:spPr>
        <p:txBody>
          <a:bodyPr/>
          <a:p>
            <a:pPr algn="just"/>
            <a:r>
              <a:rPr sz="2400" b="0" dirty="0">
                <a:solidFill>
                  <a:srgbClr val="1119D7"/>
                </a:solidFill>
                <a:effectLst/>
                <a:latin typeface="+mj-lt"/>
                <a:ea typeface="+mj-ea"/>
                <a:cs typeface="+mj-cs"/>
              </a:rPr>
              <a:t>The PAC product is a second level product.</a:t>
            </a:r>
            <a:endParaRPr sz="2400" b="0" dirty="0">
              <a:solidFill>
                <a:srgbClr val="1119D7"/>
              </a:solidFill>
              <a:effectLst/>
              <a:latin typeface="+mj-lt"/>
              <a:ea typeface="+mj-ea"/>
              <a:cs typeface="+mj-cs"/>
            </a:endParaRPr>
          </a:p>
          <a:p>
            <a:pPr algn="just"/>
            <a:r>
              <a:rPr sz="2400" b="0" dirty="0">
                <a:solidFill>
                  <a:srgbClr val="1119D7"/>
                </a:solidFill>
                <a:effectLst/>
                <a:latin typeface="+mj-lt"/>
                <a:ea typeface="+mj-ea"/>
                <a:cs typeface="+mj-cs"/>
              </a:rPr>
              <a:t> It takes SRI products of the same type as input and accumulates the rainfall rates in a user-definable time period (look back time). </a:t>
            </a:r>
            <a:endParaRPr sz="2400" b="0" dirty="0">
              <a:solidFill>
                <a:srgbClr val="1119D7"/>
              </a:solidFill>
              <a:effectLst/>
              <a:latin typeface="+mj-lt"/>
              <a:ea typeface="+mj-ea"/>
              <a:cs typeface="+mj-cs"/>
            </a:endParaRPr>
          </a:p>
          <a:p>
            <a:pPr algn="just"/>
            <a:r>
              <a:rPr sz="2400" b="0" dirty="0">
                <a:solidFill>
                  <a:srgbClr val="1119D7"/>
                </a:solidFill>
                <a:effectLst/>
                <a:latin typeface="+mj-lt"/>
                <a:ea typeface="+mj-ea"/>
                <a:cs typeface="+mj-cs"/>
              </a:rPr>
              <a:t>Every time a new SRI product is generated, the PAC generation starts again. </a:t>
            </a:r>
            <a:endParaRPr sz="2400" b="0" dirty="0">
              <a:solidFill>
                <a:srgbClr val="1119D7"/>
              </a:solidFill>
              <a:effectLst/>
              <a:latin typeface="+mj-lt"/>
              <a:ea typeface="+mj-ea"/>
              <a:cs typeface="+mj-cs"/>
            </a:endParaRPr>
          </a:p>
          <a:p>
            <a:pPr algn="just"/>
            <a:r>
              <a:rPr sz="2400" b="0" dirty="0">
                <a:solidFill>
                  <a:srgbClr val="1119D7"/>
                </a:solidFill>
                <a:effectLst/>
                <a:latin typeface="+mj-lt"/>
                <a:ea typeface="+mj-ea"/>
                <a:cs typeface="+mj-cs"/>
              </a:rPr>
              <a:t>The display shows the colour coded rainfall amount in [mm] for the defined time period.  The display is similar to SRI product </a:t>
            </a:r>
            <a:endParaRPr sz="2400" b="0" dirty="0">
              <a:solidFill>
                <a:srgbClr val="1119D7"/>
              </a:solidFill>
              <a:effectLst/>
              <a:latin typeface="+mj-lt"/>
              <a:ea typeface="+mj-ea"/>
              <a:cs typeface="+mj-cs"/>
            </a:endParaRPr>
          </a:p>
        </p:txBody>
      </p:sp>
      <p:sp>
        <p:nvSpPr>
          <p:cNvPr id="676" name="Radial Velocity -  High wind"/>
          <p:cNvSpPr txBox="1"/>
          <p:nvPr/>
        </p:nvSpPr>
        <p:spPr>
          <a:xfrm>
            <a:off x="-83185" y="-309"/>
            <a:ext cx="9144000" cy="510774"/>
          </a:xfrm>
          <a:prstGeom prst="rect">
            <a:avLst/>
          </a:prstGeom>
          <a:noFill/>
          <a:ln w="12700" cap="flat">
            <a:noFill/>
            <a:miter lim="400000"/>
          </a:ln>
          <a:effectLst/>
        </p:spPr>
        <p:txBody>
          <a:bodyPr wrap="square" lIns="45718" tIns="45718" rIns="45718" bIns="45718" numCol="1" anchor="ctr">
            <a:spAutoFit/>
          </a:bodyPr>
          <a:lstStyle>
            <a:lvl1pPr algn="ctr">
              <a:tabLst>
                <a:tab pos="914400" algn="l"/>
                <a:tab pos="1828800" algn="l"/>
                <a:tab pos="2743200" algn="l"/>
                <a:tab pos="3657600" algn="l"/>
                <a:tab pos="4572000" algn="l"/>
                <a:tab pos="5486400" algn="l"/>
                <a:tab pos="6400800" algn="l"/>
                <a:tab pos="7315200" algn="l"/>
                <a:tab pos="8229600" algn="l"/>
                <a:tab pos="9144000" algn="l"/>
                <a:tab pos="10058400" algn="l"/>
              </a:tabLst>
              <a:defRPr sz="3000" b="1">
                <a:solidFill>
                  <a:srgbClr val="007E39"/>
                </a:solidFill>
                <a:latin typeface="Arial" panose="020B0604020202020204"/>
                <a:ea typeface="Arial" panose="020B0604020202020204"/>
                <a:cs typeface="Arial" panose="020B0604020202020204"/>
                <a:sym typeface="Arial" panose="020B0604020202020204"/>
              </a:defRPr>
            </a:lvl1pPr>
          </a:lstStyle>
          <a:p>
            <a:r>
              <a:t>PAC (Precipitation Accumulation)</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p:txBody>
          <a:bodyPr/>
          <a:p>
            <a:endParaRPr lang="en-US"/>
          </a:p>
        </p:txBody>
      </p:sp>
      <p:pic>
        <p:nvPicPr>
          <p:cNvPr id="4" name="Picture 3"/>
          <p:cNvPicPr>
            <a:picLocks noChangeAspect="1"/>
          </p:cNvPicPr>
          <p:nvPr/>
        </p:nvPicPr>
        <p:blipFill>
          <a:blip r:embed="rId1"/>
          <a:stretch>
            <a:fillRect/>
          </a:stretch>
        </p:blipFill>
        <p:spPr>
          <a:xfrm>
            <a:off x="85725" y="95885"/>
            <a:ext cx="8987790" cy="6200140"/>
          </a:xfrm>
          <a:prstGeom prst="rect">
            <a:avLst/>
          </a:prstGeom>
        </p:spPr>
      </p:pic>
    </p:spTree>
  </p:cSld>
  <p:clrMapOvr>
    <a:masterClrMapping/>
  </p:clrMapOvr>
  <p:transition spd="med"/>
</p:sld>
</file>

<file path=ppt/tags/tag1.xml><?xml version="1.0" encoding="utf-8"?>
<p:tagLst xmlns:p="http://schemas.openxmlformats.org/presentationml/2006/main">
  <p:tag name="TABLE_ENDDRAG_ORIGIN_RECT" val="686*183"/>
  <p:tag name="TABLE_ENDDRAG_RECT" val="5*72*686*183"/>
</p:tagLst>
</file>

<file path=ppt/theme/theme1.xml><?xml version="1.0" encoding="utf-8"?>
<a:theme xmlns:a="http://schemas.openxmlformats.org/drawingml/2006/main" name="imd">
  <a:themeElements>
    <a:clrScheme name="imd">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md">
      <a:majorFont>
        <a:latin typeface="Times New Roman"/>
        <a:ea typeface="Times New Roman"/>
        <a:cs typeface="Times New Roman"/>
      </a:majorFont>
      <a:minorFont>
        <a:latin typeface="Helvetica"/>
        <a:ea typeface="Helvetica"/>
        <a:cs typeface="Helvetica"/>
      </a:minorFont>
    </a:fontScheme>
    <a:fmtScheme name="im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48945"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448945"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imd">
  <a:themeElements>
    <a:clrScheme name="imd">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md">
      <a:majorFont>
        <a:latin typeface="Times New Roman"/>
        <a:ea typeface="Times New Roman"/>
        <a:cs typeface="Times New Roman"/>
      </a:majorFont>
      <a:minorFont>
        <a:latin typeface="Helvetica"/>
        <a:ea typeface="Helvetica"/>
        <a:cs typeface="Helvetica"/>
      </a:minorFont>
    </a:fontScheme>
    <a:fmtScheme name="im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48945"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448945"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imd">
  <a:themeElements>
    <a:clrScheme name="imd">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md">
      <a:majorFont>
        <a:latin typeface="Times New Roman"/>
        <a:ea typeface="Times New Roman"/>
        <a:cs typeface="Times New Roman"/>
      </a:majorFont>
      <a:minorFont>
        <a:latin typeface="Helvetica"/>
        <a:ea typeface="Helvetica"/>
        <a:cs typeface="Helvetica"/>
      </a:minorFont>
    </a:fontScheme>
    <a:fmtScheme name="im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48945"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448945"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imd">
  <a:themeElements>
    <a:clrScheme name="imd">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md">
      <a:majorFont>
        <a:latin typeface="Times New Roman"/>
        <a:ea typeface="Times New Roman"/>
        <a:cs typeface="Times New Roman"/>
      </a:majorFont>
      <a:minorFont>
        <a:latin typeface="Helvetica"/>
        <a:ea typeface="Helvetica"/>
        <a:cs typeface="Helvetica"/>
      </a:minorFont>
    </a:fontScheme>
    <a:fmtScheme name="im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48945"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448945"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imd">
  <a:themeElements>
    <a:clrScheme name="imd">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md">
      <a:majorFont>
        <a:latin typeface="Times New Roman"/>
        <a:ea typeface="Times New Roman"/>
        <a:cs typeface="Times New Roman"/>
      </a:majorFont>
      <a:minorFont>
        <a:latin typeface="Helvetica"/>
        <a:ea typeface="Helvetica"/>
        <a:cs typeface="Helvetica"/>
      </a:minorFont>
    </a:fontScheme>
    <a:fmtScheme name="im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48945"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448945"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md">
  <a:themeElements>
    <a:clrScheme name="imd">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md">
      <a:majorFont>
        <a:latin typeface="Times New Roman"/>
        <a:ea typeface="Times New Roman"/>
        <a:cs typeface="Times New Roman"/>
      </a:majorFont>
      <a:minorFont>
        <a:latin typeface="Helvetica"/>
        <a:ea typeface="Helvetica"/>
        <a:cs typeface="Helvetica"/>
      </a:minorFont>
    </a:fontScheme>
    <a:fmtScheme name="im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48945"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448945"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imd">
  <a:themeElements>
    <a:clrScheme name="imd">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md">
      <a:majorFont>
        <a:latin typeface="Times New Roman"/>
        <a:ea typeface="Times New Roman"/>
        <a:cs typeface="Times New Roman"/>
      </a:majorFont>
      <a:minorFont>
        <a:latin typeface="Helvetica"/>
        <a:ea typeface="Helvetica"/>
        <a:cs typeface="Helvetica"/>
      </a:minorFont>
    </a:fontScheme>
    <a:fmtScheme name="im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48945"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448945"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imd">
  <a:themeElements>
    <a:clrScheme name="imd">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md">
      <a:majorFont>
        <a:latin typeface="Times New Roman"/>
        <a:ea typeface="Times New Roman"/>
        <a:cs typeface="Times New Roman"/>
      </a:majorFont>
      <a:minorFont>
        <a:latin typeface="Helvetica"/>
        <a:ea typeface="Helvetica"/>
        <a:cs typeface="Helvetica"/>
      </a:minorFont>
    </a:fontScheme>
    <a:fmtScheme name="im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48945"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448945"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3_imd">
  <a:themeElements>
    <a:clrScheme name="imd">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md">
      <a:majorFont>
        <a:latin typeface="Times New Roman"/>
        <a:ea typeface="Times New Roman"/>
        <a:cs typeface="Times New Roman"/>
      </a:majorFont>
      <a:minorFont>
        <a:latin typeface="Helvetica"/>
        <a:ea typeface="Helvetica"/>
        <a:cs typeface="Helvetica"/>
      </a:minorFont>
    </a:fontScheme>
    <a:fmtScheme name="im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48945"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448945"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imd">
  <a:themeElements>
    <a:clrScheme name="imd">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md">
      <a:majorFont>
        <a:latin typeface="Times New Roman"/>
        <a:ea typeface="Times New Roman"/>
        <a:cs typeface="Times New Roman"/>
      </a:majorFont>
      <a:minorFont>
        <a:latin typeface="Helvetica"/>
        <a:ea typeface="Helvetica"/>
        <a:cs typeface="Helvetica"/>
      </a:minorFont>
    </a:fontScheme>
    <a:fmtScheme name="im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48945"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448945"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6935</Words>
  <Application>WPS Presentation</Application>
  <PresentationFormat>On-screen Show (4:3)</PresentationFormat>
  <Paragraphs>120</Paragraphs>
  <Slides>24</Slides>
  <Notes>0</Notes>
  <HiddenSlides>0</HiddenSlides>
  <MMClips>0</MMClips>
  <ScaleCrop>false</ScaleCrop>
  <HeadingPairs>
    <vt:vector size="6" baseType="variant">
      <vt:variant>
        <vt:lpstr>已用的字体</vt:lpstr>
      </vt:variant>
      <vt:variant>
        <vt:i4>17</vt:i4>
      </vt:variant>
      <vt:variant>
        <vt:lpstr>主题</vt:lpstr>
      </vt:variant>
      <vt:variant>
        <vt:i4>9</vt:i4>
      </vt:variant>
      <vt:variant>
        <vt:lpstr>幻灯片标题</vt:lpstr>
      </vt:variant>
      <vt:variant>
        <vt:i4>24</vt:i4>
      </vt:variant>
    </vt:vector>
  </HeadingPairs>
  <TitlesOfParts>
    <vt:vector size="50" baseType="lpstr">
      <vt:lpstr>Arial</vt:lpstr>
      <vt:lpstr>SimSun</vt:lpstr>
      <vt:lpstr>Wingdings</vt:lpstr>
      <vt:lpstr>Helvetica</vt:lpstr>
      <vt:lpstr>Arial</vt:lpstr>
      <vt:lpstr>Calibri</vt:lpstr>
      <vt:lpstr>Times New Roman</vt:lpstr>
      <vt:lpstr>Times</vt:lpstr>
      <vt:lpstr>Times New Roman</vt:lpstr>
      <vt:lpstr>Trebuchet MS</vt:lpstr>
      <vt:lpstr>CDCOGV+TimesNewRomanPSMT</vt:lpstr>
      <vt:lpstr>Segoe Print</vt:lpstr>
      <vt:lpstr>Microsoft YaHei</vt:lpstr>
      <vt:lpstr>Arial Unicode MS</vt:lpstr>
      <vt:lpstr>Tahoma</vt:lpstr>
      <vt:lpstr>Liberation Sans</vt:lpstr>
      <vt:lpstr>DejaVu LGC Sans</vt:lpstr>
      <vt:lpstr>imd</vt:lpstr>
      <vt:lpstr>1_imd</vt:lpstr>
      <vt:lpstr>2_imd</vt:lpstr>
      <vt:lpstr>4_imd</vt:lpstr>
      <vt:lpstr>imd</vt:lpstr>
      <vt:lpstr>4_imd</vt:lpstr>
      <vt:lpstr>5_imd</vt:lpstr>
      <vt:lpstr>3_imd</vt:lpstr>
      <vt:lpstr>imd</vt:lpstr>
      <vt:lpstr>DWR Basic Concepts and Products</vt:lpstr>
      <vt:lpstr>Prevailing Scan strategy - Experts panel recommended</vt:lpstr>
      <vt:lpstr>PowerPoint 演示文稿</vt:lpstr>
      <vt:lpstr>Advantages of prevailing Scan strategy</vt:lpstr>
      <vt:lpstr>Cone of silence - Palam Radar   Enlarged view </vt:lpstr>
      <vt:lpstr>Surface Rainfall Intensity (SRI)</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Hail Warning (HHW)</vt:lpstr>
      <vt:lpstr>PowerPoint 演示文稿</vt:lpstr>
      <vt:lpstr>WARNING (WRN)</vt:lpstr>
      <vt:lpstr>PowerPoint 演示文稿</vt:lpstr>
      <vt:lpstr>Storm Tracking (TRK)</vt:lpstr>
      <vt:lpstr>PowerPoint 演示文稿</vt:lpstr>
      <vt:lpstr>Layer Turbulence (LTB)</vt:lpstr>
      <vt:lpstr>Radial Shear  (RDS)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DWR Basic Concepts and Products</dc:title>
  <dc:creator/>
  <cp:lastModifiedBy>Jaan Mohmmad</cp:lastModifiedBy>
  <cp:revision>14</cp:revision>
  <dcterms:created xsi:type="dcterms:W3CDTF">2024-09-25T04:41:39Z</dcterms:created>
  <dcterms:modified xsi:type="dcterms:W3CDTF">2024-09-25T10:30:06Z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6001FB0B25424D8CBC1BB6F1ECD97C47_13</vt:lpwstr>
  </property>
  <property fmtid="{D5CDD505-2E9C-101B-9397-08002B2CF9AE}" pid="3" name="KSOProductBuildVer">
    <vt:lpwstr>1033-12.2.0.18165</vt:lpwstr>
  </property>
</Properties>
</file>