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72" r:id="rId5"/>
    <p:sldId id="263" r:id="rId6"/>
    <p:sldId id="270" r:id="rId7"/>
    <p:sldId id="260" r:id="rId8"/>
    <p:sldId id="257" r:id="rId9"/>
    <p:sldId id="269" r:id="rId10"/>
    <p:sldId id="259" r:id="rId11"/>
    <p:sldId id="262" r:id="rId12"/>
    <p:sldId id="271" r:id="rId13"/>
    <p:sldId id="267" r:id="rId14"/>
    <p:sldId id="268" r:id="rId15"/>
    <p:sldId id="266"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30F671-DB32-4802-B0A0-CB19C791BF8C}" v="14" dt="2025-04-08T22:56:12.004"/>
    <p1510:client id="{937950AE-CB02-F7CA-2ABC-3072F3A4536A}" v="445" dt="2025-04-09T11:39:06.3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612F31-C0AC-4725-9F30-7EA12B44D595}"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55E5940C-585A-4E4B-B911-3633265AFAF7}">
      <dgm:prSet/>
      <dgm:spPr/>
      <dgm:t>
        <a:bodyPr/>
        <a:lstStyle/>
        <a:p>
          <a:r>
            <a:rPr lang="en-US"/>
            <a:t>Fragmented support</a:t>
          </a:r>
        </a:p>
      </dgm:t>
    </dgm:pt>
    <dgm:pt modelId="{94375D37-040A-438E-B581-92A3FAE649CF}" type="parTrans" cxnId="{E71AC7FA-5607-4781-9525-D5CE2F5ACB13}">
      <dgm:prSet/>
      <dgm:spPr/>
      <dgm:t>
        <a:bodyPr/>
        <a:lstStyle/>
        <a:p>
          <a:endParaRPr lang="en-US"/>
        </a:p>
      </dgm:t>
    </dgm:pt>
    <dgm:pt modelId="{BAF32395-F24C-4CE7-8EBE-0FE38F6BFFB4}" type="sibTrans" cxnId="{E71AC7FA-5607-4781-9525-D5CE2F5ACB13}">
      <dgm:prSet/>
      <dgm:spPr/>
      <dgm:t>
        <a:bodyPr/>
        <a:lstStyle/>
        <a:p>
          <a:endParaRPr lang="en-US"/>
        </a:p>
      </dgm:t>
    </dgm:pt>
    <dgm:pt modelId="{E9CEA013-CCBB-4E84-9007-9FD95E0770D8}">
      <dgm:prSet/>
      <dgm:spPr/>
      <dgm:t>
        <a:bodyPr/>
        <a:lstStyle/>
        <a:p>
          <a:r>
            <a:rPr lang="en-US"/>
            <a:t>Delayed ticket resolution</a:t>
          </a:r>
        </a:p>
      </dgm:t>
    </dgm:pt>
    <dgm:pt modelId="{EFA4A178-586A-4AEE-A1B3-4B15E1D52611}" type="parTrans" cxnId="{16B433F8-ED71-48B6-98B7-FCAD9ED3DB90}">
      <dgm:prSet/>
      <dgm:spPr/>
      <dgm:t>
        <a:bodyPr/>
        <a:lstStyle/>
        <a:p>
          <a:endParaRPr lang="en-US"/>
        </a:p>
      </dgm:t>
    </dgm:pt>
    <dgm:pt modelId="{A8F034B6-017B-47D5-9A1D-158026080709}" type="sibTrans" cxnId="{16B433F8-ED71-48B6-98B7-FCAD9ED3DB90}">
      <dgm:prSet/>
      <dgm:spPr/>
      <dgm:t>
        <a:bodyPr/>
        <a:lstStyle/>
        <a:p>
          <a:endParaRPr lang="en-US"/>
        </a:p>
      </dgm:t>
    </dgm:pt>
    <dgm:pt modelId="{2BD75915-E846-40CC-B727-AB955D55F183}">
      <dgm:prSet/>
      <dgm:spPr/>
      <dgm:t>
        <a:bodyPr/>
        <a:lstStyle/>
        <a:p>
          <a:r>
            <a:rPr lang="en-US"/>
            <a:t>Lack of automation and reporting</a:t>
          </a:r>
        </a:p>
      </dgm:t>
    </dgm:pt>
    <dgm:pt modelId="{7D471E2E-1BC1-422A-8214-82636CC14776}" type="parTrans" cxnId="{30615C2F-49BC-47EF-9B4D-7E3DFAEA8577}">
      <dgm:prSet/>
      <dgm:spPr/>
      <dgm:t>
        <a:bodyPr/>
        <a:lstStyle/>
        <a:p>
          <a:endParaRPr lang="en-US"/>
        </a:p>
      </dgm:t>
    </dgm:pt>
    <dgm:pt modelId="{790132F6-1C19-4662-852C-AF13CB32F769}" type="sibTrans" cxnId="{30615C2F-49BC-47EF-9B4D-7E3DFAEA8577}">
      <dgm:prSet/>
      <dgm:spPr/>
      <dgm:t>
        <a:bodyPr/>
        <a:lstStyle/>
        <a:p>
          <a:endParaRPr lang="en-US"/>
        </a:p>
      </dgm:t>
    </dgm:pt>
    <dgm:pt modelId="{E3DC952D-D867-4530-9203-9C7D3C423E19}">
      <dgm:prSet/>
      <dgm:spPr/>
      <dgm:t>
        <a:bodyPr/>
        <a:lstStyle/>
        <a:p>
          <a:r>
            <a:rPr lang="en-US"/>
            <a:t>Poor visibility for end users</a:t>
          </a:r>
        </a:p>
      </dgm:t>
    </dgm:pt>
    <dgm:pt modelId="{0625780C-87C9-49D6-8B52-EFDB4D61F42D}" type="parTrans" cxnId="{BAF41EEE-C2D1-4DD8-A04C-6DE1F1FAA698}">
      <dgm:prSet/>
      <dgm:spPr/>
      <dgm:t>
        <a:bodyPr/>
        <a:lstStyle/>
        <a:p>
          <a:endParaRPr lang="en-US"/>
        </a:p>
      </dgm:t>
    </dgm:pt>
    <dgm:pt modelId="{2C74C6F8-A7D0-4A97-A779-2FAE700816FB}" type="sibTrans" cxnId="{BAF41EEE-C2D1-4DD8-A04C-6DE1F1FAA698}">
      <dgm:prSet/>
      <dgm:spPr/>
      <dgm:t>
        <a:bodyPr/>
        <a:lstStyle/>
        <a:p>
          <a:endParaRPr lang="en-US"/>
        </a:p>
      </dgm:t>
    </dgm:pt>
    <dgm:pt modelId="{A326DD23-079B-4FB8-84B4-713C79A65606}" type="pres">
      <dgm:prSet presAssocID="{BC612F31-C0AC-4725-9F30-7EA12B44D595}" presName="hierChild1" presStyleCnt="0">
        <dgm:presLayoutVars>
          <dgm:chPref val="1"/>
          <dgm:dir/>
          <dgm:animOne val="branch"/>
          <dgm:animLvl val="lvl"/>
          <dgm:resizeHandles/>
        </dgm:presLayoutVars>
      </dgm:prSet>
      <dgm:spPr/>
    </dgm:pt>
    <dgm:pt modelId="{8060360E-9AEC-45E9-9B71-B752654B6C83}" type="pres">
      <dgm:prSet presAssocID="{55E5940C-585A-4E4B-B911-3633265AFAF7}" presName="hierRoot1" presStyleCnt="0"/>
      <dgm:spPr/>
    </dgm:pt>
    <dgm:pt modelId="{6DE7954B-CD74-421E-B94A-1947420D4665}" type="pres">
      <dgm:prSet presAssocID="{55E5940C-585A-4E4B-B911-3633265AFAF7}" presName="composite" presStyleCnt="0"/>
      <dgm:spPr/>
    </dgm:pt>
    <dgm:pt modelId="{BDA9E369-07E4-4E15-97CC-627D511A0B59}" type="pres">
      <dgm:prSet presAssocID="{55E5940C-585A-4E4B-B911-3633265AFAF7}" presName="background" presStyleLbl="node0" presStyleIdx="0" presStyleCnt="4"/>
      <dgm:spPr/>
    </dgm:pt>
    <dgm:pt modelId="{01FF10EF-D586-4819-8709-49A1D6A2B46B}" type="pres">
      <dgm:prSet presAssocID="{55E5940C-585A-4E4B-B911-3633265AFAF7}" presName="text" presStyleLbl="fgAcc0" presStyleIdx="0" presStyleCnt="4">
        <dgm:presLayoutVars>
          <dgm:chPref val="3"/>
        </dgm:presLayoutVars>
      </dgm:prSet>
      <dgm:spPr/>
    </dgm:pt>
    <dgm:pt modelId="{FB437C7C-FE0C-4185-9D58-50236523CA1C}" type="pres">
      <dgm:prSet presAssocID="{55E5940C-585A-4E4B-B911-3633265AFAF7}" presName="hierChild2" presStyleCnt="0"/>
      <dgm:spPr/>
    </dgm:pt>
    <dgm:pt modelId="{3327D263-591B-4B69-9BAC-378D09F66E17}" type="pres">
      <dgm:prSet presAssocID="{E9CEA013-CCBB-4E84-9007-9FD95E0770D8}" presName="hierRoot1" presStyleCnt="0"/>
      <dgm:spPr/>
    </dgm:pt>
    <dgm:pt modelId="{FA774B9F-48A7-4A61-9477-EC9E609A0E44}" type="pres">
      <dgm:prSet presAssocID="{E9CEA013-CCBB-4E84-9007-9FD95E0770D8}" presName="composite" presStyleCnt="0"/>
      <dgm:spPr/>
    </dgm:pt>
    <dgm:pt modelId="{846FBCE9-FBA8-4007-9AE2-ADD3E7F5C6B6}" type="pres">
      <dgm:prSet presAssocID="{E9CEA013-CCBB-4E84-9007-9FD95E0770D8}" presName="background" presStyleLbl="node0" presStyleIdx="1" presStyleCnt="4"/>
      <dgm:spPr/>
    </dgm:pt>
    <dgm:pt modelId="{5BC9D29C-B868-452F-8A26-62939ACDF3E3}" type="pres">
      <dgm:prSet presAssocID="{E9CEA013-CCBB-4E84-9007-9FD95E0770D8}" presName="text" presStyleLbl="fgAcc0" presStyleIdx="1" presStyleCnt="4">
        <dgm:presLayoutVars>
          <dgm:chPref val="3"/>
        </dgm:presLayoutVars>
      </dgm:prSet>
      <dgm:spPr/>
    </dgm:pt>
    <dgm:pt modelId="{515707B4-0575-4951-AFC9-990F8A8A3926}" type="pres">
      <dgm:prSet presAssocID="{E9CEA013-CCBB-4E84-9007-9FD95E0770D8}" presName="hierChild2" presStyleCnt="0"/>
      <dgm:spPr/>
    </dgm:pt>
    <dgm:pt modelId="{6EEC42B8-2A83-4DFD-B102-9789376F5CB3}" type="pres">
      <dgm:prSet presAssocID="{2BD75915-E846-40CC-B727-AB955D55F183}" presName="hierRoot1" presStyleCnt="0"/>
      <dgm:spPr/>
    </dgm:pt>
    <dgm:pt modelId="{604C0518-D22F-4488-91DC-EA7E6AC2347B}" type="pres">
      <dgm:prSet presAssocID="{2BD75915-E846-40CC-B727-AB955D55F183}" presName="composite" presStyleCnt="0"/>
      <dgm:spPr/>
    </dgm:pt>
    <dgm:pt modelId="{49247984-25C1-44D6-9E79-7CD73CA92900}" type="pres">
      <dgm:prSet presAssocID="{2BD75915-E846-40CC-B727-AB955D55F183}" presName="background" presStyleLbl="node0" presStyleIdx="2" presStyleCnt="4"/>
      <dgm:spPr/>
    </dgm:pt>
    <dgm:pt modelId="{8AA2024E-AB59-48AB-AE7F-A64B744248C6}" type="pres">
      <dgm:prSet presAssocID="{2BD75915-E846-40CC-B727-AB955D55F183}" presName="text" presStyleLbl="fgAcc0" presStyleIdx="2" presStyleCnt="4">
        <dgm:presLayoutVars>
          <dgm:chPref val="3"/>
        </dgm:presLayoutVars>
      </dgm:prSet>
      <dgm:spPr/>
    </dgm:pt>
    <dgm:pt modelId="{E83EF1A9-7CE1-47A8-9ACD-2F38D227DDFD}" type="pres">
      <dgm:prSet presAssocID="{2BD75915-E846-40CC-B727-AB955D55F183}" presName="hierChild2" presStyleCnt="0"/>
      <dgm:spPr/>
    </dgm:pt>
    <dgm:pt modelId="{96D86D15-5A60-419B-B8D1-387B0FC82EDB}" type="pres">
      <dgm:prSet presAssocID="{E3DC952D-D867-4530-9203-9C7D3C423E19}" presName="hierRoot1" presStyleCnt="0"/>
      <dgm:spPr/>
    </dgm:pt>
    <dgm:pt modelId="{8B82602C-F7CF-423C-8907-B3C7DAA2D96C}" type="pres">
      <dgm:prSet presAssocID="{E3DC952D-D867-4530-9203-9C7D3C423E19}" presName="composite" presStyleCnt="0"/>
      <dgm:spPr/>
    </dgm:pt>
    <dgm:pt modelId="{1268F019-0AE4-49EF-8F57-7C1EF46C61AB}" type="pres">
      <dgm:prSet presAssocID="{E3DC952D-D867-4530-9203-9C7D3C423E19}" presName="background" presStyleLbl="node0" presStyleIdx="3" presStyleCnt="4"/>
      <dgm:spPr/>
    </dgm:pt>
    <dgm:pt modelId="{831EBC9F-D3A5-4389-8A8C-7F1E9B907923}" type="pres">
      <dgm:prSet presAssocID="{E3DC952D-D867-4530-9203-9C7D3C423E19}" presName="text" presStyleLbl="fgAcc0" presStyleIdx="3" presStyleCnt="4">
        <dgm:presLayoutVars>
          <dgm:chPref val="3"/>
        </dgm:presLayoutVars>
      </dgm:prSet>
      <dgm:spPr/>
    </dgm:pt>
    <dgm:pt modelId="{7C83584D-212F-4376-BB4B-7EC4CC78F711}" type="pres">
      <dgm:prSet presAssocID="{E3DC952D-D867-4530-9203-9C7D3C423E19}" presName="hierChild2" presStyleCnt="0"/>
      <dgm:spPr/>
    </dgm:pt>
  </dgm:ptLst>
  <dgm:cxnLst>
    <dgm:cxn modelId="{1972D021-4A51-40FC-8372-4FDA3479D129}" type="presOf" srcId="{E3DC952D-D867-4530-9203-9C7D3C423E19}" destId="{831EBC9F-D3A5-4389-8A8C-7F1E9B907923}" srcOrd="0" destOrd="0" presId="urn:microsoft.com/office/officeart/2005/8/layout/hierarchy1"/>
    <dgm:cxn modelId="{30615C2F-49BC-47EF-9B4D-7E3DFAEA8577}" srcId="{BC612F31-C0AC-4725-9F30-7EA12B44D595}" destId="{2BD75915-E846-40CC-B727-AB955D55F183}" srcOrd="2" destOrd="0" parTransId="{7D471E2E-1BC1-422A-8214-82636CC14776}" sibTransId="{790132F6-1C19-4662-852C-AF13CB32F769}"/>
    <dgm:cxn modelId="{99044E5C-CCDF-4315-A43F-8CAA0E14EDF2}" type="presOf" srcId="{2BD75915-E846-40CC-B727-AB955D55F183}" destId="{8AA2024E-AB59-48AB-AE7F-A64B744248C6}" srcOrd="0" destOrd="0" presId="urn:microsoft.com/office/officeart/2005/8/layout/hierarchy1"/>
    <dgm:cxn modelId="{8682AC8A-698C-43FE-B1C8-AAD673C1D562}" type="presOf" srcId="{BC612F31-C0AC-4725-9F30-7EA12B44D595}" destId="{A326DD23-079B-4FB8-84B4-713C79A65606}" srcOrd="0" destOrd="0" presId="urn:microsoft.com/office/officeart/2005/8/layout/hierarchy1"/>
    <dgm:cxn modelId="{0F42B1B1-0FBB-49E9-BB50-9411C897E154}" type="presOf" srcId="{55E5940C-585A-4E4B-B911-3633265AFAF7}" destId="{01FF10EF-D586-4819-8709-49A1D6A2B46B}" srcOrd="0" destOrd="0" presId="urn:microsoft.com/office/officeart/2005/8/layout/hierarchy1"/>
    <dgm:cxn modelId="{BAF41EEE-C2D1-4DD8-A04C-6DE1F1FAA698}" srcId="{BC612F31-C0AC-4725-9F30-7EA12B44D595}" destId="{E3DC952D-D867-4530-9203-9C7D3C423E19}" srcOrd="3" destOrd="0" parTransId="{0625780C-87C9-49D6-8B52-EFDB4D61F42D}" sibTransId="{2C74C6F8-A7D0-4A97-A779-2FAE700816FB}"/>
    <dgm:cxn modelId="{16B433F8-ED71-48B6-98B7-FCAD9ED3DB90}" srcId="{BC612F31-C0AC-4725-9F30-7EA12B44D595}" destId="{E9CEA013-CCBB-4E84-9007-9FD95E0770D8}" srcOrd="1" destOrd="0" parTransId="{EFA4A178-586A-4AEE-A1B3-4B15E1D52611}" sibTransId="{A8F034B6-017B-47D5-9A1D-158026080709}"/>
    <dgm:cxn modelId="{08881CF9-B0E3-4B39-A54E-B93973A3D1AA}" type="presOf" srcId="{E9CEA013-CCBB-4E84-9007-9FD95E0770D8}" destId="{5BC9D29C-B868-452F-8A26-62939ACDF3E3}" srcOrd="0" destOrd="0" presId="urn:microsoft.com/office/officeart/2005/8/layout/hierarchy1"/>
    <dgm:cxn modelId="{E71AC7FA-5607-4781-9525-D5CE2F5ACB13}" srcId="{BC612F31-C0AC-4725-9F30-7EA12B44D595}" destId="{55E5940C-585A-4E4B-B911-3633265AFAF7}" srcOrd="0" destOrd="0" parTransId="{94375D37-040A-438E-B581-92A3FAE649CF}" sibTransId="{BAF32395-F24C-4CE7-8EBE-0FE38F6BFFB4}"/>
    <dgm:cxn modelId="{DDDE36F8-6882-4A6D-B074-0B706D44AB2B}" type="presParOf" srcId="{A326DD23-079B-4FB8-84B4-713C79A65606}" destId="{8060360E-9AEC-45E9-9B71-B752654B6C83}" srcOrd="0" destOrd="0" presId="urn:microsoft.com/office/officeart/2005/8/layout/hierarchy1"/>
    <dgm:cxn modelId="{48AFA1AA-40CC-438B-8960-9AF9BE33719B}" type="presParOf" srcId="{8060360E-9AEC-45E9-9B71-B752654B6C83}" destId="{6DE7954B-CD74-421E-B94A-1947420D4665}" srcOrd="0" destOrd="0" presId="urn:microsoft.com/office/officeart/2005/8/layout/hierarchy1"/>
    <dgm:cxn modelId="{97B68252-5C36-4EFC-ACE6-DC6819180BBB}" type="presParOf" srcId="{6DE7954B-CD74-421E-B94A-1947420D4665}" destId="{BDA9E369-07E4-4E15-97CC-627D511A0B59}" srcOrd="0" destOrd="0" presId="urn:microsoft.com/office/officeart/2005/8/layout/hierarchy1"/>
    <dgm:cxn modelId="{CBEBDC76-8531-43FC-B5EA-C358349BBC96}" type="presParOf" srcId="{6DE7954B-CD74-421E-B94A-1947420D4665}" destId="{01FF10EF-D586-4819-8709-49A1D6A2B46B}" srcOrd="1" destOrd="0" presId="urn:microsoft.com/office/officeart/2005/8/layout/hierarchy1"/>
    <dgm:cxn modelId="{679514E6-B34A-4967-94FD-276BEE044374}" type="presParOf" srcId="{8060360E-9AEC-45E9-9B71-B752654B6C83}" destId="{FB437C7C-FE0C-4185-9D58-50236523CA1C}" srcOrd="1" destOrd="0" presId="urn:microsoft.com/office/officeart/2005/8/layout/hierarchy1"/>
    <dgm:cxn modelId="{CA6DA8D7-F469-477E-8D01-6B79A2713840}" type="presParOf" srcId="{A326DD23-079B-4FB8-84B4-713C79A65606}" destId="{3327D263-591B-4B69-9BAC-378D09F66E17}" srcOrd="1" destOrd="0" presId="urn:microsoft.com/office/officeart/2005/8/layout/hierarchy1"/>
    <dgm:cxn modelId="{DAC3BFD3-1249-4B45-8AE2-70E0CAC6C3FE}" type="presParOf" srcId="{3327D263-591B-4B69-9BAC-378D09F66E17}" destId="{FA774B9F-48A7-4A61-9477-EC9E609A0E44}" srcOrd="0" destOrd="0" presId="urn:microsoft.com/office/officeart/2005/8/layout/hierarchy1"/>
    <dgm:cxn modelId="{208FDC2A-49A9-4202-B66A-0A2600DB37FE}" type="presParOf" srcId="{FA774B9F-48A7-4A61-9477-EC9E609A0E44}" destId="{846FBCE9-FBA8-4007-9AE2-ADD3E7F5C6B6}" srcOrd="0" destOrd="0" presId="urn:microsoft.com/office/officeart/2005/8/layout/hierarchy1"/>
    <dgm:cxn modelId="{CA4A88ED-ABA3-4A73-B953-CC9622EDBA73}" type="presParOf" srcId="{FA774B9F-48A7-4A61-9477-EC9E609A0E44}" destId="{5BC9D29C-B868-452F-8A26-62939ACDF3E3}" srcOrd="1" destOrd="0" presId="urn:microsoft.com/office/officeart/2005/8/layout/hierarchy1"/>
    <dgm:cxn modelId="{45735674-6C69-4CFF-AB4F-055443EE4495}" type="presParOf" srcId="{3327D263-591B-4B69-9BAC-378D09F66E17}" destId="{515707B4-0575-4951-AFC9-990F8A8A3926}" srcOrd="1" destOrd="0" presId="urn:microsoft.com/office/officeart/2005/8/layout/hierarchy1"/>
    <dgm:cxn modelId="{84FB7C8F-F680-44A3-92A9-AD02B43777C7}" type="presParOf" srcId="{A326DD23-079B-4FB8-84B4-713C79A65606}" destId="{6EEC42B8-2A83-4DFD-B102-9789376F5CB3}" srcOrd="2" destOrd="0" presId="urn:microsoft.com/office/officeart/2005/8/layout/hierarchy1"/>
    <dgm:cxn modelId="{8E79413C-DA5F-4FE5-8EA0-65E4018B73EB}" type="presParOf" srcId="{6EEC42B8-2A83-4DFD-B102-9789376F5CB3}" destId="{604C0518-D22F-4488-91DC-EA7E6AC2347B}" srcOrd="0" destOrd="0" presId="urn:microsoft.com/office/officeart/2005/8/layout/hierarchy1"/>
    <dgm:cxn modelId="{FD0D2A16-441F-44D9-9EDA-B779926C0345}" type="presParOf" srcId="{604C0518-D22F-4488-91DC-EA7E6AC2347B}" destId="{49247984-25C1-44D6-9E79-7CD73CA92900}" srcOrd="0" destOrd="0" presId="urn:microsoft.com/office/officeart/2005/8/layout/hierarchy1"/>
    <dgm:cxn modelId="{944AEAE7-5441-43C3-8FEA-EB17DC12F4F3}" type="presParOf" srcId="{604C0518-D22F-4488-91DC-EA7E6AC2347B}" destId="{8AA2024E-AB59-48AB-AE7F-A64B744248C6}" srcOrd="1" destOrd="0" presId="urn:microsoft.com/office/officeart/2005/8/layout/hierarchy1"/>
    <dgm:cxn modelId="{63191DED-39E8-4ECD-AFF5-62D92D7F6A38}" type="presParOf" srcId="{6EEC42B8-2A83-4DFD-B102-9789376F5CB3}" destId="{E83EF1A9-7CE1-47A8-9ACD-2F38D227DDFD}" srcOrd="1" destOrd="0" presId="urn:microsoft.com/office/officeart/2005/8/layout/hierarchy1"/>
    <dgm:cxn modelId="{2F21B3B5-CDFD-43EB-B586-AADADAAA901F}" type="presParOf" srcId="{A326DD23-079B-4FB8-84B4-713C79A65606}" destId="{96D86D15-5A60-419B-B8D1-387B0FC82EDB}" srcOrd="3" destOrd="0" presId="urn:microsoft.com/office/officeart/2005/8/layout/hierarchy1"/>
    <dgm:cxn modelId="{0616279B-99C6-4EE6-8A83-1F47EED5C4A8}" type="presParOf" srcId="{96D86D15-5A60-419B-B8D1-387B0FC82EDB}" destId="{8B82602C-F7CF-423C-8907-B3C7DAA2D96C}" srcOrd="0" destOrd="0" presId="urn:microsoft.com/office/officeart/2005/8/layout/hierarchy1"/>
    <dgm:cxn modelId="{47083396-BAB3-43E5-8592-671D263FA73A}" type="presParOf" srcId="{8B82602C-F7CF-423C-8907-B3C7DAA2D96C}" destId="{1268F019-0AE4-49EF-8F57-7C1EF46C61AB}" srcOrd="0" destOrd="0" presId="urn:microsoft.com/office/officeart/2005/8/layout/hierarchy1"/>
    <dgm:cxn modelId="{2C0A7622-6A04-4ED9-B8E1-D96303C395BA}" type="presParOf" srcId="{8B82602C-F7CF-423C-8907-B3C7DAA2D96C}" destId="{831EBC9F-D3A5-4389-8A8C-7F1E9B907923}" srcOrd="1" destOrd="0" presId="urn:microsoft.com/office/officeart/2005/8/layout/hierarchy1"/>
    <dgm:cxn modelId="{0EC8A32C-488B-4865-9E51-075AE1ECE945}" type="presParOf" srcId="{96D86D15-5A60-419B-B8D1-387B0FC82EDB}" destId="{7C83584D-212F-4376-BB4B-7EC4CC78F71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49E738-89DE-4095-B362-F2604665DFC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3EBFED5-9E11-4903-9A64-3870512578E6}">
      <dgm:prSet/>
      <dgm:spPr/>
      <dgm:t>
        <a:bodyPr/>
        <a:lstStyle/>
        <a:p>
          <a:r>
            <a:rPr lang="en-US"/>
            <a:t>Planning (Weeks 1–2)</a:t>
          </a:r>
        </a:p>
      </dgm:t>
    </dgm:pt>
    <dgm:pt modelId="{4269692E-A89E-4997-AF03-065674CBCE48}" type="parTrans" cxnId="{97BDE592-FD03-495D-8450-CFEC3E237ED4}">
      <dgm:prSet/>
      <dgm:spPr/>
      <dgm:t>
        <a:bodyPr/>
        <a:lstStyle/>
        <a:p>
          <a:endParaRPr lang="en-US"/>
        </a:p>
      </dgm:t>
    </dgm:pt>
    <dgm:pt modelId="{4C90613F-3448-45B6-8A15-1BFD9E893FA0}" type="sibTrans" cxnId="{97BDE592-FD03-495D-8450-CFEC3E237ED4}">
      <dgm:prSet/>
      <dgm:spPr/>
      <dgm:t>
        <a:bodyPr/>
        <a:lstStyle/>
        <a:p>
          <a:endParaRPr lang="en-US"/>
        </a:p>
      </dgm:t>
    </dgm:pt>
    <dgm:pt modelId="{489B7CD5-98D8-484F-83E6-4F9886FB82BB}">
      <dgm:prSet/>
      <dgm:spPr/>
      <dgm:t>
        <a:bodyPr/>
        <a:lstStyle/>
        <a:p>
          <a:r>
            <a:rPr lang="en-US"/>
            <a:t>Deployment &amp; Integration (Weeks 3–4)</a:t>
          </a:r>
        </a:p>
      </dgm:t>
    </dgm:pt>
    <dgm:pt modelId="{7B51F49C-4B58-42B1-BA50-3BABE3CB88EC}" type="parTrans" cxnId="{ECCBE159-54AF-4DFF-AC5F-9E41AB9F47F1}">
      <dgm:prSet/>
      <dgm:spPr/>
      <dgm:t>
        <a:bodyPr/>
        <a:lstStyle/>
        <a:p>
          <a:endParaRPr lang="en-US"/>
        </a:p>
      </dgm:t>
    </dgm:pt>
    <dgm:pt modelId="{8BDA3957-4F15-42F7-8656-36989400B5CB}" type="sibTrans" cxnId="{ECCBE159-54AF-4DFF-AC5F-9E41AB9F47F1}">
      <dgm:prSet/>
      <dgm:spPr/>
      <dgm:t>
        <a:bodyPr/>
        <a:lstStyle/>
        <a:p>
          <a:endParaRPr lang="en-US"/>
        </a:p>
      </dgm:t>
    </dgm:pt>
    <dgm:pt modelId="{60A7A4AE-040A-4BF8-AD26-642C8FE5FD3E}">
      <dgm:prSet/>
      <dgm:spPr/>
      <dgm:t>
        <a:bodyPr/>
        <a:lstStyle/>
        <a:p>
          <a:r>
            <a:rPr lang="en-US"/>
            <a:t>Go-Live &amp; Optimization (Weeks 5–6)</a:t>
          </a:r>
        </a:p>
      </dgm:t>
    </dgm:pt>
    <dgm:pt modelId="{58231EA0-D1DA-408D-A999-B4DAA56DD284}" type="parTrans" cxnId="{515D6C18-1A1C-498A-8855-53BA29E980E7}">
      <dgm:prSet/>
      <dgm:spPr/>
      <dgm:t>
        <a:bodyPr/>
        <a:lstStyle/>
        <a:p>
          <a:endParaRPr lang="en-US"/>
        </a:p>
      </dgm:t>
    </dgm:pt>
    <dgm:pt modelId="{E0DFC5CA-1E8D-4C94-8963-13E3D6E97FF2}" type="sibTrans" cxnId="{515D6C18-1A1C-498A-8855-53BA29E980E7}">
      <dgm:prSet/>
      <dgm:spPr/>
      <dgm:t>
        <a:bodyPr/>
        <a:lstStyle/>
        <a:p>
          <a:endParaRPr lang="en-US"/>
        </a:p>
      </dgm:t>
    </dgm:pt>
    <dgm:pt modelId="{C6C0E0A0-E503-406C-85F9-143FD1220907}" type="pres">
      <dgm:prSet presAssocID="{4C49E738-89DE-4095-B362-F2604665DFC8}" presName="root" presStyleCnt="0">
        <dgm:presLayoutVars>
          <dgm:dir/>
          <dgm:resizeHandles val="exact"/>
        </dgm:presLayoutVars>
      </dgm:prSet>
      <dgm:spPr/>
    </dgm:pt>
    <dgm:pt modelId="{6CA1E29D-47DB-4DF6-A42F-076D47D85363}" type="pres">
      <dgm:prSet presAssocID="{33EBFED5-9E11-4903-9A64-3870512578E6}" presName="compNode" presStyleCnt="0"/>
      <dgm:spPr/>
    </dgm:pt>
    <dgm:pt modelId="{5DBBB10E-DC55-4448-8BAC-F7D55DF8A6C6}" type="pres">
      <dgm:prSet presAssocID="{33EBFED5-9E11-4903-9A64-3870512578E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eting"/>
        </a:ext>
      </dgm:extLst>
    </dgm:pt>
    <dgm:pt modelId="{E24A804C-0FC7-4B58-93F2-1A01AFF5BB04}" type="pres">
      <dgm:prSet presAssocID="{33EBFED5-9E11-4903-9A64-3870512578E6}" presName="spaceRect" presStyleCnt="0"/>
      <dgm:spPr/>
    </dgm:pt>
    <dgm:pt modelId="{03333089-8E49-4550-9CF2-A5F37D34AC05}" type="pres">
      <dgm:prSet presAssocID="{33EBFED5-9E11-4903-9A64-3870512578E6}" presName="textRect" presStyleLbl="revTx" presStyleIdx="0" presStyleCnt="3">
        <dgm:presLayoutVars>
          <dgm:chMax val="1"/>
          <dgm:chPref val="1"/>
        </dgm:presLayoutVars>
      </dgm:prSet>
      <dgm:spPr/>
    </dgm:pt>
    <dgm:pt modelId="{277E35FC-342B-4D9C-B82B-AEA279BC2D6A}" type="pres">
      <dgm:prSet presAssocID="{4C90613F-3448-45B6-8A15-1BFD9E893FA0}" presName="sibTrans" presStyleCnt="0"/>
      <dgm:spPr/>
    </dgm:pt>
    <dgm:pt modelId="{3A7D2B33-F7B0-45CC-B446-94ACB6C60FA0}" type="pres">
      <dgm:prSet presAssocID="{489B7CD5-98D8-484F-83E6-4F9886FB82BB}" presName="compNode" presStyleCnt="0"/>
      <dgm:spPr/>
    </dgm:pt>
    <dgm:pt modelId="{8E926CC0-1045-4057-8D0E-0E9033D555DD}" type="pres">
      <dgm:prSet presAssocID="{489B7CD5-98D8-484F-83E6-4F9886FB82B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E17808E0-852A-4384-A8EB-DA955AD404CF}" type="pres">
      <dgm:prSet presAssocID="{489B7CD5-98D8-484F-83E6-4F9886FB82BB}" presName="spaceRect" presStyleCnt="0"/>
      <dgm:spPr/>
    </dgm:pt>
    <dgm:pt modelId="{D07AEE63-FF90-42E7-A8BD-D5DB3DA5E2EB}" type="pres">
      <dgm:prSet presAssocID="{489B7CD5-98D8-484F-83E6-4F9886FB82BB}" presName="textRect" presStyleLbl="revTx" presStyleIdx="1" presStyleCnt="3">
        <dgm:presLayoutVars>
          <dgm:chMax val="1"/>
          <dgm:chPref val="1"/>
        </dgm:presLayoutVars>
      </dgm:prSet>
      <dgm:spPr/>
    </dgm:pt>
    <dgm:pt modelId="{381A99FC-0D9B-4DA8-A9DF-F9074DE60A2E}" type="pres">
      <dgm:prSet presAssocID="{8BDA3957-4F15-42F7-8656-36989400B5CB}" presName="sibTrans" presStyleCnt="0"/>
      <dgm:spPr/>
    </dgm:pt>
    <dgm:pt modelId="{563EEA55-0005-4730-97F0-F7FC731019B3}" type="pres">
      <dgm:prSet presAssocID="{60A7A4AE-040A-4BF8-AD26-642C8FE5FD3E}" presName="compNode" presStyleCnt="0"/>
      <dgm:spPr/>
    </dgm:pt>
    <dgm:pt modelId="{6B61E6D3-96E2-4C70-BF04-1CB01E62D352}" type="pres">
      <dgm:prSet presAssocID="{60A7A4AE-040A-4BF8-AD26-642C8FE5FD3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rcular Flowchart"/>
        </a:ext>
      </dgm:extLst>
    </dgm:pt>
    <dgm:pt modelId="{C3335108-536D-4FB7-976F-8727A94C5EAC}" type="pres">
      <dgm:prSet presAssocID="{60A7A4AE-040A-4BF8-AD26-642C8FE5FD3E}" presName="spaceRect" presStyleCnt="0"/>
      <dgm:spPr/>
    </dgm:pt>
    <dgm:pt modelId="{DCD2ED7C-AED8-49B3-AFD9-08F542BA6500}" type="pres">
      <dgm:prSet presAssocID="{60A7A4AE-040A-4BF8-AD26-642C8FE5FD3E}" presName="textRect" presStyleLbl="revTx" presStyleIdx="2" presStyleCnt="3">
        <dgm:presLayoutVars>
          <dgm:chMax val="1"/>
          <dgm:chPref val="1"/>
        </dgm:presLayoutVars>
      </dgm:prSet>
      <dgm:spPr/>
    </dgm:pt>
  </dgm:ptLst>
  <dgm:cxnLst>
    <dgm:cxn modelId="{515D6C18-1A1C-498A-8855-53BA29E980E7}" srcId="{4C49E738-89DE-4095-B362-F2604665DFC8}" destId="{60A7A4AE-040A-4BF8-AD26-642C8FE5FD3E}" srcOrd="2" destOrd="0" parTransId="{58231EA0-D1DA-408D-A999-B4DAA56DD284}" sibTransId="{E0DFC5CA-1E8D-4C94-8963-13E3D6E97FF2}"/>
    <dgm:cxn modelId="{50EB134D-770F-4E56-A8BD-2D2267CA9B57}" type="presOf" srcId="{4C49E738-89DE-4095-B362-F2604665DFC8}" destId="{C6C0E0A0-E503-406C-85F9-143FD1220907}" srcOrd="0" destOrd="0" presId="urn:microsoft.com/office/officeart/2018/2/layout/IconLabelList"/>
    <dgm:cxn modelId="{C5A0FA74-767A-444B-9B6E-B03E0AFACA48}" type="presOf" srcId="{489B7CD5-98D8-484F-83E6-4F9886FB82BB}" destId="{D07AEE63-FF90-42E7-A8BD-D5DB3DA5E2EB}" srcOrd="0" destOrd="0" presId="urn:microsoft.com/office/officeart/2018/2/layout/IconLabelList"/>
    <dgm:cxn modelId="{ECCBE159-54AF-4DFF-AC5F-9E41AB9F47F1}" srcId="{4C49E738-89DE-4095-B362-F2604665DFC8}" destId="{489B7CD5-98D8-484F-83E6-4F9886FB82BB}" srcOrd="1" destOrd="0" parTransId="{7B51F49C-4B58-42B1-BA50-3BABE3CB88EC}" sibTransId="{8BDA3957-4F15-42F7-8656-36989400B5CB}"/>
    <dgm:cxn modelId="{955A5B8F-ABD2-45A7-902E-99F9E3C8AD7C}" type="presOf" srcId="{60A7A4AE-040A-4BF8-AD26-642C8FE5FD3E}" destId="{DCD2ED7C-AED8-49B3-AFD9-08F542BA6500}" srcOrd="0" destOrd="0" presId="urn:microsoft.com/office/officeart/2018/2/layout/IconLabelList"/>
    <dgm:cxn modelId="{97BDE592-FD03-495D-8450-CFEC3E237ED4}" srcId="{4C49E738-89DE-4095-B362-F2604665DFC8}" destId="{33EBFED5-9E11-4903-9A64-3870512578E6}" srcOrd="0" destOrd="0" parTransId="{4269692E-A89E-4997-AF03-065674CBCE48}" sibTransId="{4C90613F-3448-45B6-8A15-1BFD9E893FA0}"/>
    <dgm:cxn modelId="{A1162CAC-03EA-47D7-A82A-2B7FE4E1B80A}" type="presOf" srcId="{33EBFED5-9E11-4903-9A64-3870512578E6}" destId="{03333089-8E49-4550-9CF2-A5F37D34AC05}" srcOrd="0" destOrd="0" presId="urn:microsoft.com/office/officeart/2018/2/layout/IconLabelList"/>
    <dgm:cxn modelId="{DEE3BB20-573A-4EDA-914B-39649CFAA32A}" type="presParOf" srcId="{C6C0E0A0-E503-406C-85F9-143FD1220907}" destId="{6CA1E29D-47DB-4DF6-A42F-076D47D85363}" srcOrd="0" destOrd="0" presId="urn:microsoft.com/office/officeart/2018/2/layout/IconLabelList"/>
    <dgm:cxn modelId="{0F20FD63-3560-40DD-857C-F8AE32D17EC3}" type="presParOf" srcId="{6CA1E29D-47DB-4DF6-A42F-076D47D85363}" destId="{5DBBB10E-DC55-4448-8BAC-F7D55DF8A6C6}" srcOrd="0" destOrd="0" presId="urn:microsoft.com/office/officeart/2018/2/layout/IconLabelList"/>
    <dgm:cxn modelId="{F9F4FFDD-0A48-4F8D-952D-2C80DA8469F6}" type="presParOf" srcId="{6CA1E29D-47DB-4DF6-A42F-076D47D85363}" destId="{E24A804C-0FC7-4B58-93F2-1A01AFF5BB04}" srcOrd="1" destOrd="0" presId="urn:microsoft.com/office/officeart/2018/2/layout/IconLabelList"/>
    <dgm:cxn modelId="{A7A18620-3FFB-4F4B-A85D-8D765E11D046}" type="presParOf" srcId="{6CA1E29D-47DB-4DF6-A42F-076D47D85363}" destId="{03333089-8E49-4550-9CF2-A5F37D34AC05}" srcOrd="2" destOrd="0" presId="urn:microsoft.com/office/officeart/2018/2/layout/IconLabelList"/>
    <dgm:cxn modelId="{1AAE467B-F8A7-4541-B93A-C56FCEBFDAEB}" type="presParOf" srcId="{C6C0E0A0-E503-406C-85F9-143FD1220907}" destId="{277E35FC-342B-4D9C-B82B-AEA279BC2D6A}" srcOrd="1" destOrd="0" presId="urn:microsoft.com/office/officeart/2018/2/layout/IconLabelList"/>
    <dgm:cxn modelId="{F6C21F52-7396-4C6E-83A4-44D9EE20B5AD}" type="presParOf" srcId="{C6C0E0A0-E503-406C-85F9-143FD1220907}" destId="{3A7D2B33-F7B0-45CC-B446-94ACB6C60FA0}" srcOrd="2" destOrd="0" presId="urn:microsoft.com/office/officeart/2018/2/layout/IconLabelList"/>
    <dgm:cxn modelId="{AD6FCED2-EFEE-4F84-BE72-9293D63E49D0}" type="presParOf" srcId="{3A7D2B33-F7B0-45CC-B446-94ACB6C60FA0}" destId="{8E926CC0-1045-4057-8D0E-0E9033D555DD}" srcOrd="0" destOrd="0" presId="urn:microsoft.com/office/officeart/2018/2/layout/IconLabelList"/>
    <dgm:cxn modelId="{0FFE8C58-1E65-4AFF-94E2-09F3832A2211}" type="presParOf" srcId="{3A7D2B33-F7B0-45CC-B446-94ACB6C60FA0}" destId="{E17808E0-852A-4384-A8EB-DA955AD404CF}" srcOrd="1" destOrd="0" presId="urn:microsoft.com/office/officeart/2018/2/layout/IconLabelList"/>
    <dgm:cxn modelId="{AD4BDC80-48F4-43B6-9011-28E21B08DFE4}" type="presParOf" srcId="{3A7D2B33-F7B0-45CC-B446-94ACB6C60FA0}" destId="{D07AEE63-FF90-42E7-A8BD-D5DB3DA5E2EB}" srcOrd="2" destOrd="0" presId="urn:microsoft.com/office/officeart/2018/2/layout/IconLabelList"/>
    <dgm:cxn modelId="{DD9B4627-94A6-42C1-9900-49681BB8DAE4}" type="presParOf" srcId="{C6C0E0A0-E503-406C-85F9-143FD1220907}" destId="{381A99FC-0D9B-4DA8-A9DF-F9074DE60A2E}" srcOrd="3" destOrd="0" presId="urn:microsoft.com/office/officeart/2018/2/layout/IconLabelList"/>
    <dgm:cxn modelId="{24B5F6EC-7EE8-49D0-8819-2A487DF62BB1}" type="presParOf" srcId="{C6C0E0A0-E503-406C-85F9-143FD1220907}" destId="{563EEA55-0005-4730-97F0-F7FC731019B3}" srcOrd="4" destOrd="0" presId="urn:microsoft.com/office/officeart/2018/2/layout/IconLabelList"/>
    <dgm:cxn modelId="{B9A4A6F1-1F30-456C-B60D-1FDE2863FC9D}" type="presParOf" srcId="{563EEA55-0005-4730-97F0-F7FC731019B3}" destId="{6B61E6D3-96E2-4C70-BF04-1CB01E62D352}" srcOrd="0" destOrd="0" presId="urn:microsoft.com/office/officeart/2018/2/layout/IconLabelList"/>
    <dgm:cxn modelId="{8EFA10E5-BB32-4EB5-A8D9-6A6CBC874EF4}" type="presParOf" srcId="{563EEA55-0005-4730-97F0-F7FC731019B3}" destId="{C3335108-536D-4FB7-976F-8727A94C5EAC}" srcOrd="1" destOrd="0" presId="urn:microsoft.com/office/officeart/2018/2/layout/IconLabelList"/>
    <dgm:cxn modelId="{EF259C03-F89E-4E0D-B9A2-675278F10216}" type="presParOf" srcId="{563EEA55-0005-4730-97F0-F7FC731019B3}" destId="{DCD2ED7C-AED8-49B3-AFD9-08F542BA650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B494F8-6755-49FE-8627-5A04371B87E0}"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2DC97CD0-617A-4392-B898-826151F600EB}">
      <dgm:prSet/>
      <dgm:spPr/>
      <dgm:t>
        <a:bodyPr/>
        <a:lstStyle/>
        <a:p>
          <a:pPr>
            <a:defRPr b="1"/>
          </a:pPr>
          <a:r>
            <a:rPr lang="en-US"/>
            <a:t>Hardware</a:t>
          </a:r>
        </a:p>
      </dgm:t>
    </dgm:pt>
    <dgm:pt modelId="{809A59C9-2861-483C-A190-AF70E7946542}" type="parTrans" cxnId="{27B6737B-8DED-4498-8472-7655F24B493E}">
      <dgm:prSet/>
      <dgm:spPr/>
      <dgm:t>
        <a:bodyPr/>
        <a:lstStyle/>
        <a:p>
          <a:endParaRPr lang="en-US"/>
        </a:p>
      </dgm:t>
    </dgm:pt>
    <dgm:pt modelId="{B1008B3D-B4D5-452A-8AAE-E29CA26859DC}" type="sibTrans" cxnId="{27B6737B-8DED-4498-8472-7655F24B493E}">
      <dgm:prSet/>
      <dgm:spPr/>
      <dgm:t>
        <a:bodyPr/>
        <a:lstStyle/>
        <a:p>
          <a:endParaRPr lang="en-US"/>
        </a:p>
      </dgm:t>
    </dgm:pt>
    <dgm:pt modelId="{6A5BC9A4-15FC-4B19-A22E-C3D4EA404AB2}">
      <dgm:prSet/>
      <dgm:spPr/>
      <dgm:t>
        <a:bodyPr/>
        <a:lstStyle/>
        <a:p>
          <a:r>
            <a:rPr lang="en-US"/>
            <a:t>Three Workstations - $4500</a:t>
          </a:r>
        </a:p>
      </dgm:t>
    </dgm:pt>
    <dgm:pt modelId="{4BDE7F36-2F9A-4587-9940-34B7678069DF}" type="parTrans" cxnId="{C4DED488-C5EE-4241-8C56-6AA300B6B494}">
      <dgm:prSet/>
      <dgm:spPr/>
      <dgm:t>
        <a:bodyPr/>
        <a:lstStyle/>
        <a:p>
          <a:endParaRPr lang="en-US"/>
        </a:p>
      </dgm:t>
    </dgm:pt>
    <dgm:pt modelId="{69B5D2E7-CED4-4134-9E64-DAF72640D5B8}" type="sibTrans" cxnId="{C4DED488-C5EE-4241-8C56-6AA300B6B494}">
      <dgm:prSet/>
      <dgm:spPr/>
      <dgm:t>
        <a:bodyPr/>
        <a:lstStyle/>
        <a:p>
          <a:endParaRPr lang="en-US"/>
        </a:p>
      </dgm:t>
    </dgm:pt>
    <dgm:pt modelId="{FE9B6CAB-BF17-4D3C-8AB1-3E9975CB3181}">
      <dgm:prSet/>
      <dgm:spPr/>
      <dgm:t>
        <a:bodyPr/>
        <a:lstStyle/>
        <a:p>
          <a:r>
            <a:rPr lang="en-US"/>
            <a:t>Nine Monitors - $2250</a:t>
          </a:r>
        </a:p>
      </dgm:t>
    </dgm:pt>
    <dgm:pt modelId="{7D76BD60-C0A5-4C36-8333-6E5C1D4EEC41}" type="parTrans" cxnId="{8E49E598-1669-4E02-85C5-82536AA9C5FE}">
      <dgm:prSet/>
      <dgm:spPr/>
      <dgm:t>
        <a:bodyPr/>
        <a:lstStyle/>
        <a:p>
          <a:endParaRPr lang="en-US"/>
        </a:p>
      </dgm:t>
    </dgm:pt>
    <dgm:pt modelId="{FA05F97F-1467-4B0C-9DFD-49BEDC6E2355}" type="sibTrans" cxnId="{8E49E598-1669-4E02-85C5-82536AA9C5FE}">
      <dgm:prSet/>
      <dgm:spPr/>
      <dgm:t>
        <a:bodyPr/>
        <a:lstStyle/>
        <a:p>
          <a:endParaRPr lang="en-US"/>
        </a:p>
      </dgm:t>
    </dgm:pt>
    <dgm:pt modelId="{BE41F16B-95D5-48AE-85D8-31D404D53CC9}">
      <dgm:prSet/>
      <dgm:spPr/>
      <dgm:t>
        <a:bodyPr/>
        <a:lstStyle/>
        <a:p>
          <a:r>
            <a:rPr lang="en-US"/>
            <a:t>Peripheral Devices - $5000</a:t>
          </a:r>
        </a:p>
      </dgm:t>
    </dgm:pt>
    <dgm:pt modelId="{13310F7D-1452-4751-99AE-7B7BBD924331}" type="parTrans" cxnId="{CCE7266D-00E8-4F96-9E27-2732D8063478}">
      <dgm:prSet/>
      <dgm:spPr/>
      <dgm:t>
        <a:bodyPr/>
        <a:lstStyle/>
        <a:p>
          <a:endParaRPr lang="en-US"/>
        </a:p>
      </dgm:t>
    </dgm:pt>
    <dgm:pt modelId="{CCBF6BD1-A0B6-4538-AF88-E89077057099}" type="sibTrans" cxnId="{CCE7266D-00E8-4F96-9E27-2732D8063478}">
      <dgm:prSet/>
      <dgm:spPr/>
      <dgm:t>
        <a:bodyPr/>
        <a:lstStyle/>
        <a:p>
          <a:endParaRPr lang="en-US"/>
        </a:p>
      </dgm:t>
    </dgm:pt>
    <dgm:pt modelId="{F807A768-843C-42F0-8E2B-3D2635F70580}">
      <dgm:prSet/>
      <dgm:spPr/>
      <dgm:t>
        <a:bodyPr/>
        <a:lstStyle/>
        <a:p>
          <a:r>
            <a:rPr lang="en-US"/>
            <a:t>Backup Power Supplies - </a:t>
          </a:r>
        </a:p>
      </dgm:t>
    </dgm:pt>
    <dgm:pt modelId="{FC6F3F71-512C-4508-8293-1736094BDD96}" type="parTrans" cxnId="{535FAE4D-6F37-4546-A24F-000F68D4F376}">
      <dgm:prSet/>
      <dgm:spPr/>
      <dgm:t>
        <a:bodyPr/>
        <a:lstStyle/>
        <a:p>
          <a:endParaRPr lang="en-US"/>
        </a:p>
      </dgm:t>
    </dgm:pt>
    <dgm:pt modelId="{7454A257-E13C-485A-AB6E-AE365632C699}" type="sibTrans" cxnId="{535FAE4D-6F37-4546-A24F-000F68D4F376}">
      <dgm:prSet/>
      <dgm:spPr/>
      <dgm:t>
        <a:bodyPr/>
        <a:lstStyle/>
        <a:p>
          <a:endParaRPr lang="en-US"/>
        </a:p>
      </dgm:t>
    </dgm:pt>
    <dgm:pt modelId="{C76FB730-A2C1-40A4-8DBF-F6B8FEF8E315}">
      <dgm:prSet/>
      <dgm:spPr/>
      <dgm:t>
        <a:bodyPr/>
        <a:lstStyle/>
        <a:p>
          <a:r>
            <a:rPr lang="en-US"/>
            <a:t>Software (Zendesk, Microsoft 365, AnyDesk, SolarWinds)</a:t>
          </a:r>
        </a:p>
      </dgm:t>
    </dgm:pt>
    <dgm:pt modelId="{CB40903B-C827-4863-B141-28798E5362A7}" type="parTrans" cxnId="{646948F1-D1E6-457E-B5F8-6EF16072ABAD}">
      <dgm:prSet/>
      <dgm:spPr/>
      <dgm:t>
        <a:bodyPr/>
        <a:lstStyle/>
        <a:p>
          <a:endParaRPr lang="en-US"/>
        </a:p>
      </dgm:t>
    </dgm:pt>
    <dgm:pt modelId="{EB92FB14-144F-47BB-AFAB-56926D7CDE53}" type="sibTrans" cxnId="{646948F1-D1E6-457E-B5F8-6EF16072ABAD}">
      <dgm:prSet/>
      <dgm:spPr/>
      <dgm:t>
        <a:bodyPr/>
        <a:lstStyle/>
        <a:p>
          <a:endParaRPr lang="en-US"/>
        </a:p>
      </dgm:t>
    </dgm:pt>
    <dgm:pt modelId="{41DFAA84-2A1B-4631-BD07-786B4FCF51EC}">
      <dgm:prSet/>
      <dgm:spPr/>
      <dgm:t>
        <a:bodyPr/>
        <a:lstStyle/>
        <a:p>
          <a:r>
            <a:rPr lang="en-US"/>
            <a:t>Desk and Chairs - $8000</a:t>
          </a:r>
        </a:p>
      </dgm:t>
    </dgm:pt>
    <dgm:pt modelId="{4531333F-D7D8-4C44-A454-0A00EB50A8A9}" type="parTrans" cxnId="{29B7D9CE-A18A-4AC6-91BD-2E47E0A41ECA}">
      <dgm:prSet/>
      <dgm:spPr/>
      <dgm:t>
        <a:bodyPr/>
        <a:lstStyle/>
        <a:p>
          <a:endParaRPr lang="en-US"/>
        </a:p>
      </dgm:t>
    </dgm:pt>
    <dgm:pt modelId="{442B0A75-B001-41DC-AAA6-9C996F63F596}" type="sibTrans" cxnId="{29B7D9CE-A18A-4AC6-91BD-2E47E0A41ECA}">
      <dgm:prSet/>
      <dgm:spPr/>
      <dgm:t>
        <a:bodyPr/>
        <a:lstStyle/>
        <a:p>
          <a:endParaRPr lang="en-US"/>
        </a:p>
      </dgm:t>
    </dgm:pt>
    <dgm:pt modelId="{B30B25FC-58E4-498A-A0CE-D61BE7F4A883}">
      <dgm:prSet/>
      <dgm:spPr/>
      <dgm:t>
        <a:bodyPr/>
        <a:lstStyle/>
        <a:p>
          <a:pPr>
            <a:defRPr b="1"/>
          </a:pPr>
          <a:r>
            <a:rPr lang="en-US"/>
            <a:t>Staffing</a:t>
          </a:r>
        </a:p>
      </dgm:t>
    </dgm:pt>
    <dgm:pt modelId="{8E23396B-3097-4295-AA95-49B4755EFEC7}" type="parTrans" cxnId="{B86F1C85-101C-4738-90FF-029DB40E7C6C}">
      <dgm:prSet/>
      <dgm:spPr/>
      <dgm:t>
        <a:bodyPr/>
        <a:lstStyle/>
        <a:p>
          <a:endParaRPr lang="en-US"/>
        </a:p>
      </dgm:t>
    </dgm:pt>
    <dgm:pt modelId="{FDFB1060-6793-495D-AAA7-3BF638BF3266}" type="sibTrans" cxnId="{B86F1C85-101C-4738-90FF-029DB40E7C6C}">
      <dgm:prSet/>
      <dgm:spPr/>
      <dgm:t>
        <a:bodyPr/>
        <a:lstStyle/>
        <a:p>
          <a:endParaRPr lang="en-US"/>
        </a:p>
      </dgm:t>
    </dgm:pt>
    <dgm:pt modelId="{2EE2F484-1157-4C28-8137-64015D21BA5B}">
      <dgm:prSet/>
      <dgm:spPr/>
      <dgm:t>
        <a:bodyPr/>
        <a:lstStyle/>
        <a:p>
          <a:r>
            <a:rPr lang="en-US"/>
            <a:t>One Level 2 Technician paid $60,000/yr</a:t>
          </a:r>
        </a:p>
      </dgm:t>
    </dgm:pt>
    <dgm:pt modelId="{59CA8060-EC3E-4221-89C6-B6176094D655}" type="parTrans" cxnId="{B62AFD61-5ACD-4473-8D86-DC4E2412C384}">
      <dgm:prSet/>
      <dgm:spPr/>
      <dgm:t>
        <a:bodyPr/>
        <a:lstStyle/>
        <a:p>
          <a:endParaRPr lang="en-US"/>
        </a:p>
      </dgm:t>
    </dgm:pt>
    <dgm:pt modelId="{E12310A7-F5B9-40AF-B87C-E0F17CA7FF5C}" type="sibTrans" cxnId="{B62AFD61-5ACD-4473-8D86-DC4E2412C384}">
      <dgm:prSet/>
      <dgm:spPr/>
      <dgm:t>
        <a:bodyPr/>
        <a:lstStyle/>
        <a:p>
          <a:endParaRPr lang="en-US"/>
        </a:p>
      </dgm:t>
    </dgm:pt>
    <dgm:pt modelId="{48ADE9A3-1137-4345-886F-FF2DC12D9219}">
      <dgm:prSet/>
      <dgm:spPr/>
      <dgm:t>
        <a:bodyPr/>
        <a:lstStyle/>
        <a:p>
          <a:r>
            <a:rPr lang="en-US"/>
            <a:t>Two Level 1 Technicians paid at $42,500/yr</a:t>
          </a:r>
        </a:p>
      </dgm:t>
    </dgm:pt>
    <dgm:pt modelId="{C8CD8571-55A9-4E72-BF96-1D17618FF419}" type="parTrans" cxnId="{EE5213BC-9569-4834-B973-C3AE8A93053E}">
      <dgm:prSet/>
      <dgm:spPr/>
      <dgm:t>
        <a:bodyPr/>
        <a:lstStyle/>
        <a:p>
          <a:endParaRPr lang="en-US"/>
        </a:p>
      </dgm:t>
    </dgm:pt>
    <dgm:pt modelId="{A6DAACAC-4CF8-45DF-963F-79DF06F04B9D}" type="sibTrans" cxnId="{EE5213BC-9569-4834-B973-C3AE8A93053E}">
      <dgm:prSet/>
      <dgm:spPr/>
      <dgm:t>
        <a:bodyPr/>
        <a:lstStyle/>
        <a:p>
          <a:endParaRPr lang="en-US"/>
        </a:p>
      </dgm:t>
    </dgm:pt>
    <dgm:pt modelId="{A4E384A2-3D39-4853-BA28-BED08FB694FE}">
      <dgm:prSet/>
      <dgm:spPr/>
      <dgm:t>
        <a:bodyPr/>
        <a:lstStyle/>
        <a:p>
          <a:pPr>
            <a:defRPr b="1"/>
          </a:pPr>
          <a:r>
            <a:rPr lang="en-US"/>
            <a:t>Contingency Fund $10,000</a:t>
          </a:r>
        </a:p>
      </dgm:t>
    </dgm:pt>
    <dgm:pt modelId="{7526745E-9D77-4E99-8A10-907AED94387B}" type="parTrans" cxnId="{8B624C7C-1F85-4194-B268-7720C08D7AF5}">
      <dgm:prSet/>
      <dgm:spPr/>
      <dgm:t>
        <a:bodyPr/>
        <a:lstStyle/>
        <a:p>
          <a:endParaRPr lang="en-US"/>
        </a:p>
      </dgm:t>
    </dgm:pt>
    <dgm:pt modelId="{B9C3FFCD-F601-4725-A499-11BDCBA86190}" type="sibTrans" cxnId="{8B624C7C-1F85-4194-B268-7720C08D7AF5}">
      <dgm:prSet/>
      <dgm:spPr/>
      <dgm:t>
        <a:bodyPr/>
        <a:lstStyle/>
        <a:p>
          <a:endParaRPr lang="en-US"/>
        </a:p>
      </dgm:t>
    </dgm:pt>
    <dgm:pt modelId="{4C7C060C-5529-41A8-A41A-C734BE3CF751}" type="pres">
      <dgm:prSet presAssocID="{AFB494F8-6755-49FE-8627-5A04371B87E0}" presName="root" presStyleCnt="0">
        <dgm:presLayoutVars>
          <dgm:dir/>
          <dgm:resizeHandles val="exact"/>
        </dgm:presLayoutVars>
      </dgm:prSet>
      <dgm:spPr/>
    </dgm:pt>
    <dgm:pt modelId="{848894B6-002B-4CA0-9BE4-051134D1D438}" type="pres">
      <dgm:prSet presAssocID="{2DC97CD0-617A-4392-B898-826151F600EB}" presName="compNode" presStyleCnt="0"/>
      <dgm:spPr/>
    </dgm:pt>
    <dgm:pt modelId="{232B1FE3-3A35-431A-956C-839338F68F27}" type="pres">
      <dgm:prSet presAssocID="{2DC97CD0-617A-4392-B898-826151F600E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39C9F753-4C29-4CEB-A970-5D91CC712F99}" type="pres">
      <dgm:prSet presAssocID="{2DC97CD0-617A-4392-B898-826151F600EB}" presName="iconSpace" presStyleCnt="0"/>
      <dgm:spPr/>
    </dgm:pt>
    <dgm:pt modelId="{4CD0008D-2C2E-4AEA-AA26-6A1B641E43B1}" type="pres">
      <dgm:prSet presAssocID="{2DC97CD0-617A-4392-B898-826151F600EB}" presName="parTx" presStyleLbl="revTx" presStyleIdx="0" presStyleCnt="6">
        <dgm:presLayoutVars>
          <dgm:chMax val="0"/>
          <dgm:chPref val="0"/>
        </dgm:presLayoutVars>
      </dgm:prSet>
      <dgm:spPr/>
    </dgm:pt>
    <dgm:pt modelId="{AEB19C04-B349-44BC-97A6-1BF445DA3D24}" type="pres">
      <dgm:prSet presAssocID="{2DC97CD0-617A-4392-B898-826151F600EB}" presName="txSpace" presStyleCnt="0"/>
      <dgm:spPr/>
    </dgm:pt>
    <dgm:pt modelId="{5FDBFD59-1B14-4679-BDD4-44C8B6E7A270}" type="pres">
      <dgm:prSet presAssocID="{2DC97CD0-617A-4392-B898-826151F600EB}" presName="desTx" presStyleLbl="revTx" presStyleIdx="1" presStyleCnt="6">
        <dgm:presLayoutVars/>
      </dgm:prSet>
      <dgm:spPr/>
    </dgm:pt>
    <dgm:pt modelId="{C8F53642-6D26-4369-B1EF-C1C615E42781}" type="pres">
      <dgm:prSet presAssocID="{B1008B3D-B4D5-452A-8AAE-E29CA26859DC}" presName="sibTrans" presStyleCnt="0"/>
      <dgm:spPr/>
    </dgm:pt>
    <dgm:pt modelId="{CAB8CA50-AD14-463A-BACF-C6357C11BD3B}" type="pres">
      <dgm:prSet presAssocID="{B30B25FC-58E4-498A-A0CE-D61BE7F4A883}" presName="compNode" presStyleCnt="0"/>
      <dgm:spPr/>
    </dgm:pt>
    <dgm:pt modelId="{1848ABD6-763C-485A-9075-A0F58EFF2293}" type="pres">
      <dgm:prSet presAssocID="{B30B25FC-58E4-498A-A0CE-D61BE7F4A88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lder"/>
        </a:ext>
      </dgm:extLst>
    </dgm:pt>
    <dgm:pt modelId="{1A6DE460-78FA-4590-9390-E322FF540D6D}" type="pres">
      <dgm:prSet presAssocID="{B30B25FC-58E4-498A-A0CE-D61BE7F4A883}" presName="iconSpace" presStyleCnt="0"/>
      <dgm:spPr/>
    </dgm:pt>
    <dgm:pt modelId="{87B4C108-5663-476F-B447-9398EFE94471}" type="pres">
      <dgm:prSet presAssocID="{B30B25FC-58E4-498A-A0CE-D61BE7F4A883}" presName="parTx" presStyleLbl="revTx" presStyleIdx="2" presStyleCnt="6">
        <dgm:presLayoutVars>
          <dgm:chMax val="0"/>
          <dgm:chPref val="0"/>
        </dgm:presLayoutVars>
      </dgm:prSet>
      <dgm:spPr/>
    </dgm:pt>
    <dgm:pt modelId="{F1CBBBEB-C592-4F93-9BD2-6CBAD8A3D66F}" type="pres">
      <dgm:prSet presAssocID="{B30B25FC-58E4-498A-A0CE-D61BE7F4A883}" presName="txSpace" presStyleCnt="0"/>
      <dgm:spPr/>
    </dgm:pt>
    <dgm:pt modelId="{51CB3579-10A8-40DA-A867-490EF334E576}" type="pres">
      <dgm:prSet presAssocID="{B30B25FC-58E4-498A-A0CE-D61BE7F4A883}" presName="desTx" presStyleLbl="revTx" presStyleIdx="3" presStyleCnt="6">
        <dgm:presLayoutVars/>
      </dgm:prSet>
      <dgm:spPr/>
    </dgm:pt>
    <dgm:pt modelId="{714DA134-1DDE-49F8-BE2D-8D418F3F870B}" type="pres">
      <dgm:prSet presAssocID="{FDFB1060-6793-495D-AAA7-3BF638BF3266}" presName="sibTrans" presStyleCnt="0"/>
      <dgm:spPr/>
    </dgm:pt>
    <dgm:pt modelId="{2D970566-2ED9-4D36-8AE4-CCAB81A55591}" type="pres">
      <dgm:prSet presAssocID="{A4E384A2-3D39-4853-BA28-BED08FB694FE}" presName="compNode" presStyleCnt="0"/>
      <dgm:spPr/>
    </dgm:pt>
    <dgm:pt modelId="{F1E856EE-1018-4D47-BDE4-C3B0AF39EDFB}" type="pres">
      <dgm:prSet presAssocID="{A4E384A2-3D39-4853-BA28-BED08FB694F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7E188D4D-F234-4349-BEE1-07ED042BD4C5}" type="pres">
      <dgm:prSet presAssocID="{A4E384A2-3D39-4853-BA28-BED08FB694FE}" presName="iconSpace" presStyleCnt="0"/>
      <dgm:spPr/>
    </dgm:pt>
    <dgm:pt modelId="{2B52D20E-56AD-4CDA-870F-BD872A7B2131}" type="pres">
      <dgm:prSet presAssocID="{A4E384A2-3D39-4853-BA28-BED08FB694FE}" presName="parTx" presStyleLbl="revTx" presStyleIdx="4" presStyleCnt="6">
        <dgm:presLayoutVars>
          <dgm:chMax val="0"/>
          <dgm:chPref val="0"/>
        </dgm:presLayoutVars>
      </dgm:prSet>
      <dgm:spPr/>
    </dgm:pt>
    <dgm:pt modelId="{389F5C04-8F2B-41D0-8279-403EE43F8DD0}" type="pres">
      <dgm:prSet presAssocID="{A4E384A2-3D39-4853-BA28-BED08FB694FE}" presName="txSpace" presStyleCnt="0"/>
      <dgm:spPr/>
    </dgm:pt>
    <dgm:pt modelId="{BCE7E990-B739-4F61-AD9F-2AF59856D5BF}" type="pres">
      <dgm:prSet presAssocID="{A4E384A2-3D39-4853-BA28-BED08FB694FE}" presName="desTx" presStyleLbl="revTx" presStyleIdx="5" presStyleCnt="6">
        <dgm:presLayoutVars/>
      </dgm:prSet>
      <dgm:spPr/>
    </dgm:pt>
  </dgm:ptLst>
  <dgm:cxnLst>
    <dgm:cxn modelId="{140ED915-A94D-487D-AF88-5F9AAF99B29A}" type="presOf" srcId="{BE41F16B-95D5-48AE-85D8-31D404D53CC9}" destId="{5FDBFD59-1B14-4679-BDD4-44C8B6E7A270}" srcOrd="0" destOrd="2" presId="urn:microsoft.com/office/officeart/2018/2/layout/IconLabelDescriptionList"/>
    <dgm:cxn modelId="{55D8973A-7A24-44CE-A0CD-7244568C4297}" type="presOf" srcId="{2EE2F484-1157-4C28-8137-64015D21BA5B}" destId="{51CB3579-10A8-40DA-A867-490EF334E576}" srcOrd="0" destOrd="0" presId="urn:microsoft.com/office/officeart/2018/2/layout/IconLabelDescriptionList"/>
    <dgm:cxn modelId="{2409A93D-3D0F-47DC-910F-385AA351DDA8}" type="presOf" srcId="{48ADE9A3-1137-4345-886F-FF2DC12D9219}" destId="{51CB3579-10A8-40DA-A867-490EF334E576}" srcOrd="0" destOrd="1" presId="urn:microsoft.com/office/officeart/2018/2/layout/IconLabelDescriptionList"/>
    <dgm:cxn modelId="{B62AFD61-5ACD-4473-8D86-DC4E2412C384}" srcId="{B30B25FC-58E4-498A-A0CE-D61BE7F4A883}" destId="{2EE2F484-1157-4C28-8137-64015D21BA5B}" srcOrd="0" destOrd="0" parTransId="{59CA8060-EC3E-4221-89C6-B6176094D655}" sibTransId="{E12310A7-F5B9-40AF-B87C-E0F17CA7FF5C}"/>
    <dgm:cxn modelId="{3F516942-B634-45DF-B74E-8A6D2F757995}" type="presOf" srcId="{B30B25FC-58E4-498A-A0CE-D61BE7F4A883}" destId="{87B4C108-5663-476F-B447-9398EFE94471}" srcOrd="0" destOrd="0" presId="urn:microsoft.com/office/officeart/2018/2/layout/IconLabelDescriptionList"/>
    <dgm:cxn modelId="{F06DC848-A506-4940-80D3-DFA9CFCC496B}" type="presOf" srcId="{FE9B6CAB-BF17-4D3C-8AB1-3E9975CB3181}" destId="{5FDBFD59-1B14-4679-BDD4-44C8B6E7A270}" srcOrd="0" destOrd="1" presId="urn:microsoft.com/office/officeart/2018/2/layout/IconLabelDescriptionList"/>
    <dgm:cxn modelId="{CCE7266D-00E8-4F96-9E27-2732D8063478}" srcId="{2DC97CD0-617A-4392-B898-826151F600EB}" destId="{BE41F16B-95D5-48AE-85D8-31D404D53CC9}" srcOrd="2" destOrd="0" parTransId="{13310F7D-1452-4751-99AE-7B7BBD924331}" sibTransId="{CCBF6BD1-A0B6-4538-AF88-E89077057099}"/>
    <dgm:cxn modelId="{535FAE4D-6F37-4546-A24F-000F68D4F376}" srcId="{2DC97CD0-617A-4392-B898-826151F600EB}" destId="{F807A768-843C-42F0-8E2B-3D2635F70580}" srcOrd="3" destOrd="0" parTransId="{FC6F3F71-512C-4508-8293-1736094BDD96}" sibTransId="{7454A257-E13C-485A-AB6E-AE365632C699}"/>
    <dgm:cxn modelId="{27B6737B-8DED-4498-8472-7655F24B493E}" srcId="{AFB494F8-6755-49FE-8627-5A04371B87E0}" destId="{2DC97CD0-617A-4392-B898-826151F600EB}" srcOrd="0" destOrd="0" parTransId="{809A59C9-2861-483C-A190-AF70E7946542}" sibTransId="{B1008B3D-B4D5-452A-8AAE-E29CA26859DC}"/>
    <dgm:cxn modelId="{8B624C7C-1F85-4194-B268-7720C08D7AF5}" srcId="{AFB494F8-6755-49FE-8627-5A04371B87E0}" destId="{A4E384A2-3D39-4853-BA28-BED08FB694FE}" srcOrd="2" destOrd="0" parTransId="{7526745E-9D77-4E99-8A10-907AED94387B}" sibTransId="{B9C3FFCD-F601-4725-A499-11BDCBA86190}"/>
    <dgm:cxn modelId="{B86F1C85-101C-4738-90FF-029DB40E7C6C}" srcId="{AFB494F8-6755-49FE-8627-5A04371B87E0}" destId="{B30B25FC-58E4-498A-A0CE-D61BE7F4A883}" srcOrd="1" destOrd="0" parTransId="{8E23396B-3097-4295-AA95-49B4755EFEC7}" sibTransId="{FDFB1060-6793-495D-AAA7-3BF638BF3266}"/>
    <dgm:cxn modelId="{C4DED488-C5EE-4241-8C56-6AA300B6B494}" srcId="{2DC97CD0-617A-4392-B898-826151F600EB}" destId="{6A5BC9A4-15FC-4B19-A22E-C3D4EA404AB2}" srcOrd="0" destOrd="0" parTransId="{4BDE7F36-2F9A-4587-9940-34B7678069DF}" sibTransId="{69B5D2E7-CED4-4134-9E64-DAF72640D5B8}"/>
    <dgm:cxn modelId="{8E49E598-1669-4E02-85C5-82536AA9C5FE}" srcId="{2DC97CD0-617A-4392-B898-826151F600EB}" destId="{FE9B6CAB-BF17-4D3C-8AB1-3E9975CB3181}" srcOrd="1" destOrd="0" parTransId="{7D76BD60-C0A5-4C36-8333-6E5C1D4EEC41}" sibTransId="{FA05F97F-1467-4B0C-9DFD-49BEDC6E2355}"/>
    <dgm:cxn modelId="{2933A899-B696-4D94-94BB-F528D8E192F8}" type="presOf" srcId="{41DFAA84-2A1B-4631-BD07-786B4FCF51EC}" destId="{5FDBFD59-1B14-4679-BDD4-44C8B6E7A270}" srcOrd="0" destOrd="5" presId="urn:microsoft.com/office/officeart/2018/2/layout/IconLabelDescriptionList"/>
    <dgm:cxn modelId="{63DD8A9F-88FF-4780-AC10-ED312DA0A447}" type="presOf" srcId="{2DC97CD0-617A-4392-B898-826151F600EB}" destId="{4CD0008D-2C2E-4AEA-AA26-6A1B641E43B1}" srcOrd="0" destOrd="0" presId="urn:microsoft.com/office/officeart/2018/2/layout/IconLabelDescriptionList"/>
    <dgm:cxn modelId="{D09C3DB4-7059-48E4-AD49-FEBC703B397C}" type="presOf" srcId="{6A5BC9A4-15FC-4B19-A22E-C3D4EA404AB2}" destId="{5FDBFD59-1B14-4679-BDD4-44C8B6E7A270}" srcOrd="0" destOrd="0" presId="urn:microsoft.com/office/officeart/2018/2/layout/IconLabelDescriptionList"/>
    <dgm:cxn modelId="{EE5213BC-9569-4834-B973-C3AE8A93053E}" srcId="{B30B25FC-58E4-498A-A0CE-D61BE7F4A883}" destId="{48ADE9A3-1137-4345-886F-FF2DC12D9219}" srcOrd="1" destOrd="0" parTransId="{C8CD8571-55A9-4E72-BF96-1D17618FF419}" sibTransId="{A6DAACAC-4CF8-45DF-963F-79DF06F04B9D}"/>
    <dgm:cxn modelId="{157976C2-D2BA-4FDE-8E9A-E63B4119A8A6}" type="presOf" srcId="{AFB494F8-6755-49FE-8627-5A04371B87E0}" destId="{4C7C060C-5529-41A8-A41A-C734BE3CF751}" srcOrd="0" destOrd="0" presId="urn:microsoft.com/office/officeart/2018/2/layout/IconLabelDescriptionList"/>
    <dgm:cxn modelId="{AF9255C9-AFAD-4627-AD18-A6B8E6319863}" type="presOf" srcId="{C76FB730-A2C1-40A4-8DBF-F6B8FEF8E315}" destId="{5FDBFD59-1B14-4679-BDD4-44C8B6E7A270}" srcOrd="0" destOrd="4" presId="urn:microsoft.com/office/officeart/2018/2/layout/IconLabelDescriptionList"/>
    <dgm:cxn modelId="{29B7D9CE-A18A-4AC6-91BD-2E47E0A41ECA}" srcId="{2DC97CD0-617A-4392-B898-826151F600EB}" destId="{41DFAA84-2A1B-4631-BD07-786B4FCF51EC}" srcOrd="5" destOrd="0" parTransId="{4531333F-D7D8-4C44-A454-0A00EB50A8A9}" sibTransId="{442B0A75-B001-41DC-AAA6-9C996F63F596}"/>
    <dgm:cxn modelId="{5C53BFE2-F6F5-4EB6-B743-2DFEBE0C3E8E}" type="presOf" srcId="{F807A768-843C-42F0-8E2B-3D2635F70580}" destId="{5FDBFD59-1B14-4679-BDD4-44C8B6E7A270}" srcOrd="0" destOrd="3" presId="urn:microsoft.com/office/officeart/2018/2/layout/IconLabelDescriptionList"/>
    <dgm:cxn modelId="{646948F1-D1E6-457E-B5F8-6EF16072ABAD}" srcId="{2DC97CD0-617A-4392-B898-826151F600EB}" destId="{C76FB730-A2C1-40A4-8DBF-F6B8FEF8E315}" srcOrd="4" destOrd="0" parTransId="{CB40903B-C827-4863-B141-28798E5362A7}" sibTransId="{EB92FB14-144F-47BB-AFAB-56926D7CDE53}"/>
    <dgm:cxn modelId="{BA3CB3F1-08C6-4248-8AA0-D548A673E336}" type="presOf" srcId="{A4E384A2-3D39-4853-BA28-BED08FB694FE}" destId="{2B52D20E-56AD-4CDA-870F-BD872A7B2131}" srcOrd="0" destOrd="0" presId="urn:microsoft.com/office/officeart/2018/2/layout/IconLabelDescriptionList"/>
    <dgm:cxn modelId="{36170ECB-0BC6-437F-8EF4-A7AE6A4495DD}" type="presParOf" srcId="{4C7C060C-5529-41A8-A41A-C734BE3CF751}" destId="{848894B6-002B-4CA0-9BE4-051134D1D438}" srcOrd="0" destOrd="0" presId="urn:microsoft.com/office/officeart/2018/2/layout/IconLabelDescriptionList"/>
    <dgm:cxn modelId="{BBD51FBC-C865-4082-A333-EC39FF1CFB8D}" type="presParOf" srcId="{848894B6-002B-4CA0-9BE4-051134D1D438}" destId="{232B1FE3-3A35-431A-956C-839338F68F27}" srcOrd="0" destOrd="0" presId="urn:microsoft.com/office/officeart/2018/2/layout/IconLabelDescriptionList"/>
    <dgm:cxn modelId="{7B52BBEB-5702-40BB-BEBC-47E4FC0CB24C}" type="presParOf" srcId="{848894B6-002B-4CA0-9BE4-051134D1D438}" destId="{39C9F753-4C29-4CEB-A970-5D91CC712F99}" srcOrd="1" destOrd="0" presId="urn:microsoft.com/office/officeart/2018/2/layout/IconLabelDescriptionList"/>
    <dgm:cxn modelId="{1C66A8F8-4CD2-4AF9-A762-CFD8ADF6D834}" type="presParOf" srcId="{848894B6-002B-4CA0-9BE4-051134D1D438}" destId="{4CD0008D-2C2E-4AEA-AA26-6A1B641E43B1}" srcOrd="2" destOrd="0" presId="urn:microsoft.com/office/officeart/2018/2/layout/IconLabelDescriptionList"/>
    <dgm:cxn modelId="{48DCD34E-F23A-4A62-A786-A5DB4ED78929}" type="presParOf" srcId="{848894B6-002B-4CA0-9BE4-051134D1D438}" destId="{AEB19C04-B349-44BC-97A6-1BF445DA3D24}" srcOrd="3" destOrd="0" presId="urn:microsoft.com/office/officeart/2018/2/layout/IconLabelDescriptionList"/>
    <dgm:cxn modelId="{4D7CB35B-4F45-40F3-A2D3-41F2FED54749}" type="presParOf" srcId="{848894B6-002B-4CA0-9BE4-051134D1D438}" destId="{5FDBFD59-1B14-4679-BDD4-44C8B6E7A270}" srcOrd="4" destOrd="0" presId="urn:microsoft.com/office/officeart/2018/2/layout/IconLabelDescriptionList"/>
    <dgm:cxn modelId="{1B9A1498-4665-4F71-8018-EB25B18A08D0}" type="presParOf" srcId="{4C7C060C-5529-41A8-A41A-C734BE3CF751}" destId="{C8F53642-6D26-4369-B1EF-C1C615E42781}" srcOrd="1" destOrd="0" presId="urn:microsoft.com/office/officeart/2018/2/layout/IconLabelDescriptionList"/>
    <dgm:cxn modelId="{D2678302-B163-4744-81A7-D430F3562C1F}" type="presParOf" srcId="{4C7C060C-5529-41A8-A41A-C734BE3CF751}" destId="{CAB8CA50-AD14-463A-BACF-C6357C11BD3B}" srcOrd="2" destOrd="0" presId="urn:microsoft.com/office/officeart/2018/2/layout/IconLabelDescriptionList"/>
    <dgm:cxn modelId="{D8D91A61-8FF2-449B-BE14-5D7693F1A3C8}" type="presParOf" srcId="{CAB8CA50-AD14-463A-BACF-C6357C11BD3B}" destId="{1848ABD6-763C-485A-9075-A0F58EFF2293}" srcOrd="0" destOrd="0" presId="urn:microsoft.com/office/officeart/2018/2/layout/IconLabelDescriptionList"/>
    <dgm:cxn modelId="{95DC3341-06A3-4A94-91E5-98A6E0000649}" type="presParOf" srcId="{CAB8CA50-AD14-463A-BACF-C6357C11BD3B}" destId="{1A6DE460-78FA-4590-9390-E322FF540D6D}" srcOrd="1" destOrd="0" presId="urn:microsoft.com/office/officeart/2018/2/layout/IconLabelDescriptionList"/>
    <dgm:cxn modelId="{EAD79AD5-2C44-4E6C-A0E9-50CD281AD3D8}" type="presParOf" srcId="{CAB8CA50-AD14-463A-BACF-C6357C11BD3B}" destId="{87B4C108-5663-476F-B447-9398EFE94471}" srcOrd="2" destOrd="0" presId="urn:microsoft.com/office/officeart/2018/2/layout/IconLabelDescriptionList"/>
    <dgm:cxn modelId="{18DEA39B-220A-492C-8ED0-3862123FCDC9}" type="presParOf" srcId="{CAB8CA50-AD14-463A-BACF-C6357C11BD3B}" destId="{F1CBBBEB-C592-4F93-9BD2-6CBAD8A3D66F}" srcOrd="3" destOrd="0" presId="urn:microsoft.com/office/officeart/2018/2/layout/IconLabelDescriptionList"/>
    <dgm:cxn modelId="{4A17E11E-89B5-44C7-AB8F-90CB22BC55E7}" type="presParOf" srcId="{CAB8CA50-AD14-463A-BACF-C6357C11BD3B}" destId="{51CB3579-10A8-40DA-A867-490EF334E576}" srcOrd="4" destOrd="0" presId="urn:microsoft.com/office/officeart/2018/2/layout/IconLabelDescriptionList"/>
    <dgm:cxn modelId="{6E85A0C2-F7E2-4518-8C06-A235C9C035AF}" type="presParOf" srcId="{4C7C060C-5529-41A8-A41A-C734BE3CF751}" destId="{714DA134-1DDE-49F8-BE2D-8D418F3F870B}" srcOrd="3" destOrd="0" presId="urn:microsoft.com/office/officeart/2018/2/layout/IconLabelDescriptionList"/>
    <dgm:cxn modelId="{D3DF9211-CD55-42F9-ACF8-CC0D37104F83}" type="presParOf" srcId="{4C7C060C-5529-41A8-A41A-C734BE3CF751}" destId="{2D970566-2ED9-4D36-8AE4-CCAB81A55591}" srcOrd="4" destOrd="0" presId="urn:microsoft.com/office/officeart/2018/2/layout/IconLabelDescriptionList"/>
    <dgm:cxn modelId="{49AC8051-5150-49D1-9391-87BD2C1AF02F}" type="presParOf" srcId="{2D970566-2ED9-4D36-8AE4-CCAB81A55591}" destId="{F1E856EE-1018-4D47-BDE4-C3B0AF39EDFB}" srcOrd="0" destOrd="0" presId="urn:microsoft.com/office/officeart/2018/2/layout/IconLabelDescriptionList"/>
    <dgm:cxn modelId="{1AE66F5C-BA97-4A61-A1E6-54EEEEE39758}" type="presParOf" srcId="{2D970566-2ED9-4D36-8AE4-CCAB81A55591}" destId="{7E188D4D-F234-4349-BEE1-07ED042BD4C5}" srcOrd="1" destOrd="0" presId="urn:microsoft.com/office/officeart/2018/2/layout/IconLabelDescriptionList"/>
    <dgm:cxn modelId="{34347C3A-DC7A-4D06-A37E-0A4F3A730636}" type="presParOf" srcId="{2D970566-2ED9-4D36-8AE4-CCAB81A55591}" destId="{2B52D20E-56AD-4CDA-870F-BD872A7B2131}" srcOrd="2" destOrd="0" presId="urn:microsoft.com/office/officeart/2018/2/layout/IconLabelDescriptionList"/>
    <dgm:cxn modelId="{D04A3AA0-3D6C-4924-96EB-D92A9FBDF0BC}" type="presParOf" srcId="{2D970566-2ED9-4D36-8AE4-CCAB81A55591}" destId="{389F5C04-8F2B-41D0-8279-403EE43F8DD0}" srcOrd="3" destOrd="0" presId="urn:microsoft.com/office/officeart/2018/2/layout/IconLabelDescriptionList"/>
    <dgm:cxn modelId="{2AC2062A-42FB-40DC-84D8-4C2B4C189013}" type="presParOf" srcId="{2D970566-2ED9-4D36-8AE4-CCAB81A55591}" destId="{BCE7E990-B739-4F61-AD9F-2AF59856D5BF}"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C558EE9-F164-47E9-9A35-748AEA85BB85}"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9D0695A2-A45F-46D0-B184-5905FDE2A2A4}">
      <dgm:prSet/>
      <dgm:spPr/>
      <dgm:t>
        <a:bodyPr/>
        <a:lstStyle/>
        <a:p>
          <a:r>
            <a:rPr lang="en-US"/>
            <a:t>Licensing (Pro Plan): $3,540</a:t>
          </a:r>
        </a:p>
      </dgm:t>
    </dgm:pt>
    <dgm:pt modelId="{675047EC-DE0F-4E49-A95A-383D0FE04ED8}" type="parTrans" cxnId="{0B7591C5-9A1F-4547-A586-90B319E1F7EF}">
      <dgm:prSet/>
      <dgm:spPr/>
      <dgm:t>
        <a:bodyPr/>
        <a:lstStyle/>
        <a:p>
          <a:endParaRPr lang="en-US"/>
        </a:p>
      </dgm:t>
    </dgm:pt>
    <dgm:pt modelId="{85734B11-0052-4B3F-8A82-E20A4CE0810F}" type="sibTrans" cxnId="{0B7591C5-9A1F-4547-A586-90B319E1F7EF}">
      <dgm:prSet/>
      <dgm:spPr/>
      <dgm:t>
        <a:bodyPr/>
        <a:lstStyle/>
        <a:p>
          <a:endParaRPr lang="en-US"/>
        </a:p>
      </dgm:t>
    </dgm:pt>
    <dgm:pt modelId="{DFF87818-93A6-49CE-AEF1-8C357BDA3CF1}">
      <dgm:prSet/>
      <dgm:spPr/>
      <dgm:t>
        <a:bodyPr/>
        <a:lstStyle/>
        <a:p>
          <a:r>
            <a:rPr lang="en-US"/>
            <a:t>Hardware: $6,500</a:t>
          </a:r>
        </a:p>
      </dgm:t>
    </dgm:pt>
    <dgm:pt modelId="{81B3581C-98F0-4C0A-9DDC-F4DCD54D2B30}" type="parTrans" cxnId="{DBE4854A-D980-488E-81DE-CEE2EDADD328}">
      <dgm:prSet/>
      <dgm:spPr/>
      <dgm:t>
        <a:bodyPr/>
        <a:lstStyle/>
        <a:p>
          <a:endParaRPr lang="en-US"/>
        </a:p>
      </dgm:t>
    </dgm:pt>
    <dgm:pt modelId="{DECBFACF-B2D5-4F4F-8107-B369D1E9441D}" type="sibTrans" cxnId="{DBE4854A-D980-488E-81DE-CEE2EDADD328}">
      <dgm:prSet/>
      <dgm:spPr/>
      <dgm:t>
        <a:bodyPr/>
        <a:lstStyle/>
        <a:p>
          <a:endParaRPr lang="en-US"/>
        </a:p>
      </dgm:t>
    </dgm:pt>
    <dgm:pt modelId="{5FAB939B-DA84-4B4C-A8E5-4A4024290FF0}">
      <dgm:prSet/>
      <dgm:spPr/>
      <dgm:t>
        <a:bodyPr/>
        <a:lstStyle/>
        <a:p>
          <a:r>
            <a:rPr lang="en-US"/>
            <a:t>Training: $1,500</a:t>
          </a:r>
        </a:p>
      </dgm:t>
    </dgm:pt>
    <dgm:pt modelId="{CC63047E-CF5A-4C7B-A803-1DFE4AF0F204}" type="parTrans" cxnId="{2BD84D5E-8623-43F1-AD10-A02CFFE2E481}">
      <dgm:prSet/>
      <dgm:spPr/>
      <dgm:t>
        <a:bodyPr/>
        <a:lstStyle/>
        <a:p>
          <a:endParaRPr lang="en-US"/>
        </a:p>
      </dgm:t>
    </dgm:pt>
    <dgm:pt modelId="{4BCF0448-CA81-46DB-8F1F-314D952EBD96}" type="sibTrans" cxnId="{2BD84D5E-8623-43F1-AD10-A02CFFE2E481}">
      <dgm:prSet/>
      <dgm:spPr/>
      <dgm:t>
        <a:bodyPr/>
        <a:lstStyle/>
        <a:p>
          <a:endParaRPr lang="en-US"/>
        </a:p>
      </dgm:t>
    </dgm:pt>
    <dgm:pt modelId="{A9BC9AAF-660A-4F11-BE25-8315B595BABF}">
      <dgm:prSet/>
      <dgm:spPr/>
      <dgm:t>
        <a:bodyPr/>
        <a:lstStyle/>
        <a:p>
          <a:r>
            <a:rPr lang="en-US" b="1"/>
            <a:t>Total Year 1 Cost: ~$11,540</a:t>
          </a:r>
          <a:endParaRPr lang="en-US"/>
        </a:p>
      </dgm:t>
    </dgm:pt>
    <dgm:pt modelId="{C566B136-CFF9-46F0-ABAE-5D394A017309}" type="parTrans" cxnId="{3CB1054D-AA21-4510-9731-6B97B3921617}">
      <dgm:prSet/>
      <dgm:spPr/>
      <dgm:t>
        <a:bodyPr/>
        <a:lstStyle/>
        <a:p>
          <a:endParaRPr lang="en-US"/>
        </a:p>
      </dgm:t>
    </dgm:pt>
    <dgm:pt modelId="{BF5A5119-2805-4478-912F-84F596F8C6E8}" type="sibTrans" cxnId="{3CB1054D-AA21-4510-9731-6B97B3921617}">
      <dgm:prSet/>
      <dgm:spPr/>
      <dgm:t>
        <a:bodyPr/>
        <a:lstStyle/>
        <a:p>
          <a:endParaRPr lang="en-US"/>
        </a:p>
      </dgm:t>
    </dgm:pt>
    <dgm:pt modelId="{F6EF6F56-44E7-4BFF-8DF1-787B2C8FE55D}" type="pres">
      <dgm:prSet presAssocID="{CC558EE9-F164-47E9-9A35-748AEA85BB85}" presName="Name0" presStyleCnt="0">
        <dgm:presLayoutVars>
          <dgm:dir/>
          <dgm:animLvl val="lvl"/>
          <dgm:resizeHandles val="exact"/>
        </dgm:presLayoutVars>
      </dgm:prSet>
      <dgm:spPr/>
    </dgm:pt>
    <dgm:pt modelId="{3E910241-4AC8-4F48-8F88-F9E9DCB7EBC8}" type="pres">
      <dgm:prSet presAssocID="{9D0695A2-A45F-46D0-B184-5905FDE2A2A4}" presName="linNode" presStyleCnt="0"/>
      <dgm:spPr/>
    </dgm:pt>
    <dgm:pt modelId="{7386407F-2465-4BCF-B23F-CDEE26366317}" type="pres">
      <dgm:prSet presAssocID="{9D0695A2-A45F-46D0-B184-5905FDE2A2A4}" presName="parentText" presStyleLbl="node1" presStyleIdx="0" presStyleCnt="4">
        <dgm:presLayoutVars>
          <dgm:chMax val="1"/>
          <dgm:bulletEnabled val="1"/>
        </dgm:presLayoutVars>
      </dgm:prSet>
      <dgm:spPr/>
    </dgm:pt>
    <dgm:pt modelId="{95680779-E431-47CA-A75E-04F8FAED2FEF}" type="pres">
      <dgm:prSet presAssocID="{85734B11-0052-4B3F-8A82-E20A4CE0810F}" presName="sp" presStyleCnt="0"/>
      <dgm:spPr/>
    </dgm:pt>
    <dgm:pt modelId="{B63F5FF7-3290-44D3-BAA1-6B85E8A05C90}" type="pres">
      <dgm:prSet presAssocID="{DFF87818-93A6-49CE-AEF1-8C357BDA3CF1}" presName="linNode" presStyleCnt="0"/>
      <dgm:spPr/>
    </dgm:pt>
    <dgm:pt modelId="{E2D1EA8B-DEF8-4C0A-B8FA-291B31D26721}" type="pres">
      <dgm:prSet presAssocID="{DFF87818-93A6-49CE-AEF1-8C357BDA3CF1}" presName="parentText" presStyleLbl="node1" presStyleIdx="1" presStyleCnt="4">
        <dgm:presLayoutVars>
          <dgm:chMax val="1"/>
          <dgm:bulletEnabled val="1"/>
        </dgm:presLayoutVars>
      </dgm:prSet>
      <dgm:spPr/>
    </dgm:pt>
    <dgm:pt modelId="{479258D8-7983-4438-A40D-52CB4EBBDAD8}" type="pres">
      <dgm:prSet presAssocID="{DECBFACF-B2D5-4F4F-8107-B369D1E9441D}" presName="sp" presStyleCnt="0"/>
      <dgm:spPr/>
    </dgm:pt>
    <dgm:pt modelId="{4575C34B-C59C-4610-A851-A9F5E21A15C3}" type="pres">
      <dgm:prSet presAssocID="{5FAB939B-DA84-4B4C-A8E5-4A4024290FF0}" presName="linNode" presStyleCnt="0"/>
      <dgm:spPr/>
    </dgm:pt>
    <dgm:pt modelId="{F04C72B1-946B-4C2E-8B1D-BA689B824D72}" type="pres">
      <dgm:prSet presAssocID="{5FAB939B-DA84-4B4C-A8E5-4A4024290FF0}" presName="parentText" presStyleLbl="node1" presStyleIdx="2" presStyleCnt="4">
        <dgm:presLayoutVars>
          <dgm:chMax val="1"/>
          <dgm:bulletEnabled val="1"/>
        </dgm:presLayoutVars>
      </dgm:prSet>
      <dgm:spPr/>
    </dgm:pt>
    <dgm:pt modelId="{869F29AA-D17A-4139-85F2-5F4A16BA0A5C}" type="pres">
      <dgm:prSet presAssocID="{4BCF0448-CA81-46DB-8F1F-314D952EBD96}" presName="sp" presStyleCnt="0"/>
      <dgm:spPr/>
    </dgm:pt>
    <dgm:pt modelId="{8ABCEF5A-6B7D-49B0-8BC0-85B4FA1665A1}" type="pres">
      <dgm:prSet presAssocID="{A9BC9AAF-660A-4F11-BE25-8315B595BABF}" presName="linNode" presStyleCnt="0"/>
      <dgm:spPr/>
    </dgm:pt>
    <dgm:pt modelId="{D4CA4A5D-294F-44BB-9A96-6FF3C4A76AA2}" type="pres">
      <dgm:prSet presAssocID="{A9BC9AAF-660A-4F11-BE25-8315B595BABF}" presName="parentText" presStyleLbl="node1" presStyleIdx="3" presStyleCnt="4">
        <dgm:presLayoutVars>
          <dgm:chMax val="1"/>
          <dgm:bulletEnabled val="1"/>
        </dgm:presLayoutVars>
      </dgm:prSet>
      <dgm:spPr/>
    </dgm:pt>
  </dgm:ptLst>
  <dgm:cxnLst>
    <dgm:cxn modelId="{2BD84D5E-8623-43F1-AD10-A02CFFE2E481}" srcId="{CC558EE9-F164-47E9-9A35-748AEA85BB85}" destId="{5FAB939B-DA84-4B4C-A8E5-4A4024290FF0}" srcOrd="2" destOrd="0" parTransId="{CC63047E-CF5A-4C7B-A803-1DFE4AF0F204}" sibTransId="{4BCF0448-CA81-46DB-8F1F-314D952EBD96}"/>
    <dgm:cxn modelId="{769A8360-9DAB-4AEC-8D14-C28DBB7D2171}" type="presOf" srcId="{DFF87818-93A6-49CE-AEF1-8C357BDA3CF1}" destId="{E2D1EA8B-DEF8-4C0A-B8FA-291B31D26721}" srcOrd="0" destOrd="0" presId="urn:microsoft.com/office/officeart/2005/8/layout/vList5"/>
    <dgm:cxn modelId="{DBE4854A-D980-488E-81DE-CEE2EDADD328}" srcId="{CC558EE9-F164-47E9-9A35-748AEA85BB85}" destId="{DFF87818-93A6-49CE-AEF1-8C357BDA3CF1}" srcOrd="1" destOrd="0" parTransId="{81B3581C-98F0-4C0A-9DDC-F4DCD54D2B30}" sibTransId="{DECBFACF-B2D5-4F4F-8107-B369D1E9441D}"/>
    <dgm:cxn modelId="{3CB1054D-AA21-4510-9731-6B97B3921617}" srcId="{CC558EE9-F164-47E9-9A35-748AEA85BB85}" destId="{A9BC9AAF-660A-4F11-BE25-8315B595BABF}" srcOrd="3" destOrd="0" parTransId="{C566B136-CFF9-46F0-ABAE-5D394A017309}" sibTransId="{BF5A5119-2805-4478-912F-84F596F8C6E8}"/>
    <dgm:cxn modelId="{8B1B907E-E4BC-4693-8B75-5A604D1FFB7F}" type="presOf" srcId="{5FAB939B-DA84-4B4C-A8E5-4A4024290FF0}" destId="{F04C72B1-946B-4C2E-8B1D-BA689B824D72}" srcOrd="0" destOrd="0" presId="urn:microsoft.com/office/officeart/2005/8/layout/vList5"/>
    <dgm:cxn modelId="{0B7591C5-9A1F-4547-A586-90B319E1F7EF}" srcId="{CC558EE9-F164-47E9-9A35-748AEA85BB85}" destId="{9D0695A2-A45F-46D0-B184-5905FDE2A2A4}" srcOrd="0" destOrd="0" parTransId="{675047EC-DE0F-4E49-A95A-383D0FE04ED8}" sibTransId="{85734B11-0052-4B3F-8A82-E20A4CE0810F}"/>
    <dgm:cxn modelId="{4D65BBD2-DC17-448C-9BBB-50D315A33CB4}" type="presOf" srcId="{CC558EE9-F164-47E9-9A35-748AEA85BB85}" destId="{F6EF6F56-44E7-4BFF-8DF1-787B2C8FE55D}" srcOrd="0" destOrd="0" presId="urn:microsoft.com/office/officeart/2005/8/layout/vList5"/>
    <dgm:cxn modelId="{C157B0FD-6C68-4899-9285-D722E47F85FD}" type="presOf" srcId="{9D0695A2-A45F-46D0-B184-5905FDE2A2A4}" destId="{7386407F-2465-4BCF-B23F-CDEE26366317}" srcOrd="0" destOrd="0" presId="urn:microsoft.com/office/officeart/2005/8/layout/vList5"/>
    <dgm:cxn modelId="{269651FE-A3C6-4CDE-AF23-4789B12664DE}" type="presOf" srcId="{A9BC9AAF-660A-4F11-BE25-8315B595BABF}" destId="{D4CA4A5D-294F-44BB-9A96-6FF3C4A76AA2}" srcOrd="0" destOrd="0" presId="urn:microsoft.com/office/officeart/2005/8/layout/vList5"/>
    <dgm:cxn modelId="{25897887-EC65-4D49-9DEA-711D073DFBDF}" type="presParOf" srcId="{F6EF6F56-44E7-4BFF-8DF1-787B2C8FE55D}" destId="{3E910241-4AC8-4F48-8F88-F9E9DCB7EBC8}" srcOrd="0" destOrd="0" presId="urn:microsoft.com/office/officeart/2005/8/layout/vList5"/>
    <dgm:cxn modelId="{910406BA-6194-40DC-86D8-C0B93C94A9AA}" type="presParOf" srcId="{3E910241-4AC8-4F48-8F88-F9E9DCB7EBC8}" destId="{7386407F-2465-4BCF-B23F-CDEE26366317}" srcOrd="0" destOrd="0" presId="urn:microsoft.com/office/officeart/2005/8/layout/vList5"/>
    <dgm:cxn modelId="{787459C1-59E3-4F29-98B1-30409B6A88E6}" type="presParOf" srcId="{F6EF6F56-44E7-4BFF-8DF1-787B2C8FE55D}" destId="{95680779-E431-47CA-A75E-04F8FAED2FEF}" srcOrd="1" destOrd="0" presId="urn:microsoft.com/office/officeart/2005/8/layout/vList5"/>
    <dgm:cxn modelId="{1ACC464B-9364-4415-93E2-2438BA9B477D}" type="presParOf" srcId="{F6EF6F56-44E7-4BFF-8DF1-787B2C8FE55D}" destId="{B63F5FF7-3290-44D3-BAA1-6B85E8A05C90}" srcOrd="2" destOrd="0" presId="urn:microsoft.com/office/officeart/2005/8/layout/vList5"/>
    <dgm:cxn modelId="{DC663440-85F1-4944-B33B-8DB2D466A3DC}" type="presParOf" srcId="{B63F5FF7-3290-44D3-BAA1-6B85E8A05C90}" destId="{E2D1EA8B-DEF8-4C0A-B8FA-291B31D26721}" srcOrd="0" destOrd="0" presId="urn:microsoft.com/office/officeart/2005/8/layout/vList5"/>
    <dgm:cxn modelId="{AA15D9CD-4CD3-4540-A79C-0B208E933A9E}" type="presParOf" srcId="{F6EF6F56-44E7-4BFF-8DF1-787B2C8FE55D}" destId="{479258D8-7983-4438-A40D-52CB4EBBDAD8}" srcOrd="3" destOrd="0" presId="urn:microsoft.com/office/officeart/2005/8/layout/vList5"/>
    <dgm:cxn modelId="{EEF5CCD5-DCA4-489D-9E05-386769079E41}" type="presParOf" srcId="{F6EF6F56-44E7-4BFF-8DF1-787B2C8FE55D}" destId="{4575C34B-C59C-4610-A851-A9F5E21A15C3}" srcOrd="4" destOrd="0" presId="urn:microsoft.com/office/officeart/2005/8/layout/vList5"/>
    <dgm:cxn modelId="{61D86548-8D71-4F6E-8975-E99EAB4AAC6F}" type="presParOf" srcId="{4575C34B-C59C-4610-A851-A9F5E21A15C3}" destId="{F04C72B1-946B-4C2E-8B1D-BA689B824D72}" srcOrd="0" destOrd="0" presId="urn:microsoft.com/office/officeart/2005/8/layout/vList5"/>
    <dgm:cxn modelId="{A52B77FD-C364-473F-AE79-541FEA1E3D23}" type="presParOf" srcId="{F6EF6F56-44E7-4BFF-8DF1-787B2C8FE55D}" destId="{869F29AA-D17A-4139-85F2-5F4A16BA0A5C}" srcOrd="5" destOrd="0" presId="urn:microsoft.com/office/officeart/2005/8/layout/vList5"/>
    <dgm:cxn modelId="{BCECD8C2-7B50-4D92-A81A-77BED82C6FB2}" type="presParOf" srcId="{F6EF6F56-44E7-4BFF-8DF1-787B2C8FE55D}" destId="{8ABCEF5A-6B7D-49B0-8BC0-85B4FA1665A1}" srcOrd="6" destOrd="0" presId="urn:microsoft.com/office/officeart/2005/8/layout/vList5"/>
    <dgm:cxn modelId="{51CA3C45-9BF8-4875-A235-3832942A5D99}" type="presParOf" srcId="{8ABCEF5A-6B7D-49B0-8BC0-85B4FA1665A1}" destId="{D4CA4A5D-294F-44BB-9A96-6FF3C4A76AA2}"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3B8D597-FBA3-46D0-8FBE-D1972FC0A75D}"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5B94152E-D97E-4F29-B426-493E0959379D}">
      <dgm:prSet/>
      <dgm:spPr/>
      <dgm:t>
        <a:bodyPr/>
        <a:lstStyle/>
        <a:p>
          <a:r>
            <a:rPr lang="en-US" b="1" i="0"/>
            <a:t>Phase 1 (1 Month): Planning and Design </a:t>
          </a:r>
          <a:endParaRPr lang="en-US"/>
        </a:p>
      </dgm:t>
    </dgm:pt>
    <dgm:pt modelId="{B5004740-F78F-4AFA-9B45-18F5F90037E1}" type="parTrans" cxnId="{89D26FF3-35BB-4BA2-AF7B-7D6CAC67DB21}">
      <dgm:prSet/>
      <dgm:spPr/>
      <dgm:t>
        <a:bodyPr/>
        <a:lstStyle/>
        <a:p>
          <a:endParaRPr lang="en-US"/>
        </a:p>
      </dgm:t>
    </dgm:pt>
    <dgm:pt modelId="{071D7316-7AA5-42DE-86C3-E9AA338B9C94}" type="sibTrans" cxnId="{89D26FF3-35BB-4BA2-AF7B-7D6CAC67DB21}">
      <dgm:prSet/>
      <dgm:spPr/>
      <dgm:t>
        <a:bodyPr/>
        <a:lstStyle/>
        <a:p>
          <a:endParaRPr lang="en-US"/>
        </a:p>
      </dgm:t>
    </dgm:pt>
    <dgm:pt modelId="{9DB2B786-9AEB-4406-AEB5-DA83475F5D69}">
      <dgm:prSet/>
      <dgm:spPr/>
      <dgm:t>
        <a:bodyPr/>
        <a:lstStyle/>
        <a:p>
          <a:r>
            <a:rPr lang="en-US" b="1" i="0"/>
            <a:t>Finalizing Software, Hardware, and Confirm Budget</a:t>
          </a:r>
          <a:r>
            <a:rPr lang="en-US" b="0" i="0"/>
            <a:t> </a:t>
          </a:r>
          <a:endParaRPr lang="en-US"/>
        </a:p>
      </dgm:t>
    </dgm:pt>
    <dgm:pt modelId="{BCBC1114-E74B-4D8B-84D7-AF238940823C}" type="parTrans" cxnId="{45EF5EB6-2689-4CB9-9F00-E833757BCB99}">
      <dgm:prSet/>
      <dgm:spPr/>
      <dgm:t>
        <a:bodyPr/>
        <a:lstStyle/>
        <a:p>
          <a:endParaRPr lang="en-US"/>
        </a:p>
      </dgm:t>
    </dgm:pt>
    <dgm:pt modelId="{91019E0E-99E2-4BE9-8A59-52E7A8A5F8F2}" type="sibTrans" cxnId="{45EF5EB6-2689-4CB9-9F00-E833757BCB99}">
      <dgm:prSet/>
      <dgm:spPr/>
      <dgm:t>
        <a:bodyPr/>
        <a:lstStyle/>
        <a:p>
          <a:endParaRPr lang="en-US"/>
        </a:p>
      </dgm:t>
    </dgm:pt>
    <dgm:pt modelId="{15EC1313-E172-410A-A38A-4FDF5B6B037B}">
      <dgm:prSet/>
      <dgm:spPr/>
      <dgm:t>
        <a:bodyPr/>
        <a:lstStyle/>
        <a:p>
          <a:r>
            <a:rPr lang="en-US" b="1" i="0"/>
            <a:t>Phase 2 (1 Month): Hardware Installation and setup</a:t>
          </a:r>
          <a:r>
            <a:rPr lang="en-US" b="0" i="0"/>
            <a:t> </a:t>
          </a:r>
          <a:endParaRPr lang="en-US"/>
        </a:p>
      </dgm:t>
    </dgm:pt>
    <dgm:pt modelId="{FF521A48-7B2B-4A5C-A96C-BF06E8270E12}" type="parTrans" cxnId="{2A3D0118-AE3C-4732-B5CB-DE3E5DA0AB0E}">
      <dgm:prSet/>
      <dgm:spPr/>
      <dgm:t>
        <a:bodyPr/>
        <a:lstStyle/>
        <a:p>
          <a:endParaRPr lang="en-US"/>
        </a:p>
      </dgm:t>
    </dgm:pt>
    <dgm:pt modelId="{9BF7F8A7-EE57-494F-83B7-A4A79F704D2D}" type="sibTrans" cxnId="{2A3D0118-AE3C-4732-B5CB-DE3E5DA0AB0E}">
      <dgm:prSet/>
      <dgm:spPr/>
      <dgm:t>
        <a:bodyPr/>
        <a:lstStyle/>
        <a:p>
          <a:endParaRPr lang="en-US"/>
        </a:p>
      </dgm:t>
    </dgm:pt>
    <dgm:pt modelId="{6CC4F52E-0ABB-485F-A985-7C26CE7492C8}">
      <dgm:prSet/>
      <dgm:spPr/>
      <dgm:t>
        <a:bodyPr/>
        <a:lstStyle/>
        <a:p>
          <a:r>
            <a:rPr lang="en-US" b="1" i="0"/>
            <a:t>Setting up workstations for staff</a:t>
          </a:r>
          <a:r>
            <a:rPr lang="en-US" b="0" i="0"/>
            <a:t> </a:t>
          </a:r>
          <a:endParaRPr lang="en-US"/>
        </a:p>
      </dgm:t>
    </dgm:pt>
    <dgm:pt modelId="{6200727F-5FC2-42FA-9F81-C91CEA2D5E40}" type="parTrans" cxnId="{3BC6B9B0-20CE-4280-8B76-01D350C5D19F}">
      <dgm:prSet/>
      <dgm:spPr/>
      <dgm:t>
        <a:bodyPr/>
        <a:lstStyle/>
        <a:p>
          <a:endParaRPr lang="en-US"/>
        </a:p>
      </dgm:t>
    </dgm:pt>
    <dgm:pt modelId="{98AB8A3B-F9BA-4F9A-8893-5FC2148A6527}" type="sibTrans" cxnId="{3BC6B9B0-20CE-4280-8B76-01D350C5D19F}">
      <dgm:prSet/>
      <dgm:spPr/>
      <dgm:t>
        <a:bodyPr/>
        <a:lstStyle/>
        <a:p>
          <a:endParaRPr lang="en-US"/>
        </a:p>
      </dgm:t>
    </dgm:pt>
    <dgm:pt modelId="{9496D011-8267-430E-A413-BE1B4EF4AE82}">
      <dgm:prSet/>
      <dgm:spPr/>
      <dgm:t>
        <a:bodyPr/>
        <a:lstStyle/>
        <a:p>
          <a:r>
            <a:rPr lang="en-US" b="1" i="0"/>
            <a:t>Phase 3 (2 Months): Software implementation/imaging and Networking</a:t>
          </a:r>
          <a:r>
            <a:rPr lang="en-US" b="0" i="0"/>
            <a:t> </a:t>
          </a:r>
          <a:endParaRPr lang="en-US"/>
        </a:p>
      </dgm:t>
    </dgm:pt>
    <dgm:pt modelId="{33CF8862-2BCD-404B-9E6A-B23ADE946B0F}" type="parTrans" cxnId="{A332DC22-85A1-4B82-9D1C-71B8CF0D06D1}">
      <dgm:prSet/>
      <dgm:spPr/>
      <dgm:t>
        <a:bodyPr/>
        <a:lstStyle/>
        <a:p>
          <a:endParaRPr lang="en-US"/>
        </a:p>
      </dgm:t>
    </dgm:pt>
    <dgm:pt modelId="{C51CD770-D77B-4E8B-99D8-76D31862EA5E}" type="sibTrans" cxnId="{A332DC22-85A1-4B82-9D1C-71B8CF0D06D1}">
      <dgm:prSet/>
      <dgm:spPr/>
      <dgm:t>
        <a:bodyPr/>
        <a:lstStyle/>
        <a:p>
          <a:endParaRPr lang="en-US"/>
        </a:p>
      </dgm:t>
    </dgm:pt>
    <dgm:pt modelId="{9C91AEDB-D760-4047-A48A-C538B20152E9}">
      <dgm:prSet/>
      <dgm:spPr/>
      <dgm:t>
        <a:bodyPr/>
        <a:lstStyle/>
        <a:p>
          <a:r>
            <a:rPr lang="en-US" b="1" i="0"/>
            <a:t>Installing/imaging Help Desk software, configuration of network</a:t>
          </a:r>
          <a:r>
            <a:rPr lang="en-US" b="0" i="0"/>
            <a:t> </a:t>
          </a:r>
          <a:endParaRPr lang="en-US"/>
        </a:p>
      </dgm:t>
    </dgm:pt>
    <dgm:pt modelId="{2D01B554-6AA7-48B6-A6C0-4C6C4D49B79D}" type="parTrans" cxnId="{C1451667-F3C6-4BDA-A64B-80BF617A4B37}">
      <dgm:prSet/>
      <dgm:spPr/>
      <dgm:t>
        <a:bodyPr/>
        <a:lstStyle/>
        <a:p>
          <a:endParaRPr lang="en-US"/>
        </a:p>
      </dgm:t>
    </dgm:pt>
    <dgm:pt modelId="{38C80C12-34F3-4AAD-8799-F9FA84018FAE}" type="sibTrans" cxnId="{C1451667-F3C6-4BDA-A64B-80BF617A4B37}">
      <dgm:prSet/>
      <dgm:spPr/>
      <dgm:t>
        <a:bodyPr/>
        <a:lstStyle/>
        <a:p>
          <a:endParaRPr lang="en-US"/>
        </a:p>
      </dgm:t>
    </dgm:pt>
    <dgm:pt modelId="{48C056E4-D4C4-413C-8C3D-745CCB51509F}">
      <dgm:prSet/>
      <dgm:spPr/>
      <dgm:t>
        <a:bodyPr/>
        <a:lstStyle/>
        <a:p>
          <a:r>
            <a:rPr lang="en-US" b="1" i="0"/>
            <a:t>Phase 4 (2 Month): Staffing and training</a:t>
          </a:r>
          <a:r>
            <a:rPr lang="en-US" b="0" i="0"/>
            <a:t> </a:t>
          </a:r>
          <a:endParaRPr lang="en-US"/>
        </a:p>
      </dgm:t>
    </dgm:pt>
    <dgm:pt modelId="{903669E2-1ABC-4469-9DAC-BD4FB67A95C6}" type="parTrans" cxnId="{8D2E271D-CA1D-4D7B-BD7E-6819EDCFE255}">
      <dgm:prSet/>
      <dgm:spPr/>
      <dgm:t>
        <a:bodyPr/>
        <a:lstStyle/>
        <a:p>
          <a:endParaRPr lang="en-US"/>
        </a:p>
      </dgm:t>
    </dgm:pt>
    <dgm:pt modelId="{13AA7E9D-89C2-4AE6-8DDB-CE8383C207C8}" type="sibTrans" cxnId="{8D2E271D-CA1D-4D7B-BD7E-6819EDCFE255}">
      <dgm:prSet/>
      <dgm:spPr/>
      <dgm:t>
        <a:bodyPr/>
        <a:lstStyle/>
        <a:p>
          <a:endParaRPr lang="en-US"/>
        </a:p>
      </dgm:t>
    </dgm:pt>
    <dgm:pt modelId="{B7A42100-3576-4328-A475-4404B927E39C}">
      <dgm:prSet/>
      <dgm:spPr/>
      <dgm:t>
        <a:bodyPr/>
        <a:lstStyle/>
        <a:p>
          <a:r>
            <a:rPr lang="en-US" b="1" i="0"/>
            <a:t>Hiring and training staff in how to use software, tools, etc.</a:t>
          </a:r>
          <a:r>
            <a:rPr lang="en-US" b="0" i="0"/>
            <a:t> </a:t>
          </a:r>
          <a:endParaRPr lang="en-US"/>
        </a:p>
      </dgm:t>
    </dgm:pt>
    <dgm:pt modelId="{B2CEEDC8-CF50-443E-B3EB-17523615F878}" type="parTrans" cxnId="{DC5AB803-5583-4DA5-A06C-E65F9CA93CF4}">
      <dgm:prSet/>
      <dgm:spPr/>
      <dgm:t>
        <a:bodyPr/>
        <a:lstStyle/>
        <a:p>
          <a:endParaRPr lang="en-US"/>
        </a:p>
      </dgm:t>
    </dgm:pt>
    <dgm:pt modelId="{0E557D30-90E9-4E22-8750-A316B0A6800A}" type="sibTrans" cxnId="{DC5AB803-5583-4DA5-A06C-E65F9CA93CF4}">
      <dgm:prSet/>
      <dgm:spPr/>
      <dgm:t>
        <a:bodyPr/>
        <a:lstStyle/>
        <a:p>
          <a:endParaRPr lang="en-US"/>
        </a:p>
      </dgm:t>
    </dgm:pt>
    <dgm:pt modelId="{82E0B7DD-7E77-4150-B4F6-4B598EDA8F46}">
      <dgm:prSet/>
      <dgm:spPr/>
      <dgm:t>
        <a:bodyPr/>
        <a:lstStyle/>
        <a:p>
          <a:r>
            <a:rPr lang="en-US" b="1" i="0"/>
            <a:t>Phase 5 (1 Month): Testing and Execution</a:t>
          </a:r>
          <a:r>
            <a:rPr lang="en-US" b="0" i="0"/>
            <a:t> </a:t>
          </a:r>
          <a:endParaRPr lang="en-US"/>
        </a:p>
      </dgm:t>
    </dgm:pt>
    <dgm:pt modelId="{124731F6-7FED-4729-B3B5-B970DFF49A46}" type="parTrans" cxnId="{B17ADE4A-84D7-4417-86D2-AEE3CBB49243}">
      <dgm:prSet/>
      <dgm:spPr/>
      <dgm:t>
        <a:bodyPr/>
        <a:lstStyle/>
        <a:p>
          <a:endParaRPr lang="en-US"/>
        </a:p>
      </dgm:t>
    </dgm:pt>
    <dgm:pt modelId="{2AE98A80-7258-42E5-8EC1-089D745A75AB}" type="sibTrans" cxnId="{B17ADE4A-84D7-4417-86D2-AEE3CBB49243}">
      <dgm:prSet/>
      <dgm:spPr/>
      <dgm:t>
        <a:bodyPr/>
        <a:lstStyle/>
        <a:p>
          <a:endParaRPr lang="en-US"/>
        </a:p>
      </dgm:t>
    </dgm:pt>
    <dgm:pt modelId="{BB27475C-2830-40CB-89D4-35FF861B07D3}">
      <dgm:prSet/>
      <dgm:spPr/>
      <dgm:t>
        <a:bodyPr/>
        <a:lstStyle/>
        <a:p>
          <a:r>
            <a:rPr lang="en-US" b="1" i="0"/>
            <a:t>Testing workstations and software.</a:t>
          </a:r>
          <a:r>
            <a:rPr lang="en-US" b="0" i="0"/>
            <a:t> </a:t>
          </a:r>
          <a:endParaRPr lang="en-US"/>
        </a:p>
      </dgm:t>
    </dgm:pt>
    <dgm:pt modelId="{10DECBF0-1A66-4399-B3E8-7530E4E53435}" type="parTrans" cxnId="{C6751AA8-2114-484E-9125-65BB98F2A0AF}">
      <dgm:prSet/>
      <dgm:spPr/>
      <dgm:t>
        <a:bodyPr/>
        <a:lstStyle/>
        <a:p>
          <a:endParaRPr lang="en-US"/>
        </a:p>
      </dgm:t>
    </dgm:pt>
    <dgm:pt modelId="{15CDD253-5B68-47C6-B4F6-2CDABD22AC3B}" type="sibTrans" cxnId="{C6751AA8-2114-484E-9125-65BB98F2A0AF}">
      <dgm:prSet/>
      <dgm:spPr/>
      <dgm:t>
        <a:bodyPr/>
        <a:lstStyle/>
        <a:p>
          <a:endParaRPr lang="en-US"/>
        </a:p>
      </dgm:t>
    </dgm:pt>
    <dgm:pt modelId="{1460DFF4-A9C1-4765-B6BF-6380C54BD628}" type="pres">
      <dgm:prSet presAssocID="{E3B8D597-FBA3-46D0-8FBE-D1972FC0A75D}" presName="Name0" presStyleCnt="0">
        <dgm:presLayoutVars>
          <dgm:dir/>
          <dgm:resizeHandles val="exact"/>
        </dgm:presLayoutVars>
      </dgm:prSet>
      <dgm:spPr/>
    </dgm:pt>
    <dgm:pt modelId="{F76DC8EB-7FA6-424B-979A-79C6CCE9647D}" type="pres">
      <dgm:prSet presAssocID="{5B94152E-D97E-4F29-B426-493E0959379D}" presName="node" presStyleLbl="node1" presStyleIdx="0" presStyleCnt="5">
        <dgm:presLayoutVars>
          <dgm:bulletEnabled val="1"/>
        </dgm:presLayoutVars>
      </dgm:prSet>
      <dgm:spPr/>
    </dgm:pt>
    <dgm:pt modelId="{5E052DEC-491A-47A6-8E08-D673B9874BB3}" type="pres">
      <dgm:prSet presAssocID="{071D7316-7AA5-42DE-86C3-E9AA338B9C94}" presName="sibTrans" presStyleLbl="sibTrans1D1" presStyleIdx="0" presStyleCnt="4"/>
      <dgm:spPr/>
    </dgm:pt>
    <dgm:pt modelId="{5E1DCBE4-5AB7-44E4-888E-87C22C4879C2}" type="pres">
      <dgm:prSet presAssocID="{071D7316-7AA5-42DE-86C3-E9AA338B9C94}" presName="connectorText" presStyleLbl="sibTrans1D1" presStyleIdx="0" presStyleCnt="4"/>
      <dgm:spPr/>
    </dgm:pt>
    <dgm:pt modelId="{D244070B-A444-4DEF-ADAD-252E50E9C4B7}" type="pres">
      <dgm:prSet presAssocID="{15EC1313-E172-410A-A38A-4FDF5B6B037B}" presName="node" presStyleLbl="node1" presStyleIdx="1" presStyleCnt="5">
        <dgm:presLayoutVars>
          <dgm:bulletEnabled val="1"/>
        </dgm:presLayoutVars>
      </dgm:prSet>
      <dgm:spPr/>
    </dgm:pt>
    <dgm:pt modelId="{0AA1533D-C581-4532-8D5E-26BEC4F54F21}" type="pres">
      <dgm:prSet presAssocID="{9BF7F8A7-EE57-494F-83B7-A4A79F704D2D}" presName="sibTrans" presStyleLbl="sibTrans1D1" presStyleIdx="1" presStyleCnt="4"/>
      <dgm:spPr/>
    </dgm:pt>
    <dgm:pt modelId="{1EFBE2B8-7BDD-4113-B1F9-7DC2F58EBF9F}" type="pres">
      <dgm:prSet presAssocID="{9BF7F8A7-EE57-494F-83B7-A4A79F704D2D}" presName="connectorText" presStyleLbl="sibTrans1D1" presStyleIdx="1" presStyleCnt="4"/>
      <dgm:spPr/>
    </dgm:pt>
    <dgm:pt modelId="{AB614C39-0C22-4CC9-8436-D3CC734ECB93}" type="pres">
      <dgm:prSet presAssocID="{9496D011-8267-430E-A413-BE1B4EF4AE82}" presName="node" presStyleLbl="node1" presStyleIdx="2" presStyleCnt="5">
        <dgm:presLayoutVars>
          <dgm:bulletEnabled val="1"/>
        </dgm:presLayoutVars>
      </dgm:prSet>
      <dgm:spPr/>
    </dgm:pt>
    <dgm:pt modelId="{0294ECEE-F947-4958-9BA2-C9D7C8BDFACA}" type="pres">
      <dgm:prSet presAssocID="{C51CD770-D77B-4E8B-99D8-76D31862EA5E}" presName="sibTrans" presStyleLbl="sibTrans1D1" presStyleIdx="2" presStyleCnt="4"/>
      <dgm:spPr/>
    </dgm:pt>
    <dgm:pt modelId="{CCCB2EE4-5829-46F5-A1F7-E23C5C4B40E9}" type="pres">
      <dgm:prSet presAssocID="{C51CD770-D77B-4E8B-99D8-76D31862EA5E}" presName="connectorText" presStyleLbl="sibTrans1D1" presStyleIdx="2" presStyleCnt="4"/>
      <dgm:spPr/>
    </dgm:pt>
    <dgm:pt modelId="{A457F0BF-061F-4207-8E72-4A715613FFBA}" type="pres">
      <dgm:prSet presAssocID="{48C056E4-D4C4-413C-8C3D-745CCB51509F}" presName="node" presStyleLbl="node1" presStyleIdx="3" presStyleCnt="5">
        <dgm:presLayoutVars>
          <dgm:bulletEnabled val="1"/>
        </dgm:presLayoutVars>
      </dgm:prSet>
      <dgm:spPr/>
    </dgm:pt>
    <dgm:pt modelId="{6CDD4EEC-A69F-483E-BEAD-AA8D9CB9FCBA}" type="pres">
      <dgm:prSet presAssocID="{13AA7E9D-89C2-4AE6-8DDB-CE8383C207C8}" presName="sibTrans" presStyleLbl="sibTrans1D1" presStyleIdx="3" presStyleCnt="4"/>
      <dgm:spPr/>
    </dgm:pt>
    <dgm:pt modelId="{4BF182C3-E7DB-489B-8139-6EF660A7E8F2}" type="pres">
      <dgm:prSet presAssocID="{13AA7E9D-89C2-4AE6-8DDB-CE8383C207C8}" presName="connectorText" presStyleLbl="sibTrans1D1" presStyleIdx="3" presStyleCnt="4"/>
      <dgm:spPr/>
    </dgm:pt>
    <dgm:pt modelId="{3A273E47-70B8-4981-AD18-9E4F9150C633}" type="pres">
      <dgm:prSet presAssocID="{82E0B7DD-7E77-4150-B4F6-4B598EDA8F46}" presName="node" presStyleLbl="node1" presStyleIdx="4" presStyleCnt="5">
        <dgm:presLayoutVars>
          <dgm:bulletEnabled val="1"/>
        </dgm:presLayoutVars>
      </dgm:prSet>
      <dgm:spPr/>
    </dgm:pt>
  </dgm:ptLst>
  <dgm:cxnLst>
    <dgm:cxn modelId="{DC5AB803-5583-4DA5-A06C-E65F9CA93CF4}" srcId="{48C056E4-D4C4-413C-8C3D-745CCB51509F}" destId="{B7A42100-3576-4328-A475-4404B927E39C}" srcOrd="0" destOrd="0" parTransId="{B2CEEDC8-CF50-443E-B3EB-17523615F878}" sibTransId="{0E557D30-90E9-4E22-8750-A316B0A6800A}"/>
    <dgm:cxn modelId="{C99A2D04-6A00-4688-8EC7-5D7B5B26B6C9}" type="presOf" srcId="{13AA7E9D-89C2-4AE6-8DDB-CE8383C207C8}" destId="{4BF182C3-E7DB-489B-8139-6EF660A7E8F2}" srcOrd="1" destOrd="0" presId="urn:microsoft.com/office/officeart/2016/7/layout/RepeatingBendingProcessNew"/>
    <dgm:cxn modelId="{2A3D0118-AE3C-4732-B5CB-DE3E5DA0AB0E}" srcId="{E3B8D597-FBA3-46D0-8FBE-D1972FC0A75D}" destId="{15EC1313-E172-410A-A38A-4FDF5B6B037B}" srcOrd="1" destOrd="0" parTransId="{FF521A48-7B2B-4A5C-A96C-BF06E8270E12}" sibTransId="{9BF7F8A7-EE57-494F-83B7-A4A79F704D2D}"/>
    <dgm:cxn modelId="{8D2E271D-CA1D-4D7B-BD7E-6819EDCFE255}" srcId="{E3B8D597-FBA3-46D0-8FBE-D1972FC0A75D}" destId="{48C056E4-D4C4-413C-8C3D-745CCB51509F}" srcOrd="3" destOrd="0" parTransId="{903669E2-1ABC-4469-9DAC-BD4FB67A95C6}" sibTransId="{13AA7E9D-89C2-4AE6-8DDB-CE8383C207C8}"/>
    <dgm:cxn modelId="{A332DC22-85A1-4B82-9D1C-71B8CF0D06D1}" srcId="{E3B8D597-FBA3-46D0-8FBE-D1972FC0A75D}" destId="{9496D011-8267-430E-A413-BE1B4EF4AE82}" srcOrd="2" destOrd="0" parTransId="{33CF8862-2BCD-404B-9E6A-B23ADE946B0F}" sibTransId="{C51CD770-D77B-4E8B-99D8-76D31862EA5E}"/>
    <dgm:cxn modelId="{87D8152D-B6D0-46A5-BEF8-C3D545AF50A7}" type="presOf" srcId="{82E0B7DD-7E77-4150-B4F6-4B598EDA8F46}" destId="{3A273E47-70B8-4981-AD18-9E4F9150C633}" srcOrd="0" destOrd="0" presId="urn:microsoft.com/office/officeart/2016/7/layout/RepeatingBendingProcessNew"/>
    <dgm:cxn modelId="{1090A231-BEE3-4B88-B855-7AD604B03D6F}" type="presOf" srcId="{6CC4F52E-0ABB-485F-A985-7C26CE7492C8}" destId="{D244070B-A444-4DEF-ADAD-252E50E9C4B7}" srcOrd="0" destOrd="1" presId="urn:microsoft.com/office/officeart/2016/7/layout/RepeatingBendingProcessNew"/>
    <dgm:cxn modelId="{0E55133A-B4CF-4697-AE0F-F10EEA9CCE7A}" type="presOf" srcId="{9496D011-8267-430E-A413-BE1B4EF4AE82}" destId="{AB614C39-0C22-4CC9-8436-D3CC734ECB93}" srcOrd="0" destOrd="0" presId="urn:microsoft.com/office/officeart/2016/7/layout/RepeatingBendingProcessNew"/>
    <dgm:cxn modelId="{97E6FA3B-E677-4279-B4B9-84D76EBBEA4F}" type="presOf" srcId="{9DB2B786-9AEB-4406-AEB5-DA83475F5D69}" destId="{F76DC8EB-7FA6-424B-979A-79C6CCE9647D}" srcOrd="0" destOrd="1" presId="urn:microsoft.com/office/officeart/2016/7/layout/RepeatingBendingProcessNew"/>
    <dgm:cxn modelId="{7920A140-972A-425E-B9A2-1E0E93C837E8}" type="presOf" srcId="{13AA7E9D-89C2-4AE6-8DDB-CE8383C207C8}" destId="{6CDD4EEC-A69F-483E-BEAD-AA8D9CB9FCBA}" srcOrd="0" destOrd="0" presId="urn:microsoft.com/office/officeart/2016/7/layout/RepeatingBendingProcessNew"/>
    <dgm:cxn modelId="{958EF541-CCAC-466A-8DB0-03F487C12436}" type="presOf" srcId="{9BF7F8A7-EE57-494F-83B7-A4A79F704D2D}" destId="{0AA1533D-C581-4532-8D5E-26BEC4F54F21}" srcOrd="0" destOrd="0" presId="urn:microsoft.com/office/officeart/2016/7/layout/RepeatingBendingProcessNew"/>
    <dgm:cxn modelId="{C6854142-30A6-40F7-93A8-27155C077F25}" type="presOf" srcId="{E3B8D597-FBA3-46D0-8FBE-D1972FC0A75D}" destId="{1460DFF4-A9C1-4765-B6BF-6380C54BD628}" srcOrd="0" destOrd="0" presId="urn:microsoft.com/office/officeart/2016/7/layout/RepeatingBendingProcessNew"/>
    <dgm:cxn modelId="{8A5F1564-593A-43A6-8FA0-A5018892B333}" type="presOf" srcId="{B7A42100-3576-4328-A475-4404B927E39C}" destId="{A457F0BF-061F-4207-8E72-4A715613FFBA}" srcOrd="0" destOrd="1" presId="urn:microsoft.com/office/officeart/2016/7/layout/RepeatingBendingProcessNew"/>
    <dgm:cxn modelId="{41C96646-7ED8-472A-8C41-973AA13703C9}" type="presOf" srcId="{071D7316-7AA5-42DE-86C3-E9AA338B9C94}" destId="{5E1DCBE4-5AB7-44E4-888E-87C22C4879C2}" srcOrd="1" destOrd="0" presId="urn:microsoft.com/office/officeart/2016/7/layout/RepeatingBendingProcessNew"/>
    <dgm:cxn modelId="{C1451667-F3C6-4BDA-A64B-80BF617A4B37}" srcId="{9496D011-8267-430E-A413-BE1B4EF4AE82}" destId="{9C91AEDB-D760-4047-A48A-C538B20152E9}" srcOrd="0" destOrd="0" parTransId="{2D01B554-6AA7-48B6-A6C0-4C6C4D49B79D}" sibTransId="{38C80C12-34F3-4AAD-8799-F9FA84018FAE}"/>
    <dgm:cxn modelId="{B17ADE4A-84D7-4417-86D2-AEE3CBB49243}" srcId="{E3B8D597-FBA3-46D0-8FBE-D1972FC0A75D}" destId="{82E0B7DD-7E77-4150-B4F6-4B598EDA8F46}" srcOrd="4" destOrd="0" parTransId="{124731F6-7FED-4729-B3B5-B970DFF49A46}" sibTransId="{2AE98A80-7258-42E5-8EC1-089D745A75AB}"/>
    <dgm:cxn modelId="{BAB39E70-A15C-40F9-8ABB-DE14F577E31F}" type="presOf" srcId="{9BF7F8A7-EE57-494F-83B7-A4A79F704D2D}" destId="{1EFBE2B8-7BDD-4113-B1F9-7DC2F58EBF9F}" srcOrd="1" destOrd="0" presId="urn:microsoft.com/office/officeart/2016/7/layout/RepeatingBendingProcessNew"/>
    <dgm:cxn modelId="{46CAD855-0442-4192-968C-D8BB49A87A18}" type="presOf" srcId="{5B94152E-D97E-4F29-B426-493E0959379D}" destId="{F76DC8EB-7FA6-424B-979A-79C6CCE9647D}" srcOrd="0" destOrd="0" presId="urn:microsoft.com/office/officeart/2016/7/layout/RepeatingBendingProcessNew"/>
    <dgm:cxn modelId="{0EDC6B7B-0AD8-4679-A288-5048E6D75DC5}" type="presOf" srcId="{48C056E4-D4C4-413C-8C3D-745CCB51509F}" destId="{A457F0BF-061F-4207-8E72-4A715613FFBA}" srcOrd="0" destOrd="0" presId="urn:microsoft.com/office/officeart/2016/7/layout/RepeatingBendingProcessNew"/>
    <dgm:cxn modelId="{7C70E87D-10E7-4308-B366-45C059DEAB05}" type="presOf" srcId="{9C91AEDB-D760-4047-A48A-C538B20152E9}" destId="{AB614C39-0C22-4CC9-8436-D3CC734ECB93}" srcOrd="0" destOrd="1" presId="urn:microsoft.com/office/officeart/2016/7/layout/RepeatingBendingProcessNew"/>
    <dgm:cxn modelId="{2AFBDD90-04B4-4F47-B127-7F164A2D9890}" type="presOf" srcId="{C51CD770-D77B-4E8B-99D8-76D31862EA5E}" destId="{0294ECEE-F947-4958-9BA2-C9D7C8BDFACA}" srcOrd="0" destOrd="0" presId="urn:microsoft.com/office/officeart/2016/7/layout/RepeatingBendingProcessNew"/>
    <dgm:cxn modelId="{BF4BDAA5-557F-4DC1-ABEE-8FFE1D504312}" type="presOf" srcId="{071D7316-7AA5-42DE-86C3-E9AA338B9C94}" destId="{5E052DEC-491A-47A6-8E08-D673B9874BB3}" srcOrd="0" destOrd="0" presId="urn:microsoft.com/office/officeart/2016/7/layout/RepeatingBendingProcessNew"/>
    <dgm:cxn modelId="{C6751AA8-2114-484E-9125-65BB98F2A0AF}" srcId="{82E0B7DD-7E77-4150-B4F6-4B598EDA8F46}" destId="{BB27475C-2830-40CB-89D4-35FF861B07D3}" srcOrd="0" destOrd="0" parTransId="{10DECBF0-1A66-4399-B3E8-7530E4E53435}" sibTransId="{15CDD253-5B68-47C6-B4F6-2CDABD22AC3B}"/>
    <dgm:cxn modelId="{3BC6B9B0-20CE-4280-8B76-01D350C5D19F}" srcId="{15EC1313-E172-410A-A38A-4FDF5B6B037B}" destId="{6CC4F52E-0ABB-485F-A985-7C26CE7492C8}" srcOrd="0" destOrd="0" parTransId="{6200727F-5FC2-42FA-9F81-C91CEA2D5E40}" sibTransId="{98AB8A3B-F9BA-4F9A-8893-5FC2148A6527}"/>
    <dgm:cxn modelId="{45EF5EB6-2689-4CB9-9F00-E833757BCB99}" srcId="{5B94152E-D97E-4F29-B426-493E0959379D}" destId="{9DB2B786-9AEB-4406-AEB5-DA83475F5D69}" srcOrd="0" destOrd="0" parTransId="{BCBC1114-E74B-4D8B-84D7-AF238940823C}" sibTransId="{91019E0E-99E2-4BE9-8A59-52E7A8A5F8F2}"/>
    <dgm:cxn modelId="{E975BFCF-1EC5-479A-A627-BE3D780FDF10}" type="presOf" srcId="{BB27475C-2830-40CB-89D4-35FF861B07D3}" destId="{3A273E47-70B8-4981-AD18-9E4F9150C633}" srcOrd="0" destOrd="1" presId="urn:microsoft.com/office/officeart/2016/7/layout/RepeatingBendingProcessNew"/>
    <dgm:cxn modelId="{2DA94EE4-4879-4D0C-B1BB-DD2DB28F4F29}" type="presOf" srcId="{C51CD770-D77B-4E8B-99D8-76D31862EA5E}" destId="{CCCB2EE4-5829-46F5-A1F7-E23C5C4B40E9}" srcOrd="1" destOrd="0" presId="urn:microsoft.com/office/officeart/2016/7/layout/RepeatingBendingProcessNew"/>
    <dgm:cxn modelId="{89D26FF3-35BB-4BA2-AF7B-7D6CAC67DB21}" srcId="{E3B8D597-FBA3-46D0-8FBE-D1972FC0A75D}" destId="{5B94152E-D97E-4F29-B426-493E0959379D}" srcOrd="0" destOrd="0" parTransId="{B5004740-F78F-4AFA-9B45-18F5F90037E1}" sibTransId="{071D7316-7AA5-42DE-86C3-E9AA338B9C94}"/>
    <dgm:cxn modelId="{5168FCF7-5DBD-4EBF-8C18-955F97BC612B}" type="presOf" srcId="{15EC1313-E172-410A-A38A-4FDF5B6B037B}" destId="{D244070B-A444-4DEF-ADAD-252E50E9C4B7}" srcOrd="0" destOrd="0" presId="urn:microsoft.com/office/officeart/2016/7/layout/RepeatingBendingProcessNew"/>
    <dgm:cxn modelId="{4D5A9FE6-5C52-42B7-A11B-1A2EB96BEFD0}" type="presParOf" srcId="{1460DFF4-A9C1-4765-B6BF-6380C54BD628}" destId="{F76DC8EB-7FA6-424B-979A-79C6CCE9647D}" srcOrd="0" destOrd="0" presId="urn:microsoft.com/office/officeart/2016/7/layout/RepeatingBendingProcessNew"/>
    <dgm:cxn modelId="{73C2ADC7-DEB2-4C5F-83AD-8D121D3EC1E3}" type="presParOf" srcId="{1460DFF4-A9C1-4765-B6BF-6380C54BD628}" destId="{5E052DEC-491A-47A6-8E08-D673B9874BB3}" srcOrd="1" destOrd="0" presId="urn:microsoft.com/office/officeart/2016/7/layout/RepeatingBendingProcessNew"/>
    <dgm:cxn modelId="{801E875E-B09B-4341-AB8D-C040F2947A0A}" type="presParOf" srcId="{5E052DEC-491A-47A6-8E08-D673B9874BB3}" destId="{5E1DCBE4-5AB7-44E4-888E-87C22C4879C2}" srcOrd="0" destOrd="0" presId="urn:microsoft.com/office/officeart/2016/7/layout/RepeatingBendingProcessNew"/>
    <dgm:cxn modelId="{90C17B03-5E69-42D2-9B7E-DA8C2155C678}" type="presParOf" srcId="{1460DFF4-A9C1-4765-B6BF-6380C54BD628}" destId="{D244070B-A444-4DEF-ADAD-252E50E9C4B7}" srcOrd="2" destOrd="0" presId="urn:microsoft.com/office/officeart/2016/7/layout/RepeatingBendingProcessNew"/>
    <dgm:cxn modelId="{99D4E812-EEF8-4A83-AC84-9192549DFC3F}" type="presParOf" srcId="{1460DFF4-A9C1-4765-B6BF-6380C54BD628}" destId="{0AA1533D-C581-4532-8D5E-26BEC4F54F21}" srcOrd="3" destOrd="0" presId="urn:microsoft.com/office/officeart/2016/7/layout/RepeatingBendingProcessNew"/>
    <dgm:cxn modelId="{21B9E2C0-05E1-4E71-A801-4A09067474F0}" type="presParOf" srcId="{0AA1533D-C581-4532-8D5E-26BEC4F54F21}" destId="{1EFBE2B8-7BDD-4113-B1F9-7DC2F58EBF9F}" srcOrd="0" destOrd="0" presId="urn:microsoft.com/office/officeart/2016/7/layout/RepeatingBendingProcessNew"/>
    <dgm:cxn modelId="{6CBC0EFE-9A74-461F-B92C-D5BBF5C7BF13}" type="presParOf" srcId="{1460DFF4-A9C1-4765-B6BF-6380C54BD628}" destId="{AB614C39-0C22-4CC9-8436-D3CC734ECB93}" srcOrd="4" destOrd="0" presId="urn:microsoft.com/office/officeart/2016/7/layout/RepeatingBendingProcessNew"/>
    <dgm:cxn modelId="{18E490C0-B737-45B4-A4B4-DC4AC65A33F1}" type="presParOf" srcId="{1460DFF4-A9C1-4765-B6BF-6380C54BD628}" destId="{0294ECEE-F947-4958-9BA2-C9D7C8BDFACA}" srcOrd="5" destOrd="0" presId="urn:microsoft.com/office/officeart/2016/7/layout/RepeatingBendingProcessNew"/>
    <dgm:cxn modelId="{CD6F2B92-E4C7-43A2-9048-3A9C7FED51AF}" type="presParOf" srcId="{0294ECEE-F947-4958-9BA2-C9D7C8BDFACA}" destId="{CCCB2EE4-5829-46F5-A1F7-E23C5C4B40E9}" srcOrd="0" destOrd="0" presId="urn:microsoft.com/office/officeart/2016/7/layout/RepeatingBendingProcessNew"/>
    <dgm:cxn modelId="{BFC0BD99-0146-4510-9D50-4A4DA788AADF}" type="presParOf" srcId="{1460DFF4-A9C1-4765-B6BF-6380C54BD628}" destId="{A457F0BF-061F-4207-8E72-4A715613FFBA}" srcOrd="6" destOrd="0" presId="urn:microsoft.com/office/officeart/2016/7/layout/RepeatingBendingProcessNew"/>
    <dgm:cxn modelId="{F54EFD63-16A2-4C18-B627-B9B55A2AB84E}" type="presParOf" srcId="{1460DFF4-A9C1-4765-B6BF-6380C54BD628}" destId="{6CDD4EEC-A69F-483E-BEAD-AA8D9CB9FCBA}" srcOrd="7" destOrd="0" presId="urn:microsoft.com/office/officeart/2016/7/layout/RepeatingBendingProcessNew"/>
    <dgm:cxn modelId="{4B2A29F6-B458-4A41-A3A7-CC531764FF09}" type="presParOf" srcId="{6CDD4EEC-A69F-483E-BEAD-AA8D9CB9FCBA}" destId="{4BF182C3-E7DB-489B-8139-6EF660A7E8F2}" srcOrd="0" destOrd="0" presId="urn:microsoft.com/office/officeart/2016/7/layout/RepeatingBendingProcessNew"/>
    <dgm:cxn modelId="{C1D6B6B3-C550-44B4-A412-57DD7E1F47EF}" type="presParOf" srcId="{1460DFF4-A9C1-4765-B6BF-6380C54BD628}" destId="{3A273E47-70B8-4981-AD18-9E4F9150C633}"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08021D-23FF-4933-9CAA-25035C2AB240}" type="doc">
      <dgm:prSet loTypeId="urn:microsoft.com/office/officeart/2005/8/layout/list1" loCatId="list" qsTypeId="urn:microsoft.com/office/officeart/2005/8/quickstyle/simple4" qsCatId="simple" csTypeId="urn:microsoft.com/office/officeart/2005/8/colors/colorful1" csCatId="colorful" phldr="1"/>
      <dgm:spPr/>
      <dgm:t>
        <a:bodyPr/>
        <a:lstStyle/>
        <a:p>
          <a:endParaRPr lang="en-US"/>
        </a:p>
      </dgm:t>
    </dgm:pt>
    <dgm:pt modelId="{13C7C72E-A9EF-4E58-8928-098B2932203E}">
      <dgm:prSet/>
      <dgm:spPr/>
      <dgm:t>
        <a:bodyPr/>
        <a:lstStyle/>
        <a:p>
          <a:pPr>
            <a:defRPr cap="all"/>
          </a:pPr>
          <a:r>
            <a:rPr lang="en-US" b="1"/>
            <a:t>Risk:</a:t>
          </a:r>
          <a:r>
            <a:rPr lang="en-US"/>
            <a:t> Cost overruns from subscription tiers</a:t>
          </a:r>
        </a:p>
      </dgm:t>
    </dgm:pt>
    <dgm:pt modelId="{4412779C-6425-4982-B44B-045B3B710E65}" type="parTrans" cxnId="{5AA69C18-C419-4729-B3D9-8C21E1AF45B8}">
      <dgm:prSet/>
      <dgm:spPr/>
      <dgm:t>
        <a:bodyPr/>
        <a:lstStyle/>
        <a:p>
          <a:endParaRPr lang="en-US"/>
        </a:p>
      </dgm:t>
    </dgm:pt>
    <dgm:pt modelId="{14F52DBE-2791-4FC2-84EF-31647F9AAF30}" type="sibTrans" cxnId="{5AA69C18-C419-4729-B3D9-8C21E1AF45B8}">
      <dgm:prSet/>
      <dgm:spPr/>
      <dgm:t>
        <a:bodyPr/>
        <a:lstStyle/>
        <a:p>
          <a:endParaRPr lang="en-US"/>
        </a:p>
      </dgm:t>
    </dgm:pt>
    <dgm:pt modelId="{8AD4B897-7D5A-4053-8AC6-F623C72C387E}">
      <dgm:prSet/>
      <dgm:spPr/>
      <dgm:t>
        <a:bodyPr/>
        <a:lstStyle/>
        <a:p>
          <a:pPr>
            <a:defRPr cap="all"/>
          </a:pPr>
          <a:r>
            <a:rPr lang="en-US" b="1"/>
            <a:t>Mitigation:</a:t>
          </a:r>
          <a:r>
            <a:rPr lang="en-US"/>
            <a:t> Annual review and user audit</a:t>
          </a:r>
        </a:p>
      </dgm:t>
    </dgm:pt>
    <dgm:pt modelId="{F96D7A68-2792-4914-82EA-E5171A6751B3}" type="parTrans" cxnId="{3D7A176A-DA68-49B7-9DCC-B53C4EBCDC44}">
      <dgm:prSet/>
      <dgm:spPr/>
      <dgm:t>
        <a:bodyPr/>
        <a:lstStyle/>
        <a:p>
          <a:endParaRPr lang="en-US"/>
        </a:p>
      </dgm:t>
    </dgm:pt>
    <dgm:pt modelId="{A10772F7-A565-407C-9A3C-EA7695380E3B}" type="sibTrans" cxnId="{3D7A176A-DA68-49B7-9DCC-B53C4EBCDC44}">
      <dgm:prSet/>
      <dgm:spPr/>
      <dgm:t>
        <a:bodyPr/>
        <a:lstStyle/>
        <a:p>
          <a:endParaRPr lang="en-US"/>
        </a:p>
      </dgm:t>
    </dgm:pt>
    <dgm:pt modelId="{510D1BEF-0894-45C1-87DF-7BBCE9026851}">
      <dgm:prSet/>
      <dgm:spPr/>
      <dgm:t>
        <a:bodyPr/>
        <a:lstStyle/>
        <a:p>
          <a:pPr>
            <a:defRPr cap="all"/>
          </a:pPr>
          <a:r>
            <a:rPr lang="en-US" b="1"/>
            <a:t>Risk:</a:t>
          </a:r>
          <a:r>
            <a:rPr lang="en-US"/>
            <a:t> Staff resistance to change</a:t>
          </a:r>
        </a:p>
      </dgm:t>
    </dgm:pt>
    <dgm:pt modelId="{C8151579-74FE-44E7-ACD1-FAEF72288E31}" type="parTrans" cxnId="{A5922863-81F2-4EA5-84E4-436B269125DD}">
      <dgm:prSet/>
      <dgm:spPr/>
      <dgm:t>
        <a:bodyPr/>
        <a:lstStyle/>
        <a:p>
          <a:endParaRPr lang="en-US"/>
        </a:p>
      </dgm:t>
    </dgm:pt>
    <dgm:pt modelId="{F54C1642-9AE5-44AD-B4D1-F4400DFC9797}" type="sibTrans" cxnId="{A5922863-81F2-4EA5-84E4-436B269125DD}">
      <dgm:prSet/>
      <dgm:spPr/>
      <dgm:t>
        <a:bodyPr/>
        <a:lstStyle/>
        <a:p>
          <a:endParaRPr lang="en-US"/>
        </a:p>
      </dgm:t>
    </dgm:pt>
    <dgm:pt modelId="{0AB4DF8F-D44B-4D66-A499-0A1263C97B81}">
      <dgm:prSet/>
      <dgm:spPr/>
      <dgm:t>
        <a:bodyPr/>
        <a:lstStyle/>
        <a:p>
          <a:pPr rtl="0">
            <a:defRPr cap="all"/>
          </a:pPr>
          <a:r>
            <a:rPr lang="en-US" b="1"/>
            <a:t>Mitigation:</a:t>
          </a:r>
          <a:r>
            <a:rPr lang="en-US"/>
            <a:t> Ongoing </a:t>
          </a:r>
          <a:r>
            <a:rPr lang="en-US">
              <a:latin typeface="Aptos Display" panose="02110004020202020204"/>
            </a:rPr>
            <a:t>training &amp; Support</a:t>
          </a:r>
          <a:endParaRPr lang="en-US"/>
        </a:p>
      </dgm:t>
    </dgm:pt>
    <dgm:pt modelId="{8C41B7D8-B548-4AFE-87CC-933B5DB67BE2}" type="parTrans" cxnId="{D430D76A-BB3D-4CF5-ACFB-DA11330409F4}">
      <dgm:prSet/>
      <dgm:spPr/>
      <dgm:t>
        <a:bodyPr/>
        <a:lstStyle/>
        <a:p>
          <a:endParaRPr lang="en-US"/>
        </a:p>
      </dgm:t>
    </dgm:pt>
    <dgm:pt modelId="{75CF8D56-26BF-4AA9-874E-3117B2382E33}" type="sibTrans" cxnId="{D430D76A-BB3D-4CF5-ACFB-DA11330409F4}">
      <dgm:prSet/>
      <dgm:spPr/>
      <dgm:t>
        <a:bodyPr/>
        <a:lstStyle/>
        <a:p>
          <a:endParaRPr lang="en-US"/>
        </a:p>
      </dgm:t>
    </dgm:pt>
    <dgm:pt modelId="{3EF2A823-1AEE-468F-8126-D675935F768F}" type="pres">
      <dgm:prSet presAssocID="{3208021D-23FF-4933-9CAA-25035C2AB240}" presName="linear" presStyleCnt="0">
        <dgm:presLayoutVars>
          <dgm:dir/>
          <dgm:animLvl val="lvl"/>
          <dgm:resizeHandles val="exact"/>
        </dgm:presLayoutVars>
      </dgm:prSet>
      <dgm:spPr/>
    </dgm:pt>
    <dgm:pt modelId="{D0187162-E17F-40FD-A86A-01E30F058FB7}" type="pres">
      <dgm:prSet presAssocID="{13C7C72E-A9EF-4E58-8928-098B2932203E}" presName="parentLin" presStyleCnt="0"/>
      <dgm:spPr/>
    </dgm:pt>
    <dgm:pt modelId="{62114208-2AD7-40B8-A48B-5BDE4804AFBA}" type="pres">
      <dgm:prSet presAssocID="{13C7C72E-A9EF-4E58-8928-098B2932203E}" presName="parentLeftMargin" presStyleLbl="node1" presStyleIdx="0" presStyleCnt="4"/>
      <dgm:spPr/>
    </dgm:pt>
    <dgm:pt modelId="{19F9D5D6-9586-4029-9014-85833B80A7DA}" type="pres">
      <dgm:prSet presAssocID="{13C7C72E-A9EF-4E58-8928-098B2932203E}" presName="parentText" presStyleLbl="node1" presStyleIdx="0" presStyleCnt="4">
        <dgm:presLayoutVars>
          <dgm:chMax val="0"/>
          <dgm:bulletEnabled val="1"/>
        </dgm:presLayoutVars>
      </dgm:prSet>
      <dgm:spPr/>
    </dgm:pt>
    <dgm:pt modelId="{A70F56C5-A307-4DA8-8674-A1B0061EDD17}" type="pres">
      <dgm:prSet presAssocID="{13C7C72E-A9EF-4E58-8928-098B2932203E}" presName="negativeSpace" presStyleCnt="0"/>
      <dgm:spPr/>
    </dgm:pt>
    <dgm:pt modelId="{5184E8B3-263B-4A48-8EBA-6073D500867A}" type="pres">
      <dgm:prSet presAssocID="{13C7C72E-A9EF-4E58-8928-098B2932203E}" presName="childText" presStyleLbl="conFgAcc1" presStyleIdx="0" presStyleCnt="4">
        <dgm:presLayoutVars>
          <dgm:bulletEnabled val="1"/>
        </dgm:presLayoutVars>
      </dgm:prSet>
      <dgm:spPr/>
    </dgm:pt>
    <dgm:pt modelId="{64429FA5-4949-4384-B9B5-D1BB51F46AFF}" type="pres">
      <dgm:prSet presAssocID="{14F52DBE-2791-4FC2-84EF-31647F9AAF30}" presName="spaceBetweenRectangles" presStyleCnt="0"/>
      <dgm:spPr/>
    </dgm:pt>
    <dgm:pt modelId="{2A05348D-E544-46DE-B68A-FE6EDE65EFD8}" type="pres">
      <dgm:prSet presAssocID="{8AD4B897-7D5A-4053-8AC6-F623C72C387E}" presName="parentLin" presStyleCnt="0"/>
      <dgm:spPr/>
    </dgm:pt>
    <dgm:pt modelId="{321C8511-87D5-4F1B-80D9-C4724D3BE672}" type="pres">
      <dgm:prSet presAssocID="{8AD4B897-7D5A-4053-8AC6-F623C72C387E}" presName="parentLeftMargin" presStyleLbl="node1" presStyleIdx="0" presStyleCnt="4"/>
      <dgm:spPr/>
    </dgm:pt>
    <dgm:pt modelId="{7232A046-4886-4AA8-BC1D-863DB8C22916}" type="pres">
      <dgm:prSet presAssocID="{8AD4B897-7D5A-4053-8AC6-F623C72C387E}" presName="parentText" presStyleLbl="node1" presStyleIdx="1" presStyleCnt="4">
        <dgm:presLayoutVars>
          <dgm:chMax val="0"/>
          <dgm:bulletEnabled val="1"/>
        </dgm:presLayoutVars>
      </dgm:prSet>
      <dgm:spPr/>
    </dgm:pt>
    <dgm:pt modelId="{4A46E565-EEE8-4466-8F3A-1D2D10F1AB28}" type="pres">
      <dgm:prSet presAssocID="{8AD4B897-7D5A-4053-8AC6-F623C72C387E}" presName="negativeSpace" presStyleCnt="0"/>
      <dgm:spPr/>
    </dgm:pt>
    <dgm:pt modelId="{E1D02F0A-D63C-486B-BBA1-EAB7DD50E53A}" type="pres">
      <dgm:prSet presAssocID="{8AD4B897-7D5A-4053-8AC6-F623C72C387E}" presName="childText" presStyleLbl="conFgAcc1" presStyleIdx="1" presStyleCnt="4">
        <dgm:presLayoutVars>
          <dgm:bulletEnabled val="1"/>
        </dgm:presLayoutVars>
      </dgm:prSet>
      <dgm:spPr/>
    </dgm:pt>
    <dgm:pt modelId="{08ADB2B7-8B9C-4E98-AE2A-484C713F708B}" type="pres">
      <dgm:prSet presAssocID="{A10772F7-A565-407C-9A3C-EA7695380E3B}" presName="spaceBetweenRectangles" presStyleCnt="0"/>
      <dgm:spPr/>
    </dgm:pt>
    <dgm:pt modelId="{73734B0D-EF8E-4CC9-BF36-1A42559A9D00}" type="pres">
      <dgm:prSet presAssocID="{510D1BEF-0894-45C1-87DF-7BBCE9026851}" presName="parentLin" presStyleCnt="0"/>
      <dgm:spPr/>
    </dgm:pt>
    <dgm:pt modelId="{A11B8C66-497E-444A-A567-B7F5D65500A0}" type="pres">
      <dgm:prSet presAssocID="{510D1BEF-0894-45C1-87DF-7BBCE9026851}" presName="parentLeftMargin" presStyleLbl="node1" presStyleIdx="1" presStyleCnt="4"/>
      <dgm:spPr/>
    </dgm:pt>
    <dgm:pt modelId="{DF1282E2-F126-48F9-A194-253D1D2EF7DD}" type="pres">
      <dgm:prSet presAssocID="{510D1BEF-0894-45C1-87DF-7BBCE9026851}" presName="parentText" presStyleLbl="node1" presStyleIdx="2" presStyleCnt="4">
        <dgm:presLayoutVars>
          <dgm:chMax val="0"/>
          <dgm:bulletEnabled val="1"/>
        </dgm:presLayoutVars>
      </dgm:prSet>
      <dgm:spPr/>
    </dgm:pt>
    <dgm:pt modelId="{63FE1883-60B0-41E1-917B-23C75D8EC16E}" type="pres">
      <dgm:prSet presAssocID="{510D1BEF-0894-45C1-87DF-7BBCE9026851}" presName="negativeSpace" presStyleCnt="0"/>
      <dgm:spPr/>
    </dgm:pt>
    <dgm:pt modelId="{9225F3BC-C0C1-4E74-95FF-09FF013F55DA}" type="pres">
      <dgm:prSet presAssocID="{510D1BEF-0894-45C1-87DF-7BBCE9026851}" presName="childText" presStyleLbl="conFgAcc1" presStyleIdx="2" presStyleCnt="4">
        <dgm:presLayoutVars>
          <dgm:bulletEnabled val="1"/>
        </dgm:presLayoutVars>
      </dgm:prSet>
      <dgm:spPr/>
    </dgm:pt>
    <dgm:pt modelId="{B26DF2B1-8549-4587-9C90-353F57D8DAEC}" type="pres">
      <dgm:prSet presAssocID="{F54C1642-9AE5-44AD-B4D1-F4400DFC9797}" presName="spaceBetweenRectangles" presStyleCnt="0"/>
      <dgm:spPr/>
    </dgm:pt>
    <dgm:pt modelId="{D7F906B4-F167-4E7F-8186-4B7483CE4FC0}" type="pres">
      <dgm:prSet presAssocID="{0AB4DF8F-D44B-4D66-A499-0A1263C97B81}" presName="parentLin" presStyleCnt="0"/>
      <dgm:spPr/>
    </dgm:pt>
    <dgm:pt modelId="{26C1D2F1-E50A-4B16-A666-67C72CFB0C5A}" type="pres">
      <dgm:prSet presAssocID="{0AB4DF8F-D44B-4D66-A499-0A1263C97B81}" presName="parentLeftMargin" presStyleLbl="node1" presStyleIdx="2" presStyleCnt="4"/>
      <dgm:spPr/>
    </dgm:pt>
    <dgm:pt modelId="{3BFA87CC-F5D8-47B1-8DB1-C3081F3B6CCF}" type="pres">
      <dgm:prSet presAssocID="{0AB4DF8F-D44B-4D66-A499-0A1263C97B81}" presName="parentText" presStyleLbl="node1" presStyleIdx="3" presStyleCnt="4">
        <dgm:presLayoutVars>
          <dgm:chMax val="0"/>
          <dgm:bulletEnabled val="1"/>
        </dgm:presLayoutVars>
      </dgm:prSet>
      <dgm:spPr/>
    </dgm:pt>
    <dgm:pt modelId="{21CED941-1C32-4C64-BDEE-30314876443B}" type="pres">
      <dgm:prSet presAssocID="{0AB4DF8F-D44B-4D66-A499-0A1263C97B81}" presName="negativeSpace" presStyleCnt="0"/>
      <dgm:spPr/>
    </dgm:pt>
    <dgm:pt modelId="{FC5ECA63-1FB2-486A-8898-000D503D9587}" type="pres">
      <dgm:prSet presAssocID="{0AB4DF8F-D44B-4D66-A499-0A1263C97B81}" presName="childText" presStyleLbl="conFgAcc1" presStyleIdx="3" presStyleCnt="4">
        <dgm:presLayoutVars>
          <dgm:bulletEnabled val="1"/>
        </dgm:presLayoutVars>
      </dgm:prSet>
      <dgm:spPr/>
    </dgm:pt>
  </dgm:ptLst>
  <dgm:cxnLst>
    <dgm:cxn modelId="{BEBDE702-4E9A-4CC5-B53F-FC73D53D4CB4}" type="presOf" srcId="{510D1BEF-0894-45C1-87DF-7BBCE9026851}" destId="{DF1282E2-F126-48F9-A194-253D1D2EF7DD}" srcOrd="1" destOrd="0" presId="urn:microsoft.com/office/officeart/2005/8/layout/list1"/>
    <dgm:cxn modelId="{D8C11C10-21A9-4EA6-AC06-2865BB321EBE}" type="presOf" srcId="{13C7C72E-A9EF-4E58-8928-098B2932203E}" destId="{19F9D5D6-9586-4029-9014-85833B80A7DA}" srcOrd="1" destOrd="0" presId="urn:microsoft.com/office/officeart/2005/8/layout/list1"/>
    <dgm:cxn modelId="{5AA69C18-C419-4729-B3D9-8C21E1AF45B8}" srcId="{3208021D-23FF-4933-9CAA-25035C2AB240}" destId="{13C7C72E-A9EF-4E58-8928-098B2932203E}" srcOrd="0" destOrd="0" parTransId="{4412779C-6425-4982-B44B-045B3B710E65}" sibTransId="{14F52DBE-2791-4FC2-84EF-31647F9AAF30}"/>
    <dgm:cxn modelId="{EAD74F3E-0BDC-462A-B866-329FF9F29506}" type="presOf" srcId="{8AD4B897-7D5A-4053-8AC6-F623C72C387E}" destId="{321C8511-87D5-4F1B-80D9-C4724D3BE672}" srcOrd="0" destOrd="0" presId="urn:microsoft.com/office/officeart/2005/8/layout/list1"/>
    <dgm:cxn modelId="{A5922863-81F2-4EA5-84E4-436B269125DD}" srcId="{3208021D-23FF-4933-9CAA-25035C2AB240}" destId="{510D1BEF-0894-45C1-87DF-7BBCE9026851}" srcOrd="2" destOrd="0" parTransId="{C8151579-74FE-44E7-ACD1-FAEF72288E31}" sibTransId="{F54C1642-9AE5-44AD-B4D1-F4400DFC9797}"/>
    <dgm:cxn modelId="{3D7A176A-DA68-49B7-9DCC-B53C4EBCDC44}" srcId="{3208021D-23FF-4933-9CAA-25035C2AB240}" destId="{8AD4B897-7D5A-4053-8AC6-F623C72C387E}" srcOrd="1" destOrd="0" parTransId="{F96D7A68-2792-4914-82EA-E5171A6751B3}" sibTransId="{A10772F7-A565-407C-9A3C-EA7695380E3B}"/>
    <dgm:cxn modelId="{D430D76A-BB3D-4CF5-ACFB-DA11330409F4}" srcId="{3208021D-23FF-4933-9CAA-25035C2AB240}" destId="{0AB4DF8F-D44B-4D66-A499-0A1263C97B81}" srcOrd="3" destOrd="0" parTransId="{8C41B7D8-B548-4AFE-87CC-933B5DB67BE2}" sibTransId="{75CF8D56-26BF-4AA9-874E-3117B2382E33}"/>
    <dgm:cxn modelId="{E276E98A-C93F-483E-8E2C-A701662100A8}" type="presOf" srcId="{510D1BEF-0894-45C1-87DF-7BBCE9026851}" destId="{A11B8C66-497E-444A-A567-B7F5D65500A0}" srcOrd="0" destOrd="0" presId="urn:microsoft.com/office/officeart/2005/8/layout/list1"/>
    <dgm:cxn modelId="{563AC9A5-A59C-499F-BE0C-9B566A8553E0}" type="presOf" srcId="{3208021D-23FF-4933-9CAA-25035C2AB240}" destId="{3EF2A823-1AEE-468F-8126-D675935F768F}" srcOrd="0" destOrd="0" presId="urn:microsoft.com/office/officeart/2005/8/layout/list1"/>
    <dgm:cxn modelId="{F6B085B0-81E2-4E77-80F9-CB553F5C0BB9}" type="presOf" srcId="{13C7C72E-A9EF-4E58-8928-098B2932203E}" destId="{62114208-2AD7-40B8-A48B-5BDE4804AFBA}" srcOrd="0" destOrd="0" presId="urn:microsoft.com/office/officeart/2005/8/layout/list1"/>
    <dgm:cxn modelId="{9F078CCF-FFE3-4021-AE1D-E8CE30109868}" type="presOf" srcId="{8AD4B897-7D5A-4053-8AC6-F623C72C387E}" destId="{7232A046-4886-4AA8-BC1D-863DB8C22916}" srcOrd="1" destOrd="0" presId="urn:microsoft.com/office/officeart/2005/8/layout/list1"/>
    <dgm:cxn modelId="{37C272EF-ADFD-4550-B258-A18A3645A9C7}" type="presOf" srcId="{0AB4DF8F-D44B-4D66-A499-0A1263C97B81}" destId="{26C1D2F1-E50A-4B16-A666-67C72CFB0C5A}" srcOrd="0" destOrd="0" presId="urn:microsoft.com/office/officeart/2005/8/layout/list1"/>
    <dgm:cxn modelId="{4CF4E0FE-4702-4183-872B-5EE756D27429}" type="presOf" srcId="{0AB4DF8F-D44B-4D66-A499-0A1263C97B81}" destId="{3BFA87CC-F5D8-47B1-8DB1-C3081F3B6CCF}" srcOrd="1" destOrd="0" presId="urn:microsoft.com/office/officeart/2005/8/layout/list1"/>
    <dgm:cxn modelId="{59B737D1-5167-4E71-BDDE-4119C2CD8652}" type="presParOf" srcId="{3EF2A823-1AEE-468F-8126-D675935F768F}" destId="{D0187162-E17F-40FD-A86A-01E30F058FB7}" srcOrd="0" destOrd="0" presId="urn:microsoft.com/office/officeart/2005/8/layout/list1"/>
    <dgm:cxn modelId="{3B05CACC-C7A9-4CA5-94E2-463429850C02}" type="presParOf" srcId="{D0187162-E17F-40FD-A86A-01E30F058FB7}" destId="{62114208-2AD7-40B8-A48B-5BDE4804AFBA}" srcOrd="0" destOrd="0" presId="urn:microsoft.com/office/officeart/2005/8/layout/list1"/>
    <dgm:cxn modelId="{3CC2210D-3165-4BBB-B127-D07AF69AB052}" type="presParOf" srcId="{D0187162-E17F-40FD-A86A-01E30F058FB7}" destId="{19F9D5D6-9586-4029-9014-85833B80A7DA}" srcOrd="1" destOrd="0" presId="urn:microsoft.com/office/officeart/2005/8/layout/list1"/>
    <dgm:cxn modelId="{3612467B-66B7-4703-A34A-4FC9F82740CF}" type="presParOf" srcId="{3EF2A823-1AEE-468F-8126-D675935F768F}" destId="{A70F56C5-A307-4DA8-8674-A1B0061EDD17}" srcOrd="1" destOrd="0" presId="urn:microsoft.com/office/officeart/2005/8/layout/list1"/>
    <dgm:cxn modelId="{F79D8648-CAA7-46A8-9A84-A5FEAEA0879B}" type="presParOf" srcId="{3EF2A823-1AEE-468F-8126-D675935F768F}" destId="{5184E8B3-263B-4A48-8EBA-6073D500867A}" srcOrd="2" destOrd="0" presId="urn:microsoft.com/office/officeart/2005/8/layout/list1"/>
    <dgm:cxn modelId="{A0B58CE9-A1B3-46C3-A32C-8E7C47932C1B}" type="presParOf" srcId="{3EF2A823-1AEE-468F-8126-D675935F768F}" destId="{64429FA5-4949-4384-B9B5-D1BB51F46AFF}" srcOrd="3" destOrd="0" presId="urn:microsoft.com/office/officeart/2005/8/layout/list1"/>
    <dgm:cxn modelId="{B8BF338B-1948-4A8D-8641-F16713355962}" type="presParOf" srcId="{3EF2A823-1AEE-468F-8126-D675935F768F}" destId="{2A05348D-E544-46DE-B68A-FE6EDE65EFD8}" srcOrd="4" destOrd="0" presId="urn:microsoft.com/office/officeart/2005/8/layout/list1"/>
    <dgm:cxn modelId="{E034B8EB-F272-44F1-9A0B-85B3AE58DEDA}" type="presParOf" srcId="{2A05348D-E544-46DE-B68A-FE6EDE65EFD8}" destId="{321C8511-87D5-4F1B-80D9-C4724D3BE672}" srcOrd="0" destOrd="0" presId="urn:microsoft.com/office/officeart/2005/8/layout/list1"/>
    <dgm:cxn modelId="{E6961D77-A904-449B-A3B5-9780A7FE8E8D}" type="presParOf" srcId="{2A05348D-E544-46DE-B68A-FE6EDE65EFD8}" destId="{7232A046-4886-4AA8-BC1D-863DB8C22916}" srcOrd="1" destOrd="0" presId="urn:microsoft.com/office/officeart/2005/8/layout/list1"/>
    <dgm:cxn modelId="{5AB805AB-C34C-4B6B-8FC0-C707C1DE6396}" type="presParOf" srcId="{3EF2A823-1AEE-468F-8126-D675935F768F}" destId="{4A46E565-EEE8-4466-8F3A-1D2D10F1AB28}" srcOrd="5" destOrd="0" presId="urn:microsoft.com/office/officeart/2005/8/layout/list1"/>
    <dgm:cxn modelId="{2AACBA56-D7D7-4691-B7A3-E498FC96E592}" type="presParOf" srcId="{3EF2A823-1AEE-468F-8126-D675935F768F}" destId="{E1D02F0A-D63C-486B-BBA1-EAB7DD50E53A}" srcOrd="6" destOrd="0" presId="urn:microsoft.com/office/officeart/2005/8/layout/list1"/>
    <dgm:cxn modelId="{9C2E5351-6A57-4D21-A898-528059EFC325}" type="presParOf" srcId="{3EF2A823-1AEE-468F-8126-D675935F768F}" destId="{08ADB2B7-8B9C-4E98-AE2A-484C713F708B}" srcOrd="7" destOrd="0" presId="urn:microsoft.com/office/officeart/2005/8/layout/list1"/>
    <dgm:cxn modelId="{E818E681-4239-4C26-B593-F20EA2061CE1}" type="presParOf" srcId="{3EF2A823-1AEE-468F-8126-D675935F768F}" destId="{73734B0D-EF8E-4CC9-BF36-1A42559A9D00}" srcOrd="8" destOrd="0" presId="urn:microsoft.com/office/officeart/2005/8/layout/list1"/>
    <dgm:cxn modelId="{85489667-5D03-46A0-A5B3-BCF69F9EF674}" type="presParOf" srcId="{73734B0D-EF8E-4CC9-BF36-1A42559A9D00}" destId="{A11B8C66-497E-444A-A567-B7F5D65500A0}" srcOrd="0" destOrd="0" presId="urn:microsoft.com/office/officeart/2005/8/layout/list1"/>
    <dgm:cxn modelId="{EA61AC47-A451-43FF-81F2-3716C58BD6E7}" type="presParOf" srcId="{73734B0D-EF8E-4CC9-BF36-1A42559A9D00}" destId="{DF1282E2-F126-48F9-A194-253D1D2EF7DD}" srcOrd="1" destOrd="0" presId="urn:microsoft.com/office/officeart/2005/8/layout/list1"/>
    <dgm:cxn modelId="{F73D5D3C-39B9-43EF-B098-7EE654FEE94C}" type="presParOf" srcId="{3EF2A823-1AEE-468F-8126-D675935F768F}" destId="{63FE1883-60B0-41E1-917B-23C75D8EC16E}" srcOrd="9" destOrd="0" presId="urn:microsoft.com/office/officeart/2005/8/layout/list1"/>
    <dgm:cxn modelId="{12EA84C8-7C81-4B28-A60B-0F37ADAE97A1}" type="presParOf" srcId="{3EF2A823-1AEE-468F-8126-D675935F768F}" destId="{9225F3BC-C0C1-4E74-95FF-09FF013F55DA}" srcOrd="10" destOrd="0" presId="urn:microsoft.com/office/officeart/2005/8/layout/list1"/>
    <dgm:cxn modelId="{21732937-67C6-4D92-9FDA-5BF7281626AB}" type="presParOf" srcId="{3EF2A823-1AEE-468F-8126-D675935F768F}" destId="{B26DF2B1-8549-4587-9C90-353F57D8DAEC}" srcOrd="11" destOrd="0" presId="urn:microsoft.com/office/officeart/2005/8/layout/list1"/>
    <dgm:cxn modelId="{4EE37E9D-29A9-4CF7-BCBF-D19317731802}" type="presParOf" srcId="{3EF2A823-1AEE-468F-8126-D675935F768F}" destId="{D7F906B4-F167-4E7F-8186-4B7483CE4FC0}" srcOrd="12" destOrd="0" presId="urn:microsoft.com/office/officeart/2005/8/layout/list1"/>
    <dgm:cxn modelId="{70F2C161-5335-48D4-B963-97F924A82619}" type="presParOf" srcId="{D7F906B4-F167-4E7F-8186-4B7483CE4FC0}" destId="{26C1D2F1-E50A-4B16-A666-67C72CFB0C5A}" srcOrd="0" destOrd="0" presId="urn:microsoft.com/office/officeart/2005/8/layout/list1"/>
    <dgm:cxn modelId="{58E143D4-2023-4781-8C04-FDBD32915CDB}" type="presParOf" srcId="{D7F906B4-F167-4E7F-8186-4B7483CE4FC0}" destId="{3BFA87CC-F5D8-47B1-8DB1-C3081F3B6CCF}" srcOrd="1" destOrd="0" presId="urn:microsoft.com/office/officeart/2005/8/layout/list1"/>
    <dgm:cxn modelId="{F6618386-DCF6-4763-9771-B8B814635CED}" type="presParOf" srcId="{3EF2A823-1AEE-468F-8126-D675935F768F}" destId="{21CED941-1C32-4C64-BDEE-30314876443B}" srcOrd="13" destOrd="0" presId="urn:microsoft.com/office/officeart/2005/8/layout/list1"/>
    <dgm:cxn modelId="{217D1C19-74B8-4AA0-BF7A-FE179EFBFE6E}" type="presParOf" srcId="{3EF2A823-1AEE-468F-8126-D675935F768F}" destId="{FC5ECA63-1FB2-486A-8898-000D503D9587}"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0F967B5-92AC-4E5D-AC5C-D30E4048F5A8}"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49C9F434-0A9F-466B-90EC-B73ECE6C885F}">
      <dgm:prSet/>
      <dgm:spPr/>
      <dgm:t>
        <a:bodyPr/>
        <a:lstStyle/>
        <a:p>
          <a:r>
            <a:rPr lang="en-US"/>
            <a:t>Monthly training refreshers</a:t>
          </a:r>
        </a:p>
      </dgm:t>
    </dgm:pt>
    <dgm:pt modelId="{04CA4A25-A523-4BED-8220-8EAF12D50621}" type="parTrans" cxnId="{C7806C6C-2AAC-4CD6-A004-7B59FEDC503E}">
      <dgm:prSet/>
      <dgm:spPr/>
      <dgm:t>
        <a:bodyPr/>
        <a:lstStyle/>
        <a:p>
          <a:endParaRPr lang="en-US"/>
        </a:p>
      </dgm:t>
    </dgm:pt>
    <dgm:pt modelId="{9828FCB8-F556-4534-A609-E12DF6922A50}" type="sibTrans" cxnId="{C7806C6C-2AAC-4CD6-A004-7B59FEDC503E}">
      <dgm:prSet/>
      <dgm:spPr/>
      <dgm:t>
        <a:bodyPr/>
        <a:lstStyle/>
        <a:p>
          <a:endParaRPr lang="en-US"/>
        </a:p>
      </dgm:t>
    </dgm:pt>
    <dgm:pt modelId="{07413A8C-CEA4-4B16-BDC2-04DAE8E40BAC}">
      <dgm:prSet/>
      <dgm:spPr/>
      <dgm:t>
        <a:bodyPr/>
        <a:lstStyle/>
        <a:p>
          <a:r>
            <a:rPr lang="en-US"/>
            <a:t>Annual cost reviews</a:t>
          </a:r>
        </a:p>
      </dgm:t>
    </dgm:pt>
    <dgm:pt modelId="{08FC1A74-46F1-40C3-9DD6-48DF1F601C69}" type="parTrans" cxnId="{458095FC-0F6A-4A83-8586-1F7170B240DF}">
      <dgm:prSet/>
      <dgm:spPr/>
      <dgm:t>
        <a:bodyPr/>
        <a:lstStyle/>
        <a:p>
          <a:endParaRPr lang="en-US"/>
        </a:p>
      </dgm:t>
    </dgm:pt>
    <dgm:pt modelId="{4DED3714-2DBF-483D-8B18-58AA65AA5CEC}" type="sibTrans" cxnId="{458095FC-0F6A-4A83-8586-1F7170B240DF}">
      <dgm:prSet/>
      <dgm:spPr/>
      <dgm:t>
        <a:bodyPr/>
        <a:lstStyle/>
        <a:p>
          <a:endParaRPr lang="en-US"/>
        </a:p>
      </dgm:t>
    </dgm:pt>
    <dgm:pt modelId="{D67D35DE-39D0-4A72-8B66-4DDBAC556537}">
      <dgm:prSet/>
      <dgm:spPr/>
      <dgm:t>
        <a:bodyPr/>
        <a:lstStyle/>
        <a:p>
          <a:r>
            <a:rPr lang="en-US"/>
            <a:t>Feedback loops via ticket ratings</a:t>
          </a:r>
        </a:p>
      </dgm:t>
    </dgm:pt>
    <dgm:pt modelId="{26D103F7-C48A-49F3-8044-80ABBF352694}" type="parTrans" cxnId="{EF77AE48-9FEE-479E-B082-5A10B37F195E}">
      <dgm:prSet/>
      <dgm:spPr/>
      <dgm:t>
        <a:bodyPr/>
        <a:lstStyle/>
        <a:p>
          <a:endParaRPr lang="en-US"/>
        </a:p>
      </dgm:t>
    </dgm:pt>
    <dgm:pt modelId="{E8F0A965-DB08-48A7-8D7F-F15426EB8A8F}" type="sibTrans" cxnId="{EF77AE48-9FEE-479E-B082-5A10B37F195E}">
      <dgm:prSet/>
      <dgm:spPr/>
      <dgm:t>
        <a:bodyPr/>
        <a:lstStyle/>
        <a:p>
          <a:endParaRPr lang="en-US"/>
        </a:p>
      </dgm:t>
    </dgm:pt>
    <dgm:pt modelId="{A064CDE4-5DC2-4F5C-BA86-2561CC2EAE7A}">
      <dgm:prSet/>
      <dgm:spPr/>
      <dgm:t>
        <a:bodyPr/>
        <a:lstStyle/>
        <a:p>
          <a:r>
            <a:rPr lang="en-US"/>
            <a:t>Flexible licensing tiers</a:t>
          </a:r>
        </a:p>
      </dgm:t>
    </dgm:pt>
    <dgm:pt modelId="{E70C8DD5-0CB0-48C4-B3D9-66BE99A46E09}" type="parTrans" cxnId="{6281503B-ABE7-4145-AC53-9594F1337603}">
      <dgm:prSet/>
      <dgm:spPr/>
      <dgm:t>
        <a:bodyPr/>
        <a:lstStyle/>
        <a:p>
          <a:endParaRPr lang="en-US"/>
        </a:p>
      </dgm:t>
    </dgm:pt>
    <dgm:pt modelId="{5408FE96-4C05-4B23-A0FD-B76D7C3EDA65}" type="sibTrans" cxnId="{6281503B-ABE7-4145-AC53-9594F1337603}">
      <dgm:prSet/>
      <dgm:spPr/>
      <dgm:t>
        <a:bodyPr/>
        <a:lstStyle/>
        <a:p>
          <a:endParaRPr lang="en-US"/>
        </a:p>
      </dgm:t>
    </dgm:pt>
    <dgm:pt modelId="{1C71A99E-71BB-437D-BCB3-7F69964E111F}" type="pres">
      <dgm:prSet presAssocID="{F0F967B5-92AC-4E5D-AC5C-D30E4048F5A8}" presName="linear" presStyleCnt="0">
        <dgm:presLayoutVars>
          <dgm:dir/>
          <dgm:animLvl val="lvl"/>
          <dgm:resizeHandles val="exact"/>
        </dgm:presLayoutVars>
      </dgm:prSet>
      <dgm:spPr/>
    </dgm:pt>
    <dgm:pt modelId="{80F0B365-323E-4584-B079-54AC8DCA3DB5}" type="pres">
      <dgm:prSet presAssocID="{49C9F434-0A9F-466B-90EC-B73ECE6C885F}" presName="parentLin" presStyleCnt="0"/>
      <dgm:spPr/>
    </dgm:pt>
    <dgm:pt modelId="{9DD00D47-1E4B-4D28-A174-9D9E852E6C6F}" type="pres">
      <dgm:prSet presAssocID="{49C9F434-0A9F-466B-90EC-B73ECE6C885F}" presName="parentLeftMargin" presStyleLbl="node1" presStyleIdx="0" presStyleCnt="4"/>
      <dgm:spPr/>
    </dgm:pt>
    <dgm:pt modelId="{5992F6AD-BBD8-4BFB-9A9D-A2E0D0EC61BA}" type="pres">
      <dgm:prSet presAssocID="{49C9F434-0A9F-466B-90EC-B73ECE6C885F}" presName="parentText" presStyleLbl="node1" presStyleIdx="0" presStyleCnt="4">
        <dgm:presLayoutVars>
          <dgm:chMax val="0"/>
          <dgm:bulletEnabled val="1"/>
        </dgm:presLayoutVars>
      </dgm:prSet>
      <dgm:spPr/>
    </dgm:pt>
    <dgm:pt modelId="{3E3ACB30-14C1-4260-AF9E-BFA95A8B0CA4}" type="pres">
      <dgm:prSet presAssocID="{49C9F434-0A9F-466B-90EC-B73ECE6C885F}" presName="negativeSpace" presStyleCnt="0"/>
      <dgm:spPr/>
    </dgm:pt>
    <dgm:pt modelId="{CFDDA9B0-5A1D-4214-87D0-E21251221DA4}" type="pres">
      <dgm:prSet presAssocID="{49C9F434-0A9F-466B-90EC-B73ECE6C885F}" presName="childText" presStyleLbl="conFgAcc1" presStyleIdx="0" presStyleCnt="4">
        <dgm:presLayoutVars>
          <dgm:bulletEnabled val="1"/>
        </dgm:presLayoutVars>
      </dgm:prSet>
      <dgm:spPr/>
    </dgm:pt>
    <dgm:pt modelId="{721B80BB-4D0D-4313-923D-08CDB1779341}" type="pres">
      <dgm:prSet presAssocID="{9828FCB8-F556-4534-A609-E12DF6922A50}" presName="spaceBetweenRectangles" presStyleCnt="0"/>
      <dgm:spPr/>
    </dgm:pt>
    <dgm:pt modelId="{7D7251A0-530B-480E-9EEB-A8EA49E563C0}" type="pres">
      <dgm:prSet presAssocID="{07413A8C-CEA4-4B16-BDC2-04DAE8E40BAC}" presName="parentLin" presStyleCnt="0"/>
      <dgm:spPr/>
    </dgm:pt>
    <dgm:pt modelId="{3DAF73D8-3892-4EBA-9FFD-F433A0D2C54B}" type="pres">
      <dgm:prSet presAssocID="{07413A8C-CEA4-4B16-BDC2-04DAE8E40BAC}" presName="parentLeftMargin" presStyleLbl="node1" presStyleIdx="0" presStyleCnt="4"/>
      <dgm:spPr/>
    </dgm:pt>
    <dgm:pt modelId="{27ED800B-F4BB-4C6E-96CD-B11C408F8958}" type="pres">
      <dgm:prSet presAssocID="{07413A8C-CEA4-4B16-BDC2-04DAE8E40BAC}" presName="parentText" presStyleLbl="node1" presStyleIdx="1" presStyleCnt="4">
        <dgm:presLayoutVars>
          <dgm:chMax val="0"/>
          <dgm:bulletEnabled val="1"/>
        </dgm:presLayoutVars>
      </dgm:prSet>
      <dgm:spPr/>
    </dgm:pt>
    <dgm:pt modelId="{34E62DEC-6F5D-43A0-95F1-839514337B11}" type="pres">
      <dgm:prSet presAssocID="{07413A8C-CEA4-4B16-BDC2-04DAE8E40BAC}" presName="negativeSpace" presStyleCnt="0"/>
      <dgm:spPr/>
    </dgm:pt>
    <dgm:pt modelId="{933E434E-C7B6-4C83-90F8-4EE159406DD3}" type="pres">
      <dgm:prSet presAssocID="{07413A8C-CEA4-4B16-BDC2-04DAE8E40BAC}" presName="childText" presStyleLbl="conFgAcc1" presStyleIdx="1" presStyleCnt="4">
        <dgm:presLayoutVars>
          <dgm:bulletEnabled val="1"/>
        </dgm:presLayoutVars>
      </dgm:prSet>
      <dgm:spPr/>
    </dgm:pt>
    <dgm:pt modelId="{4D8C5F0B-4565-4618-BF65-3863F4AF1646}" type="pres">
      <dgm:prSet presAssocID="{4DED3714-2DBF-483D-8B18-58AA65AA5CEC}" presName="spaceBetweenRectangles" presStyleCnt="0"/>
      <dgm:spPr/>
    </dgm:pt>
    <dgm:pt modelId="{36219683-F427-4CA7-8834-098137455FE9}" type="pres">
      <dgm:prSet presAssocID="{D67D35DE-39D0-4A72-8B66-4DDBAC556537}" presName="parentLin" presStyleCnt="0"/>
      <dgm:spPr/>
    </dgm:pt>
    <dgm:pt modelId="{BE558A77-D789-47DB-8D86-6C616006809E}" type="pres">
      <dgm:prSet presAssocID="{D67D35DE-39D0-4A72-8B66-4DDBAC556537}" presName="parentLeftMargin" presStyleLbl="node1" presStyleIdx="1" presStyleCnt="4"/>
      <dgm:spPr/>
    </dgm:pt>
    <dgm:pt modelId="{50A80CD0-62CC-4A37-B6D9-B7AF7E1389D7}" type="pres">
      <dgm:prSet presAssocID="{D67D35DE-39D0-4A72-8B66-4DDBAC556537}" presName="parentText" presStyleLbl="node1" presStyleIdx="2" presStyleCnt="4">
        <dgm:presLayoutVars>
          <dgm:chMax val="0"/>
          <dgm:bulletEnabled val="1"/>
        </dgm:presLayoutVars>
      </dgm:prSet>
      <dgm:spPr/>
    </dgm:pt>
    <dgm:pt modelId="{C61A0969-4E6D-449E-AA42-E662928202E4}" type="pres">
      <dgm:prSet presAssocID="{D67D35DE-39D0-4A72-8B66-4DDBAC556537}" presName="negativeSpace" presStyleCnt="0"/>
      <dgm:spPr/>
    </dgm:pt>
    <dgm:pt modelId="{F190F4C1-4986-45F7-B50F-94976F80FC3A}" type="pres">
      <dgm:prSet presAssocID="{D67D35DE-39D0-4A72-8B66-4DDBAC556537}" presName="childText" presStyleLbl="conFgAcc1" presStyleIdx="2" presStyleCnt="4">
        <dgm:presLayoutVars>
          <dgm:bulletEnabled val="1"/>
        </dgm:presLayoutVars>
      </dgm:prSet>
      <dgm:spPr/>
    </dgm:pt>
    <dgm:pt modelId="{0C719BD4-1818-49A4-B7EC-51425434446B}" type="pres">
      <dgm:prSet presAssocID="{E8F0A965-DB08-48A7-8D7F-F15426EB8A8F}" presName="spaceBetweenRectangles" presStyleCnt="0"/>
      <dgm:spPr/>
    </dgm:pt>
    <dgm:pt modelId="{002B7449-F54F-46F2-AB5F-023A6152FFE2}" type="pres">
      <dgm:prSet presAssocID="{A064CDE4-5DC2-4F5C-BA86-2561CC2EAE7A}" presName="parentLin" presStyleCnt="0"/>
      <dgm:spPr/>
    </dgm:pt>
    <dgm:pt modelId="{92129EBB-55BE-46C3-82A8-3F725CE8CD72}" type="pres">
      <dgm:prSet presAssocID="{A064CDE4-5DC2-4F5C-BA86-2561CC2EAE7A}" presName="parentLeftMargin" presStyleLbl="node1" presStyleIdx="2" presStyleCnt="4"/>
      <dgm:spPr/>
    </dgm:pt>
    <dgm:pt modelId="{227CA2C9-F89A-4451-8B72-3CEF6A67BF7D}" type="pres">
      <dgm:prSet presAssocID="{A064CDE4-5DC2-4F5C-BA86-2561CC2EAE7A}" presName="parentText" presStyleLbl="node1" presStyleIdx="3" presStyleCnt="4">
        <dgm:presLayoutVars>
          <dgm:chMax val="0"/>
          <dgm:bulletEnabled val="1"/>
        </dgm:presLayoutVars>
      </dgm:prSet>
      <dgm:spPr/>
    </dgm:pt>
    <dgm:pt modelId="{A0CB9DAD-E50B-4F43-A85C-5FBB8DF60A10}" type="pres">
      <dgm:prSet presAssocID="{A064CDE4-5DC2-4F5C-BA86-2561CC2EAE7A}" presName="negativeSpace" presStyleCnt="0"/>
      <dgm:spPr/>
    </dgm:pt>
    <dgm:pt modelId="{1DD655B8-580F-4092-A8B2-76797B4D07EF}" type="pres">
      <dgm:prSet presAssocID="{A064CDE4-5DC2-4F5C-BA86-2561CC2EAE7A}" presName="childText" presStyleLbl="conFgAcc1" presStyleIdx="3" presStyleCnt="4">
        <dgm:presLayoutVars>
          <dgm:bulletEnabled val="1"/>
        </dgm:presLayoutVars>
      </dgm:prSet>
      <dgm:spPr/>
    </dgm:pt>
  </dgm:ptLst>
  <dgm:cxnLst>
    <dgm:cxn modelId="{1002C518-8350-4385-A824-467E6754A838}" type="presOf" srcId="{D67D35DE-39D0-4A72-8B66-4DDBAC556537}" destId="{BE558A77-D789-47DB-8D86-6C616006809E}" srcOrd="0" destOrd="0" presId="urn:microsoft.com/office/officeart/2005/8/layout/list1"/>
    <dgm:cxn modelId="{00659523-F8E9-4CF6-A136-770B1F2137D1}" type="presOf" srcId="{A064CDE4-5DC2-4F5C-BA86-2561CC2EAE7A}" destId="{92129EBB-55BE-46C3-82A8-3F725CE8CD72}" srcOrd="0" destOrd="0" presId="urn:microsoft.com/office/officeart/2005/8/layout/list1"/>
    <dgm:cxn modelId="{FCB82F31-2B49-47B0-B96B-209A684A9B98}" type="presOf" srcId="{A064CDE4-5DC2-4F5C-BA86-2561CC2EAE7A}" destId="{227CA2C9-F89A-4451-8B72-3CEF6A67BF7D}" srcOrd="1" destOrd="0" presId="urn:microsoft.com/office/officeart/2005/8/layout/list1"/>
    <dgm:cxn modelId="{6281503B-ABE7-4145-AC53-9594F1337603}" srcId="{F0F967B5-92AC-4E5D-AC5C-D30E4048F5A8}" destId="{A064CDE4-5DC2-4F5C-BA86-2561CC2EAE7A}" srcOrd="3" destOrd="0" parTransId="{E70C8DD5-0CB0-48C4-B3D9-66BE99A46E09}" sibTransId="{5408FE96-4C05-4B23-A0FD-B76D7C3EDA65}"/>
    <dgm:cxn modelId="{07C0A43D-5654-45A6-9A4D-CDD654DE6E1D}" type="presOf" srcId="{F0F967B5-92AC-4E5D-AC5C-D30E4048F5A8}" destId="{1C71A99E-71BB-437D-BCB3-7F69964E111F}" srcOrd="0" destOrd="0" presId="urn:microsoft.com/office/officeart/2005/8/layout/list1"/>
    <dgm:cxn modelId="{7C779A5E-81A8-493A-854F-D7FE7BAA14B9}" type="presOf" srcId="{49C9F434-0A9F-466B-90EC-B73ECE6C885F}" destId="{9DD00D47-1E4B-4D28-A174-9D9E852E6C6F}" srcOrd="0" destOrd="0" presId="urn:microsoft.com/office/officeart/2005/8/layout/list1"/>
    <dgm:cxn modelId="{EF77AE48-9FEE-479E-B082-5A10B37F195E}" srcId="{F0F967B5-92AC-4E5D-AC5C-D30E4048F5A8}" destId="{D67D35DE-39D0-4A72-8B66-4DDBAC556537}" srcOrd="2" destOrd="0" parTransId="{26D103F7-C48A-49F3-8044-80ABBF352694}" sibTransId="{E8F0A965-DB08-48A7-8D7F-F15426EB8A8F}"/>
    <dgm:cxn modelId="{C7806C6C-2AAC-4CD6-A004-7B59FEDC503E}" srcId="{F0F967B5-92AC-4E5D-AC5C-D30E4048F5A8}" destId="{49C9F434-0A9F-466B-90EC-B73ECE6C885F}" srcOrd="0" destOrd="0" parTransId="{04CA4A25-A523-4BED-8220-8EAF12D50621}" sibTransId="{9828FCB8-F556-4534-A609-E12DF6922A50}"/>
    <dgm:cxn modelId="{F80855AE-920C-4B3D-80E1-D6DE4A5CB60B}" type="presOf" srcId="{49C9F434-0A9F-466B-90EC-B73ECE6C885F}" destId="{5992F6AD-BBD8-4BFB-9A9D-A2E0D0EC61BA}" srcOrd="1" destOrd="0" presId="urn:microsoft.com/office/officeart/2005/8/layout/list1"/>
    <dgm:cxn modelId="{E9595FC1-4476-4536-B23F-92F3D54CFAF7}" type="presOf" srcId="{D67D35DE-39D0-4A72-8B66-4DDBAC556537}" destId="{50A80CD0-62CC-4A37-B6D9-B7AF7E1389D7}" srcOrd="1" destOrd="0" presId="urn:microsoft.com/office/officeart/2005/8/layout/list1"/>
    <dgm:cxn modelId="{0415E4C8-5B06-4340-8E98-E31076495189}" type="presOf" srcId="{07413A8C-CEA4-4B16-BDC2-04DAE8E40BAC}" destId="{27ED800B-F4BB-4C6E-96CD-B11C408F8958}" srcOrd="1" destOrd="0" presId="urn:microsoft.com/office/officeart/2005/8/layout/list1"/>
    <dgm:cxn modelId="{E41908DC-3F77-4496-A10D-7456C2ACE07D}" type="presOf" srcId="{07413A8C-CEA4-4B16-BDC2-04DAE8E40BAC}" destId="{3DAF73D8-3892-4EBA-9FFD-F433A0D2C54B}" srcOrd="0" destOrd="0" presId="urn:microsoft.com/office/officeart/2005/8/layout/list1"/>
    <dgm:cxn modelId="{458095FC-0F6A-4A83-8586-1F7170B240DF}" srcId="{F0F967B5-92AC-4E5D-AC5C-D30E4048F5A8}" destId="{07413A8C-CEA4-4B16-BDC2-04DAE8E40BAC}" srcOrd="1" destOrd="0" parTransId="{08FC1A74-46F1-40C3-9DD6-48DF1F601C69}" sibTransId="{4DED3714-2DBF-483D-8B18-58AA65AA5CEC}"/>
    <dgm:cxn modelId="{094734B0-4DED-434D-BE26-332B49747DFD}" type="presParOf" srcId="{1C71A99E-71BB-437D-BCB3-7F69964E111F}" destId="{80F0B365-323E-4584-B079-54AC8DCA3DB5}" srcOrd="0" destOrd="0" presId="urn:microsoft.com/office/officeart/2005/8/layout/list1"/>
    <dgm:cxn modelId="{F78A73AD-3B6F-415B-BA3F-92B5D68B23AE}" type="presParOf" srcId="{80F0B365-323E-4584-B079-54AC8DCA3DB5}" destId="{9DD00D47-1E4B-4D28-A174-9D9E852E6C6F}" srcOrd="0" destOrd="0" presId="urn:microsoft.com/office/officeart/2005/8/layout/list1"/>
    <dgm:cxn modelId="{0113BC29-5E5D-459C-8559-ADE7E2E37FA6}" type="presParOf" srcId="{80F0B365-323E-4584-B079-54AC8DCA3DB5}" destId="{5992F6AD-BBD8-4BFB-9A9D-A2E0D0EC61BA}" srcOrd="1" destOrd="0" presId="urn:microsoft.com/office/officeart/2005/8/layout/list1"/>
    <dgm:cxn modelId="{999482F9-580F-47F5-8FD5-78496A0449AB}" type="presParOf" srcId="{1C71A99E-71BB-437D-BCB3-7F69964E111F}" destId="{3E3ACB30-14C1-4260-AF9E-BFA95A8B0CA4}" srcOrd="1" destOrd="0" presId="urn:microsoft.com/office/officeart/2005/8/layout/list1"/>
    <dgm:cxn modelId="{51140864-5A5E-4FAF-A37C-84381434566C}" type="presParOf" srcId="{1C71A99E-71BB-437D-BCB3-7F69964E111F}" destId="{CFDDA9B0-5A1D-4214-87D0-E21251221DA4}" srcOrd="2" destOrd="0" presId="urn:microsoft.com/office/officeart/2005/8/layout/list1"/>
    <dgm:cxn modelId="{A00F6B5C-F7C9-44F7-85D8-89CF9A80778D}" type="presParOf" srcId="{1C71A99E-71BB-437D-BCB3-7F69964E111F}" destId="{721B80BB-4D0D-4313-923D-08CDB1779341}" srcOrd="3" destOrd="0" presId="urn:microsoft.com/office/officeart/2005/8/layout/list1"/>
    <dgm:cxn modelId="{1AC75BC7-BD6F-4829-B71A-216975C87E4E}" type="presParOf" srcId="{1C71A99E-71BB-437D-BCB3-7F69964E111F}" destId="{7D7251A0-530B-480E-9EEB-A8EA49E563C0}" srcOrd="4" destOrd="0" presId="urn:microsoft.com/office/officeart/2005/8/layout/list1"/>
    <dgm:cxn modelId="{C50BC046-095D-494D-874B-9FE959C8D687}" type="presParOf" srcId="{7D7251A0-530B-480E-9EEB-A8EA49E563C0}" destId="{3DAF73D8-3892-4EBA-9FFD-F433A0D2C54B}" srcOrd="0" destOrd="0" presId="urn:microsoft.com/office/officeart/2005/8/layout/list1"/>
    <dgm:cxn modelId="{C4F6C5B6-6E43-4EBA-AF17-8CB66B4B7F0A}" type="presParOf" srcId="{7D7251A0-530B-480E-9EEB-A8EA49E563C0}" destId="{27ED800B-F4BB-4C6E-96CD-B11C408F8958}" srcOrd="1" destOrd="0" presId="urn:microsoft.com/office/officeart/2005/8/layout/list1"/>
    <dgm:cxn modelId="{B4FEE396-30C4-4D23-9C8E-62B29E25AEE7}" type="presParOf" srcId="{1C71A99E-71BB-437D-BCB3-7F69964E111F}" destId="{34E62DEC-6F5D-43A0-95F1-839514337B11}" srcOrd="5" destOrd="0" presId="urn:microsoft.com/office/officeart/2005/8/layout/list1"/>
    <dgm:cxn modelId="{104D7D88-B228-48E6-B95D-D20EA4EE450E}" type="presParOf" srcId="{1C71A99E-71BB-437D-BCB3-7F69964E111F}" destId="{933E434E-C7B6-4C83-90F8-4EE159406DD3}" srcOrd="6" destOrd="0" presId="urn:microsoft.com/office/officeart/2005/8/layout/list1"/>
    <dgm:cxn modelId="{6FAA1A0F-A47C-495E-8B48-72BEE04FADFD}" type="presParOf" srcId="{1C71A99E-71BB-437D-BCB3-7F69964E111F}" destId="{4D8C5F0B-4565-4618-BF65-3863F4AF1646}" srcOrd="7" destOrd="0" presId="urn:microsoft.com/office/officeart/2005/8/layout/list1"/>
    <dgm:cxn modelId="{5BE7D9F3-1A91-4B72-96D4-A9E091099E9B}" type="presParOf" srcId="{1C71A99E-71BB-437D-BCB3-7F69964E111F}" destId="{36219683-F427-4CA7-8834-098137455FE9}" srcOrd="8" destOrd="0" presId="urn:microsoft.com/office/officeart/2005/8/layout/list1"/>
    <dgm:cxn modelId="{A2731342-49DD-4C7C-B8D3-EEACB056F5C2}" type="presParOf" srcId="{36219683-F427-4CA7-8834-098137455FE9}" destId="{BE558A77-D789-47DB-8D86-6C616006809E}" srcOrd="0" destOrd="0" presId="urn:microsoft.com/office/officeart/2005/8/layout/list1"/>
    <dgm:cxn modelId="{F6FF769C-35BD-4CE7-B45B-C64C0DC72FE3}" type="presParOf" srcId="{36219683-F427-4CA7-8834-098137455FE9}" destId="{50A80CD0-62CC-4A37-B6D9-B7AF7E1389D7}" srcOrd="1" destOrd="0" presId="urn:microsoft.com/office/officeart/2005/8/layout/list1"/>
    <dgm:cxn modelId="{6A748DA8-1EC3-48A9-87AB-06C694F30494}" type="presParOf" srcId="{1C71A99E-71BB-437D-BCB3-7F69964E111F}" destId="{C61A0969-4E6D-449E-AA42-E662928202E4}" srcOrd="9" destOrd="0" presId="urn:microsoft.com/office/officeart/2005/8/layout/list1"/>
    <dgm:cxn modelId="{84D18F72-75CF-4D44-AD86-BD00283DFCC1}" type="presParOf" srcId="{1C71A99E-71BB-437D-BCB3-7F69964E111F}" destId="{F190F4C1-4986-45F7-B50F-94976F80FC3A}" srcOrd="10" destOrd="0" presId="urn:microsoft.com/office/officeart/2005/8/layout/list1"/>
    <dgm:cxn modelId="{39EA65BA-76CE-4CBC-9973-A442AF24FF80}" type="presParOf" srcId="{1C71A99E-71BB-437D-BCB3-7F69964E111F}" destId="{0C719BD4-1818-49A4-B7EC-51425434446B}" srcOrd="11" destOrd="0" presId="urn:microsoft.com/office/officeart/2005/8/layout/list1"/>
    <dgm:cxn modelId="{E8847A1D-A606-455D-95EF-9E0C114D389C}" type="presParOf" srcId="{1C71A99E-71BB-437D-BCB3-7F69964E111F}" destId="{002B7449-F54F-46F2-AB5F-023A6152FFE2}" srcOrd="12" destOrd="0" presId="urn:microsoft.com/office/officeart/2005/8/layout/list1"/>
    <dgm:cxn modelId="{CD8594C8-25AF-4F96-AD40-999A6913FB2A}" type="presParOf" srcId="{002B7449-F54F-46F2-AB5F-023A6152FFE2}" destId="{92129EBB-55BE-46C3-82A8-3F725CE8CD72}" srcOrd="0" destOrd="0" presId="urn:microsoft.com/office/officeart/2005/8/layout/list1"/>
    <dgm:cxn modelId="{A3BFC6F5-52EB-443D-A1D9-7FB252D504B9}" type="presParOf" srcId="{002B7449-F54F-46F2-AB5F-023A6152FFE2}" destId="{227CA2C9-F89A-4451-8B72-3CEF6A67BF7D}" srcOrd="1" destOrd="0" presId="urn:microsoft.com/office/officeart/2005/8/layout/list1"/>
    <dgm:cxn modelId="{AF518629-4AF5-49DF-8896-A1BF1E73618C}" type="presParOf" srcId="{1C71A99E-71BB-437D-BCB3-7F69964E111F}" destId="{A0CB9DAD-E50B-4F43-A85C-5FBB8DF60A10}" srcOrd="13" destOrd="0" presId="urn:microsoft.com/office/officeart/2005/8/layout/list1"/>
    <dgm:cxn modelId="{4B98FC4B-EED8-491D-84CC-C0E701D196B7}" type="presParOf" srcId="{1C71A99E-71BB-437D-BCB3-7F69964E111F}" destId="{1DD655B8-580F-4092-A8B2-76797B4D07EF}"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E369-07E4-4E15-97CC-627D511A0B59}">
      <dsp:nvSpPr>
        <dsp:cNvPr id="0" name=""/>
        <dsp:cNvSpPr/>
      </dsp:nvSpPr>
      <dsp:spPr>
        <a:xfrm>
          <a:off x="3201" y="998291"/>
          <a:ext cx="2285879" cy="1451533"/>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FF10EF-D586-4819-8709-49A1D6A2B46B}">
      <dsp:nvSpPr>
        <dsp:cNvPr id="0" name=""/>
        <dsp:cNvSpPr/>
      </dsp:nvSpPr>
      <dsp:spPr>
        <a:xfrm>
          <a:off x="257188" y="1239579"/>
          <a:ext cx="2285879" cy="1451533"/>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Fragmented support</a:t>
          </a:r>
        </a:p>
      </dsp:txBody>
      <dsp:txXfrm>
        <a:off x="299702" y="1282093"/>
        <a:ext cx="2200851" cy="1366505"/>
      </dsp:txXfrm>
    </dsp:sp>
    <dsp:sp modelId="{846FBCE9-FBA8-4007-9AE2-ADD3E7F5C6B6}">
      <dsp:nvSpPr>
        <dsp:cNvPr id="0" name=""/>
        <dsp:cNvSpPr/>
      </dsp:nvSpPr>
      <dsp:spPr>
        <a:xfrm>
          <a:off x="2797054" y="998291"/>
          <a:ext cx="2285879" cy="1451533"/>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C9D29C-B868-452F-8A26-62939ACDF3E3}">
      <dsp:nvSpPr>
        <dsp:cNvPr id="0" name=""/>
        <dsp:cNvSpPr/>
      </dsp:nvSpPr>
      <dsp:spPr>
        <a:xfrm>
          <a:off x="3051041" y="1239579"/>
          <a:ext cx="2285879" cy="1451533"/>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Delayed ticket resolution</a:t>
          </a:r>
        </a:p>
      </dsp:txBody>
      <dsp:txXfrm>
        <a:off x="3093555" y="1282093"/>
        <a:ext cx="2200851" cy="1366505"/>
      </dsp:txXfrm>
    </dsp:sp>
    <dsp:sp modelId="{49247984-25C1-44D6-9E79-7CD73CA92900}">
      <dsp:nvSpPr>
        <dsp:cNvPr id="0" name=""/>
        <dsp:cNvSpPr/>
      </dsp:nvSpPr>
      <dsp:spPr>
        <a:xfrm>
          <a:off x="5590907" y="998291"/>
          <a:ext cx="2285879" cy="1451533"/>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A2024E-AB59-48AB-AE7F-A64B744248C6}">
      <dsp:nvSpPr>
        <dsp:cNvPr id="0" name=""/>
        <dsp:cNvSpPr/>
      </dsp:nvSpPr>
      <dsp:spPr>
        <a:xfrm>
          <a:off x="5844894" y="1239579"/>
          <a:ext cx="2285879" cy="1451533"/>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Lack of automation and reporting</a:t>
          </a:r>
        </a:p>
      </dsp:txBody>
      <dsp:txXfrm>
        <a:off x="5887408" y="1282093"/>
        <a:ext cx="2200851" cy="1366505"/>
      </dsp:txXfrm>
    </dsp:sp>
    <dsp:sp modelId="{1268F019-0AE4-49EF-8F57-7C1EF46C61AB}">
      <dsp:nvSpPr>
        <dsp:cNvPr id="0" name=""/>
        <dsp:cNvSpPr/>
      </dsp:nvSpPr>
      <dsp:spPr>
        <a:xfrm>
          <a:off x="8384760" y="998291"/>
          <a:ext cx="2285879" cy="1451533"/>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1EBC9F-D3A5-4389-8A8C-7F1E9B907923}">
      <dsp:nvSpPr>
        <dsp:cNvPr id="0" name=""/>
        <dsp:cNvSpPr/>
      </dsp:nvSpPr>
      <dsp:spPr>
        <a:xfrm>
          <a:off x="8638747" y="1239579"/>
          <a:ext cx="2285879" cy="1451533"/>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Poor visibility for end users</a:t>
          </a:r>
        </a:p>
      </dsp:txBody>
      <dsp:txXfrm>
        <a:off x="8681261" y="1282093"/>
        <a:ext cx="2200851" cy="13665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BB10E-DC55-4448-8BAC-F7D55DF8A6C6}">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333089-8E49-4550-9CF2-A5F37D34AC05}">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Planning (Weeks 1–2)</a:t>
          </a:r>
        </a:p>
      </dsp:txBody>
      <dsp:txXfrm>
        <a:off x="417971" y="2644140"/>
        <a:ext cx="2889450" cy="720000"/>
      </dsp:txXfrm>
    </dsp:sp>
    <dsp:sp modelId="{8E926CC0-1045-4057-8D0E-0E9033D555DD}">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7AEE63-FF90-42E7-A8BD-D5DB3DA5E2EB}">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Deployment &amp; Integration (Weeks 3–4)</a:t>
          </a:r>
        </a:p>
      </dsp:txBody>
      <dsp:txXfrm>
        <a:off x="3813075" y="2644140"/>
        <a:ext cx="2889450" cy="720000"/>
      </dsp:txXfrm>
    </dsp:sp>
    <dsp:sp modelId="{6B61E6D3-96E2-4C70-BF04-1CB01E62D352}">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D2ED7C-AED8-49B3-AFD9-08F542BA6500}">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Go-Live &amp; Optimization (Weeks 5–6)</a:t>
          </a:r>
        </a:p>
      </dsp:txBody>
      <dsp:txXfrm>
        <a:off x="7208178" y="2644140"/>
        <a:ext cx="28894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2B1FE3-3A35-431A-956C-839338F68F27}">
      <dsp:nvSpPr>
        <dsp:cNvPr id="0" name=""/>
        <dsp:cNvSpPr/>
      </dsp:nvSpPr>
      <dsp:spPr>
        <a:xfrm>
          <a:off x="6916" y="150678"/>
          <a:ext cx="1140268" cy="11402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D0008D-2C2E-4AEA-AA26-6A1B641E43B1}">
      <dsp:nvSpPr>
        <dsp:cNvPr id="0" name=""/>
        <dsp:cNvSpPr/>
      </dsp:nvSpPr>
      <dsp:spPr>
        <a:xfrm>
          <a:off x="6916" y="1458279"/>
          <a:ext cx="3257909" cy="488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90000"/>
            </a:lnSpc>
            <a:spcBef>
              <a:spcPct val="0"/>
            </a:spcBef>
            <a:spcAft>
              <a:spcPct val="35000"/>
            </a:spcAft>
            <a:buNone/>
            <a:defRPr b="1"/>
          </a:pPr>
          <a:r>
            <a:rPr lang="en-US" sz="2100" kern="1200"/>
            <a:t>Hardware</a:t>
          </a:r>
        </a:p>
      </dsp:txBody>
      <dsp:txXfrm>
        <a:off x="6916" y="1458279"/>
        <a:ext cx="3257909" cy="488686"/>
      </dsp:txXfrm>
    </dsp:sp>
    <dsp:sp modelId="{5FDBFD59-1B14-4679-BDD4-44C8B6E7A270}">
      <dsp:nvSpPr>
        <dsp:cNvPr id="0" name=""/>
        <dsp:cNvSpPr/>
      </dsp:nvSpPr>
      <dsp:spPr>
        <a:xfrm>
          <a:off x="6916" y="2024794"/>
          <a:ext cx="3257909" cy="2017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pPr>
          <a:r>
            <a:rPr lang="en-US" sz="1600" kern="1200"/>
            <a:t>Three Workstations - $4500</a:t>
          </a:r>
        </a:p>
        <a:p>
          <a:pPr marL="0" lvl="0" indent="0" algn="l" defTabSz="711200">
            <a:lnSpc>
              <a:spcPct val="90000"/>
            </a:lnSpc>
            <a:spcBef>
              <a:spcPct val="0"/>
            </a:spcBef>
            <a:spcAft>
              <a:spcPct val="35000"/>
            </a:spcAft>
            <a:buNone/>
          </a:pPr>
          <a:r>
            <a:rPr lang="en-US" sz="1600" kern="1200"/>
            <a:t>Nine Monitors - $2250</a:t>
          </a:r>
        </a:p>
        <a:p>
          <a:pPr marL="0" lvl="0" indent="0" algn="l" defTabSz="711200">
            <a:lnSpc>
              <a:spcPct val="90000"/>
            </a:lnSpc>
            <a:spcBef>
              <a:spcPct val="0"/>
            </a:spcBef>
            <a:spcAft>
              <a:spcPct val="35000"/>
            </a:spcAft>
            <a:buNone/>
          </a:pPr>
          <a:r>
            <a:rPr lang="en-US" sz="1600" kern="1200"/>
            <a:t>Peripheral Devices - $5000</a:t>
          </a:r>
        </a:p>
        <a:p>
          <a:pPr marL="0" lvl="0" indent="0" algn="l" defTabSz="711200">
            <a:lnSpc>
              <a:spcPct val="90000"/>
            </a:lnSpc>
            <a:spcBef>
              <a:spcPct val="0"/>
            </a:spcBef>
            <a:spcAft>
              <a:spcPct val="35000"/>
            </a:spcAft>
            <a:buNone/>
          </a:pPr>
          <a:r>
            <a:rPr lang="en-US" sz="1600" kern="1200"/>
            <a:t>Backup Power Supplies - </a:t>
          </a:r>
        </a:p>
        <a:p>
          <a:pPr marL="0" lvl="0" indent="0" algn="l" defTabSz="711200">
            <a:lnSpc>
              <a:spcPct val="90000"/>
            </a:lnSpc>
            <a:spcBef>
              <a:spcPct val="0"/>
            </a:spcBef>
            <a:spcAft>
              <a:spcPct val="35000"/>
            </a:spcAft>
            <a:buNone/>
          </a:pPr>
          <a:r>
            <a:rPr lang="en-US" sz="1600" kern="1200"/>
            <a:t>Software (Zendesk, Microsoft 365, AnyDesk, SolarWinds)</a:t>
          </a:r>
        </a:p>
        <a:p>
          <a:pPr marL="0" lvl="0" indent="0" algn="l" defTabSz="711200">
            <a:lnSpc>
              <a:spcPct val="90000"/>
            </a:lnSpc>
            <a:spcBef>
              <a:spcPct val="0"/>
            </a:spcBef>
            <a:spcAft>
              <a:spcPct val="35000"/>
            </a:spcAft>
            <a:buNone/>
          </a:pPr>
          <a:r>
            <a:rPr lang="en-US" sz="1600" kern="1200"/>
            <a:t>Desk and Chairs - $8000</a:t>
          </a:r>
        </a:p>
      </dsp:txBody>
      <dsp:txXfrm>
        <a:off x="6916" y="2024794"/>
        <a:ext cx="3257909" cy="2017331"/>
      </dsp:txXfrm>
    </dsp:sp>
    <dsp:sp modelId="{1848ABD6-763C-485A-9075-A0F58EFF2293}">
      <dsp:nvSpPr>
        <dsp:cNvPr id="0" name=""/>
        <dsp:cNvSpPr/>
      </dsp:nvSpPr>
      <dsp:spPr>
        <a:xfrm>
          <a:off x="3834959" y="150678"/>
          <a:ext cx="1140268" cy="11402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B4C108-5663-476F-B447-9398EFE94471}">
      <dsp:nvSpPr>
        <dsp:cNvPr id="0" name=""/>
        <dsp:cNvSpPr/>
      </dsp:nvSpPr>
      <dsp:spPr>
        <a:xfrm>
          <a:off x="3834959" y="1458279"/>
          <a:ext cx="3257909" cy="488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90000"/>
            </a:lnSpc>
            <a:spcBef>
              <a:spcPct val="0"/>
            </a:spcBef>
            <a:spcAft>
              <a:spcPct val="35000"/>
            </a:spcAft>
            <a:buNone/>
            <a:defRPr b="1"/>
          </a:pPr>
          <a:r>
            <a:rPr lang="en-US" sz="2100" kern="1200"/>
            <a:t>Staffing</a:t>
          </a:r>
        </a:p>
      </dsp:txBody>
      <dsp:txXfrm>
        <a:off x="3834959" y="1458279"/>
        <a:ext cx="3257909" cy="488686"/>
      </dsp:txXfrm>
    </dsp:sp>
    <dsp:sp modelId="{51CB3579-10A8-40DA-A867-490EF334E576}">
      <dsp:nvSpPr>
        <dsp:cNvPr id="0" name=""/>
        <dsp:cNvSpPr/>
      </dsp:nvSpPr>
      <dsp:spPr>
        <a:xfrm>
          <a:off x="3834959" y="2024794"/>
          <a:ext cx="3257909" cy="2017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pPr>
          <a:r>
            <a:rPr lang="en-US" sz="1600" kern="1200"/>
            <a:t>One Level 2 Technician paid $60,000/yr</a:t>
          </a:r>
        </a:p>
        <a:p>
          <a:pPr marL="0" lvl="0" indent="0" algn="l" defTabSz="711200">
            <a:lnSpc>
              <a:spcPct val="90000"/>
            </a:lnSpc>
            <a:spcBef>
              <a:spcPct val="0"/>
            </a:spcBef>
            <a:spcAft>
              <a:spcPct val="35000"/>
            </a:spcAft>
            <a:buNone/>
          </a:pPr>
          <a:r>
            <a:rPr lang="en-US" sz="1600" kern="1200"/>
            <a:t>Two Level 1 Technicians paid at $42,500/yr</a:t>
          </a:r>
        </a:p>
      </dsp:txBody>
      <dsp:txXfrm>
        <a:off x="3834959" y="2024794"/>
        <a:ext cx="3257909" cy="2017331"/>
      </dsp:txXfrm>
    </dsp:sp>
    <dsp:sp modelId="{F1E856EE-1018-4D47-BDE4-C3B0AF39EDFB}">
      <dsp:nvSpPr>
        <dsp:cNvPr id="0" name=""/>
        <dsp:cNvSpPr/>
      </dsp:nvSpPr>
      <dsp:spPr>
        <a:xfrm>
          <a:off x="7663003" y="150678"/>
          <a:ext cx="1140268" cy="11402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52D20E-56AD-4CDA-870F-BD872A7B2131}">
      <dsp:nvSpPr>
        <dsp:cNvPr id="0" name=""/>
        <dsp:cNvSpPr/>
      </dsp:nvSpPr>
      <dsp:spPr>
        <a:xfrm>
          <a:off x="7663003" y="1458279"/>
          <a:ext cx="3257909" cy="488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90000"/>
            </a:lnSpc>
            <a:spcBef>
              <a:spcPct val="0"/>
            </a:spcBef>
            <a:spcAft>
              <a:spcPct val="35000"/>
            </a:spcAft>
            <a:buNone/>
            <a:defRPr b="1"/>
          </a:pPr>
          <a:r>
            <a:rPr lang="en-US" sz="2100" kern="1200"/>
            <a:t>Contingency Fund $10,000</a:t>
          </a:r>
        </a:p>
      </dsp:txBody>
      <dsp:txXfrm>
        <a:off x="7663003" y="1458279"/>
        <a:ext cx="3257909" cy="488686"/>
      </dsp:txXfrm>
    </dsp:sp>
    <dsp:sp modelId="{BCE7E990-B739-4F61-AD9F-2AF59856D5BF}">
      <dsp:nvSpPr>
        <dsp:cNvPr id="0" name=""/>
        <dsp:cNvSpPr/>
      </dsp:nvSpPr>
      <dsp:spPr>
        <a:xfrm>
          <a:off x="7663003" y="2024794"/>
          <a:ext cx="3257909" cy="201733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86407F-2465-4BCF-B23F-CDEE26366317}">
      <dsp:nvSpPr>
        <dsp:cNvPr id="0" name=""/>
        <dsp:cNvSpPr/>
      </dsp:nvSpPr>
      <dsp:spPr>
        <a:xfrm>
          <a:off x="3364992" y="2177"/>
          <a:ext cx="3785616" cy="1047465"/>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t>Licensing (Pro Plan): $3,540</a:t>
          </a:r>
        </a:p>
      </dsp:txBody>
      <dsp:txXfrm>
        <a:off x="3416125" y="53310"/>
        <a:ext cx="3683350" cy="945199"/>
      </dsp:txXfrm>
    </dsp:sp>
    <dsp:sp modelId="{E2D1EA8B-DEF8-4C0A-B8FA-291B31D26721}">
      <dsp:nvSpPr>
        <dsp:cNvPr id="0" name=""/>
        <dsp:cNvSpPr/>
      </dsp:nvSpPr>
      <dsp:spPr>
        <a:xfrm>
          <a:off x="3364992" y="1102016"/>
          <a:ext cx="3785616" cy="1047465"/>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t>Hardware: $6,500</a:t>
          </a:r>
        </a:p>
      </dsp:txBody>
      <dsp:txXfrm>
        <a:off x="3416125" y="1153149"/>
        <a:ext cx="3683350" cy="945199"/>
      </dsp:txXfrm>
    </dsp:sp>
    <dsp:sp modelId="{F04C72B1-946B-4C2E-8B1D-BA689B824D72}">
      <dsp:nvSpPr>
        <dsp:cNvPr id="0" name=""/>
        <dsp:cNvSpPr/>
      </dsp:nvSpPr>
      <dsp:spPr>
        <a:xfrm>
          <a:off x="3364992" y="2201855"/>
          <a:ext cx="3785616" cy="1047465"/>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t>Training: $1,500</a:t>
          </a:r>
        </a:p>
      </dsp:txBody>
      <dsp:txXfrm>
        <a:off x="3416125" y="2252988"/>
        <a:ext cx="3683350" cy="945199"/>
      </dsp:txXfrm>
    </dsp:sp>
    <dsp:sp modelId="{D4CA4A5D-294F-44BB-9A96-6FF3C4A76AA2}">
      <dsp:nvSpPr>
        <dsp:cNvPr id="0" name=""/>
        <dsp:cNvSpPr/>
      </dsp:nvSpPr>
      <dsp:spPr>
        <a:xfrm>
          <a:off x="3364992" y="3301694"/>
          <a:ext cx="3785616" cy="1047465"/>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b="1" kern="1200"/>
            <a:t>Total Year 1 Cost: ~$11,540</a:t>
          </a:r>
          <a:endParaRPr lang="en-US" sz="2900" kern="1200"/>
        </a:p>
      </dsp:txBody>
      <dsp:txXfrm>
        <a:off x="3416125" y="3352827"/>
        <a:ext cx="3683350" cy="9451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052DEC-491A-47A6-8E08-D673B9874BB3}">
      <dsp:nvSpPr>
        <dsp:cNvPr id="0" name=""/>
        <dsp:cNvSpPr/>
      </dsp:nvSpPr>
      <dsp:spPr>
        <a:xfrm>
          <a:off x="3323664" y="834988"/>
          <a:ext cx="643158" cy="91440"/>
        </a:xfrm>
        <a:custGeom>
          <a:avLst/>
          <a:gdLst/>
          <a:ahLst/>
          <a:cxnLst/>
          <a:rect l="0" t="0" r="0" b="0"/>
          <a:pathLst>
            <a:path>
              <a:moveTo>
                <a:pt x="0" y="45720"/>
              </a:moveTo>
              <a:lnTo>
                <a:pt x="643158"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28399" y="877339"/>
        <a:ext cx="33687" cy="6737"/>
      </dsp:txXfrm>
    </dsp:sp>
    <dsp:sp modelId="{F76DC8EB-7FA6-424B-979A-79C6CCE9647D}">
      <dsp:nvSpPr>
        <dsp:cNvPr id="0" name=""/>
        <dsp:cNvSpPr/>
      </dsp:nvSpPr>
      <dsp:spPr>
        <a:xfrm>
          <a:off x="396080" y="1893"/>
          <a:ext cx="2929383" cy="175763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t" anchorCtr="0">
          <a:noAutofit/>
        </a:bodyPr>
        <a:lstStyle/>
        <a:p>
          <a:pPr marL="0" lvl="0" indent="0" algn="l" defTabSz="711200">
            <a:lnSpc>
              <a:spcPct val="90000"/>
            </a:lnSpc>
            <a:spcBef>
              <a:spcPct val="0"/>
            </a:spcBef>
            <a:spcAft>
              <a:spcPct val="35000"/>
            </a:spcAft>
            <a:buNone/>
          </a:pPr>
          <a:r>
            <a:rPr lang="en-US" sz="1600" b="1" i="0" kern="1200"/>
            <a:t>Phase 1 (1 Month): Planning and Design </a:t>
          </a:r>
          <a:endParaRPr lang="en-US" sz="1600" kern="1200"/>
        </a:p>
        <a:p>
          <a:pPr marL="114300" lvl="1" indent="-114300" algn="l" defTabSz="533400">
            <a:lnSpc>
              <a:spcPct val="90000"/>
            </a:lnSpc>
            <a:spcBef>
              <a:spcPct val="0"/>
            </a:spcBef>
            <a:spcAft>
              <a:spcPct val="15000"/>
            </a:spcAft>
            <a:buChar char="•"/>
          </a:pPr>
          <a:r>
            <a:rPr lang="en-US" sz="1200" b="1" i="0" kern="1200"/>
            <a:t>Finalizing Software, Hardware, and Confirm Budget</a:t>
          </a:r>
          <a:r>
            <a:rPr lang="en-US" sz="1200" b="0" i="0" kern="1200"/>
            <a:t> </a:t>
          </a:r>
          <a:endParaRPr lang="en-US" sz="1200" kern="1200"/>
        </a:p>
      </dsp:txBody>
      <dsp:txXfrm>
        <a:off x="396080" y="1893"/>
        <a:ext cx="2929383" cy="1757630"/>
      </dsp:txXfrm>
    </dsp:sp>
    <dsp:sp modelId="{0AA1533D-C581-4532-8D5E-26BEC4F54F21}">
      <dsp:nvSpPr>
        <dsp:cNvPr id="0" name=""/>
        <dsp:cNvSpPr/>
      </dsp:nvSpPr>
      <dsp:spPr>
        <a:xfrm>
          <a:off x="6926806" y="834988"/>
          <a:ext cx="643158" cy="91440"/>
        </a:xfrm>
        <a:custGeom>
          <a:avLst/>
          <a:gdLst/>
          <a:ahLst/>
          <a:cxnLst/>
          <a:rect l="0" t="0" r="0" b="0"/>
          <a:pathLst>
            <a:path>
              <a:moveTo>
                <a:pt x="0" y="45720"/>
              </a:moveTo>
              <a:lnTo>
                <a:pt x="643158" y="45720"/>
              </a:lnTo>
            </a:path>
          </a:pathLst>
        </a:custGeom>
        <a:noFill/>
        <a:ln w="12700" cap="flat" cmpd="sng" algn="ctr">
          <a:solidFill>
            <a:schemeClr val="accent2">
              <a:hueOff val="2147871"/>
              <a:satOff val="-6164"/>
              <a:lumOff val="-987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31541" y="877339"/>
        <a:ext cx="33687" cy="6737"/>
      </dsp:txXfrm>
    </dsp:sp>
    <dsp:sp modelId="{D244070B-A444-4DEF-ADAD-252E50E9C4B7}">
      <dsp:nvSpPr>
        <dsp:cNvPr id="0" name=""/>
        <dsp:cNvSpPr/>
      </dsp:nvSpPr>
      <dsp:spPr>
        <a:xfrm>
          <a:off x="3999222" y="1893"/>
          <a:ext cx="2929383" cy="1757630"/>
        </a:xfrm>
        <a:prstGeom prst="rect">
          <a:avLst/>
        </a:prstGeom>
        <a:solidFill>
          <a:schemeClr val="accent2">
            <a:hueOff val="1610903"/>
            <a:satOff val="-4623"/>
            <a:lumOff val="-740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t" anchorCtr="0">
          <a:noAutofit/>
        </a:bodyPr>
        <a:lstStyle/>
        <a:p>
          <a:pPr marL="0" lvl="0" indent="0" algn="l" defTabSz="711200">
            <a:lnSpc>
              <a:spcPct val="90000"/>
            </a:lnSpc>
            <a:spcBef>
              <a:spcPct val="0"/>
            </a:spcBef>
            <a:spcAft>
              <a:spcPct val="35000"/>
            </a:spcAft>
            <a:buNone/>
          </a:pPr>
          <a:r>
            <a:rPr lang="en-US" sz="1600" b="1" i="0" kern="1200"/>
            <a:t>Phase 2 (1 Month): Hardware Installation and setup</a:t>
          </a:r>
          <a:r>
            <a:rPr lang="en-US" sz="1600" b="0" i="0" kern="1200"/>
            <a:t> </a:t>
          </a:r>
          <a:endParaRPr lang="en-US" sz="1600" kern="1200"/>
        </a:p>
        <a:p>
          <a:pPr marL="114300" lvl="1" indent="-114300" algn="l" defTabSz="533400">
            <a:lnSpc>
              <a:spcPct val="90000"/>
            </a:lnSpc>
            <a:spcBef>
              <a:spcPct val="0"/>
            </a:spcBef>
            <a:spcAft>
              <a:spcPct val="15000"/>
            </a:spcAft>
            <a:buChar char="•"/>
          </a:pPr>
          <a:r>
            <a:rPr lang="en-US" sz="1200" b="1" i="0" kern="1200"/>
            <a:t>Setting up workstations for staff</a:t>
          </a:r>
          <a:r>
            <a:rPr lang="en-US" sz="1200" b="0" i="0" kern="1200"/>
            <a:t> </a:t>
          </a:r>
          <a:endParaRPr lang="en-US" sz="1200" kern="1200"/>
        </a:p>
      </dsp:txBody>
      <dsp:txXfrm>
        <a:off x="3999222" y="1893"/>
        <a:ext cx="2929383" cy="1757630"/>
      </dsp:txXfrm>
    </dsp:sp>
    <dsp:sp modelId="{0294ECEE-F947-4958-9BA2-C9D7C8BDFACA}">
      <dsp:nvSpPr>
        <dsp:cNvPr id="0" name=""/>
        <dsp:cNvSpPr/>
      </dsp:nvSpPr>
      <dsp:spPr>
        <a:xfrm>
          <a:off x="1860772" y="1757723"/>
          <a:ext cx="7206284" cy="643158"/>
        </a:xfrm>
        <a:custGeom>
          <a:avLst/>
          <a:gdLst/>
          <a:ahLst/>
          <a:cxnLst/>
          <a:rect l="0" t="0" r="0" b="0"/>
          <a:pathLst>
            <a:path>
              <a:moveTo>
                <a:pt x="7206284" y="0"/>
              </a:moveTo>
              <a:lnTo>
                <a:pt x="7206284" y="338679"/>
              </a:lnTo>
              <a:lnTo>
                <a:pt x="0" y="338679"/>
              </a:lnTo>
              <a:lnTo>
                <a:pt x="0" y="643158"/>
              </a:lnTo>
            </a:path>
          </a:pathLst>
        </a:custGeom>
        <a:noFill/>
        <a:ln w="12700" cap="flat" cmpd="sng" algn="ctr">
          <a:solidFill>
            <a:schemeClr val="accent2">
              <a:hueOff val="4295743"/>
              <a:satOff val="-12329"/>
              <a:lumOff val="-1973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82971" y="2075933"/>
        <a:ext cx="361885" cy="6737"/>
      </dsp:txXfrm>
    </dsp:sp>
    <dsp:sp modelId="{AB614C39-0C22-4CC9-8436-D3CC734ECB93}">
      <dsp:nvSpPr>
        <dsp:cNvPr id="0" name=""/>
        <dsp:cNvSpPr/>
      </dsp:nvSpPr>
      <dsp:spPr>
        <a:xfrm>
          <a:off x="7602364" y="1893"/>
          <a:ext cx="2929383" cy="1757630"/>
        </a:xfrm>
        <a:prstGeom prst="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t" anchorCtr="0">
          <a:noAutofit/>
        </a:bodyPr>
        <a:lstStyle/>
        <a:p>
          <a:pPr marL="0" lvl="0" indent="0" algn="l" defTabSz="711200">
            <a:lnSpc>
              <a:spcPct val="90000"/>
            </a:lnSpc>
            <a:spcBef>
              <a:spcPct val="0"/>
            </a:spcBef>
            <a:spcAft>
              <a:spcPct val="35000"/>
            </a:spcAft>
            <a:buNone/>
          </a:pPr>
          <a:r>
            <a:rPr lang="en-US" sz="1600" b="1" i="0" kern="1200"/>
            <a:t>Phase 3 (2 Months): Software implementation/imaging and Networking</a:t>
          </a:r>
          <a:r>
            <a:rPr lang="en-US" sz="1600" b="0" i="0" kern="1200"/>
            <a:t> </a:t>
          </a:r>
          <a:endParaRPr lang="en-US" sz="1600" kern="1200"/>
        </a:p>
        <a:p>
          <a:pPr marL="114300" lvl="1" indent="-114300" algn="l" defTabSz="533400">
            <a:lnSpc>
              <a:spcPct val="90000"/>
            </a:lnSpc>
            <a:spcBef>
              <a:spcPct val="0"/>
            </a:spcBef>
            <a:spcAft>
              <a:spcPct val="15000"/>
            </a:spcAft>
            <a:buChar char="•"/>
          </a:pPr>
          <a:r>
            <a:rPr lang="en-US" sz="1200" b="1" i="0" kern="1200"/>
            <a:t>Installing/imaging Help Desk software, configuration of network</a:t>
          </a:r>
          <a:r>
            <a:rPr lang="en-US" sz="1200" b="0" i="0" kern="1200"/>
            <a:t> </a:t>
          </a:r>
          <a:endParaRPr lang="en-US" sz="1200" kern="1200"/>
        </a:p>
      </dsp:txBody>
      <dsp:txXfrm>
        <a:off x="7602364" y="1893"/>
        <a:ext cx="2929383" cy="1757630"/>
      </dsp:txXfrm>
    </dsp:sp>
    <dsp:sp modelId="{6CDD4EEC-A69F-483E-BEAD-AA8D9CB9FCBA}">
      <dsp:nvSpPr>
        <dsp:cNvPr id="0" name=""/>
        <dsp:cNvSpPr/>
      </dsp:nvSpPr>
      <dsp:spPr>
        <a:xfrm>
          <a:off x="3323664" y="3266376"/>
          <a:ext cx="643158" cy="91440"/>
        </a:xfrm>
        <a:custGeom>
          <a:avLst/>
          <a:gdLst/>
          <a:ahLst/>
          <a:cxnLst/>
          <a:rect l="0" t="0" r="0" b="0"/>
          <a:pathLst>
            <a:path>
              <a:moveTo>
                <a:pt x="0" y="45720"/>
              </a:moveTo>
              <a:lnTo>
                <a:pt x="643158" y="45720"/>
              </a:lnTo>
            </a:path>
          </a:pathLst>
        </a:custGeom>
        <a:noFill/>
        <a:ln w="12700" cap="flat" cmpd="sng" algn="ctr">
          <a:solidFill>
            <a:schemeClr val="accent2">
              <a:hueOff val="6443614"/>
              <a:satOff val="-18493"/>
              <a:lumOff val="-296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28399" y="3308728"/>
        <a:ext cx="33687" cy="6737"/>
      </dsp:txXfrm>
    </dsp:sp>
    <dsp:sp modelId="{A457F0BF-061F-4207-8E72-4A715613FFBA}">
      <dsp:nvSpPr>
        <dsp:cNvPr id="0" name=""/>
        <dsp:cNvSpPr/>
      </dsp:nvSpPr>
      <dsp:spPr>
        <a:xfrm>
          <a:off x="396080" y="2433281"/>
          <a:ext cx="2929383" cy="1757630"/>
        </a:xfrm>
        <a:prstGeom prst="rect">
          <a:avLst/>
        </a:prstGeom>
        <a:solidFill>
          <a:schemeClr val="accent2">
            <a:hueOff val="4832710"/>
            <a:satOff val="-13870"/>
            <a:lumOff val="-222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t" anchorCtr="0">
          <a:noAutofit/>
        </a:bodyPr>
        <a:lstStyle/>
        <a:p>
          <a:pPr marL="0" lvl="0" indent="0" algn="l" defTabSz="711200">
            <a:lnSpc>
              <a:spcPct val="90000"/>
            </a:lnSpc>
            <a:spcBef>
              <a:spcPct val="0"/>
            </a:spcBef>
            <a:spcAft>
              <a:spcPct val="35000"/>
            </a:spcAft>
            <a:buNone/>
          </a:pPr>
          <a:r>
            <a:rPr lang="en-US" sz="1600" b="1" i="0" kern="1200"/>
            <a:t>Phase 4 (2 Month): Staffing and training</a:t>
          </a:r>
          <a:r>
            <a:rPr lang="en-US" sz="1600" b="0" i="0" kern="1200"/>
            <a:t> </a:t>
          </a:r>
          <a:endParaRPr lang="en-US" sz="1600" kern="1200"/>
        </a:p>
        <a:p>
          <a:pPr marL="114300" lvl="1" indent="-114300" algn="l" defTabSz="533400">
            <a:lnSpc>
              <a:spcPct val="90000"/>
            </a:lnSpc>
            <a:spcBef>
              <a:spcPct val="0"/>
            </a:spcBef>
            <a:spcAft>
              <a:spcPct val="15000"/>
            </a:spcAft>
            <a:buChar char="•"/>
          </a:pPr>
          <a:r>
            <a:rPr lang="en-US" sz="1200" b="1" i="0" kern="1200"/>
            <a:t>Hiring and training staff in how to use software, tools, etc.</a:t>
          </a:r>
          <a:r>
            <a:rPr lang="en-US" sz="1200" b="0" i="0" kern="1200"/>
            <a:t> </a:t>
          </a:r>
          <a:endParaRPr lang="en-US" sz="1200" kern="1200"/>
        </a:p>
      </dsp:txBody>
      <dsp:txXfrm>
        <a:off x="396080" y="2433281"/>
        <a:ext cx="2929383" cy="1757630"/>
      </dsp:txXfrm>
    </dsp:sp>
    <dsp:sp modelId="{3A273E47-70B8-4981-AD18-9E4F9150C633}">
      <dsp:nvSpPr>
        <dsp:cNvPr id="0" name=""/>
        <dsp:cNvSpPr/>
      </dsp:nvSpPr>
      <dsp:spPr>
        <a:xfrm>
          <a:off x="3999222" y="2433281"/>
          <a:ext cx="2929383" cy="1757630"/>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t" anchorCtr="0">
          <a:noAutofit/>
        </a:bodyPr>
        <a:lstStyle/>
        <a:p>
          <a:pPr marL="0" lvl="0" indent="0" algn="l" defTabSz="711200">
            <a:lnSpc>
              <a:spcPct val="90000"/>
            </a:lnSpc>
            <a:spcBef>
              <a:spcPct val="0"/>
            </a:spcBef>
            <a:spcAft>
              <a:spcPct val="35000"/>
            </a:spcAft>
            <a:buNone/>
          </a:pPr>
          <a:r>
            <a:rPr lang="en-US" sz="1600" b="1" i="0" kern="1200"/>
            <a:t>Phase 5 (1 Month): Testing and Execution</a:t>
          </a:r>
          <a:r>
            <a:rPr lang="en-US" sz="1600" b="0" i="0" kern="1200"/>
            <a:t> </a:t>
          </a:r>
          <a:endParaRPr lang="en-US" sz="1600" kern="1200"/>
        </a:p>
        <a:p>
          <a:pPr marL="114300" lvl="1" indent="-114300" algn="l" defTabSz="533400">
            <a:lnSpc>
              <a:spcPct val="90000"/>
            </a:lnSpc>
            <a:spcBef>
              <a:spcPct val="0"/>
            </a:spcBef>
            <a:spcAft>
              <a:spcPct val="15000"/>
            </a:spcAft>
            <a:buChar char="•"/>
          </a:pPr>
          <a:r>
            <a:rPr lang="en-US" sz="1200" b="1" i="0" kern="1200"/>
            <a:t>Testing workstations and software.</a:t>
          </a:r>
          <a:r>
            <a:rPr lang="en-US" sz="1200" b="0" i="0" kern="1200"/>
            <a:t> </a:t>
          </a:r>
          <a:endParaRPr lang="en-US" sz="1200" kern="1200"/>
        </a:p>
      </dsp:txBody>
      <dsp:txXfrm>
        <a:off x="3999222" y="2433281"/>
        <a:ext cx="2929383" cy="17576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4E8B3-263B-4A48-8EBA-6073D500867A}">
      <dsp:nvSpPr>
        <dsp:cNvPr id="0" name=""/>
        <dsp:cNvSpPr/>
      </dsp:nvSpPr>
      <dsp:spPr>
        <a:xfrm>
          <a:off x="0" y="490689"/>
          <a:ext cx="10515600" cy="579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9F9D5D6-9586-4029-9014-85833B80A7DA}">
      <dsp:nvSpPr>
        <dsp:cNvPr id="0" name=""/>
        <dsp:cNvSpPr/>
      </dsp:nvSpPr>
      <dsp:spPr>
        <a:xfrm>
          <a:off x="525780" y="151209"/>
          <a:ext cx="7360920" cy="6789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22350">
            <a:lnSpc>
              <a:spcPct val="90000"/>
            </a:lnSpc>
            <a:spcBef>
              <a:spcPct val="0"/>
            </a:spcBef>
            <a:spcAft>
              <a:spcPct val="35000"/>
            </a:spcAft>
            <a:buNone/>
            <a:defRPr cap="all"/>
          </a:pPr>
          <a:r>
            <a:rPr lang="en-US" sz="2300" b="1" kern="1200"/>
            <a:t>Risk:</a:t>
          </a:r>
          <a:r>
            <a:rPr lang="en-US" sz="2300" kern="1200"/>
            <a:t> Cost overruns from subscription tiers</a:t>
          </a:r>
        </a:p>
      </dsp:txBody>
      <dsp:txXfrm>
        <a:off x="558924" y="184353"/>
        <a:ext cx="7294632" cy="612672"/>
      </dsp:txXfrm>
    </dsp:sp>
    <dsp:sp modelId="{E1D02F0A-D63C-486B-BBA1-EAB7DD50E53A}">
      <dsp:nvSpPr>
        <dsp:cNvPr id="0" name=""/>
        <dsp:cNvSpPr/>
      </dsp:nvSpPr>
      <dsp:spPr>
        <a:xfrm>
          <a:off x="0" y="1533969"/>
          <a:ext cx="10515600" cy="5796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232A046-4886-4AA8-BC1D-863DB8C22916}">
      <dsp:nvSpPr>
        <dsp:cNvPr id="0" name=""/>
        <dsp:cNvSpPr/>
      </dsp:nvSpPr>
      <dsp:spPr>
        <a:xfrm>
          <a:off x="525780" y="1194489"/>
          <a:ext cx="7360920" cy="67896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22350">
            <a:lnSpc>
              <a:spcPct val="90000"/>
            </a:lnSpc>
            <a:spcBef>
              <a:spcPct val="0"/>
            </a:spcBef>
            <a:spcAft>
              <a:spcPct val="35000"/>
            </a:spcAft>
            <a:buNone/>
            <a:defRPr cap="all"/>
          </a:pPr>
          <a:r>
            <a:rPr lang="en-US" sz="2300" b="1" kern="1200"/>
            <a:t>Mitigation:</a:t>
          </a:r>
          <a:r>
            <a:rPr lang="en-US" sz="2300" kern="1200"/>
            <a:t> Annual review and user audit</a:t>
          </a:r>
        </a:p>
      </dsp:txBody>
      <dsp:txXfrm>
        <a:off x="558924" y="1227633"/>
        <a:ext cx="7294632" cy="612672"/>
      </dsp:txXfrm>
    </dsp:sp>
    <dsp:sp modelId="{9225F3BC-C0C1-4E74-95FF-09FF013F55DA}">
      <dsp:nvSpPr>
        <dsp:cNvPr id="0" name=""/>
        <dsp:cNvSpPr/>
      </dsp:nvSpPr>
      <dsp:spPr>
        <a:xfrm>
          <a:off x="0" y="2577249"/>
          <a:ext cx="10515600" cy="5796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F1282E2-F126-48F9-A194-253D1D2EF7DD}">
      <dsp:nvSpPr>
        <dsp:cNvPr id="0" name=""/>
        <dsp:cNvSpPr/>
      </dsp:nvSpPr>
      <dsp:spPr>
        <a:xfrm>
          <a:off x="525780" y="2237769"/>
          <a:ext cx="7360920" cy="67896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22350">
            <a:lnSpc>
              <a:spcPct val="90000"/>
            </a:lnSpc>
            <a:spcBef>
              <a:spcPct val="0"/>
            </a:spcBef>
            <a:spcAft>
              <a:spcPct val="35000"/>
            </a:spcAft>
            <a:buNone/>
            <a:defRPr cap="all"/>
          </a:pPr>
          <a:r>
            <a:rPr lang="en-US" sz="2300" b="1" kern="1200"/>
            <a:t>Risk:</a:t>
          </a:r>
          <a:r>
            <a:rPr lang="en-US" sz="2300" kern="1200"/>
            <a:t> Staff resistance to change</a:t>
          </a:r>
        </a:p>
      </dsp:txBody>
      <dsp:txXfrm>
        <a:off x="558924" y="2270913"/>
        <a:ext cx="7294632" cy="612672"/>
      </dsp:txXfrm>
    </dsp:sp>
    <dsp:sp modelId="{FC5ECA63-1FB2-486A-8898-000D503D9587}">
      <dsp:nvSpPr>
        <dsp:cNvPr id="0" name=""/>
        <dsp:cNvSpPr/>
      </dsp:nvSpPr>
      <dsp:spPr>
        <a:xfrm>
          <a:off x="0" y="3620529"/>
          <a:ext cx="10515600" cy="579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BFA87CC-F5D8-47B1-8DB1-C3081F3B6CCF}">
      <dsp:nvSpPr>
        <dsp:cNvPr id="0" name=""/>
        <dsp:cNvSpPr/>
      </dsp:nvSpPr>
      <dsp:spPr>
        <a:xfrm>
          <a:off x="525780" y="3281049"/>
          <a:ext cx="7360920" cy="6789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22350" rtl="0">
            <a:lnSpc>
              <a:spcPct val="90000"/>
            </a:lnSpc>
            <a:spcBef>
              <a:spcPct val="0"/>
            </a:spcBef>
            <a:spcAft>
              <a:spcPct val="35000"/>
            </a:spcAft>
            <a:buNone/>
            <a:defRPr cap="all"/>
          </a:pPr>
          <a:r>
            <a:rPr lang="en-US" sz="2300" b="1" kern="1200"/>
            <a:t>Mitigation:</a:t>
          </a:r>
          <a:r>
            <a:rPr lang="en-US" sz="2300" kern="1200"/>
            <a:t> Ongoing </a:t>
          </a:r>
          <a:r>
            <a:rPr lang="en-US" sz="2300" kern="1200">
              <a:latin typeface="Aptos Display" panose="02110004020202020204"/>
            </a:rPr>
            <a:t>training &amp; Support</a:t>
          </a:r>
          <a:endParaRPr lang="en-US" sz="2300" kern="1200"/>
        </a:p>
      </dsp:txBody>
      <dsp:txXfrm>
        <a:off x="558924" y="3314193"/>
        <a:ext cx="7294632" cy="6126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DDA9B0-5A1D-4214-87D0-E21251221DA4}">
      <dsp:nvSpPr>
        <dsp:cNvPr id="0" name=""/>
        <dsp:cNvSpPr/>
      </dsp:nvSpPr>
      <dsp:spPr>
        <a:xfrm>
          <a:off x="0" y="379502"/>
          <a:ext cx="10927829" cy="50400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92F6AD-BBD8-4BFB-9A9D-A2E0D0EC61BA}">
      <dsp:nvSpPr>
        <dsp:cNvPr id="0" name=""/>
        <dsp:cNvSpPr/>
      </dsp:nvSpPr>
      <dsp:spPr>
        <a:xfrm>
          <a:off x="546391" y="84302"/>
          <a:ext cx="7649480" cy="5904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889000">
            <a:lnSpc>
              <a:spcPct val="90000"/>
            </a:lnSpc>
            <a:spcBef>
              <a:spcPct val="0"/>
            </a:spcBef>
            <a:spcAft>
              <a:spcPct val="35000"/>
            </a:spcAft>
            <a:buNone/>
          </a:pPr>
          <a:r>
            <a:rPr lang="en-US" sz="2000" kern="1200"/>
            <a:t>Monthly training refreshers</a:t>
          </a:r>
        </a:p>
      </dsp:txBody>
      <dsp:txXfrm>
        <a:off x="575212" y="113123"/>
        <a:ext cx="7591838" cy="532758"/>
      </dsp:txXfrm>
    </dsp:sp>
    <dsp:sp modelId="{933E434E-C7B6-4C83-90F8-4EE159406DD3}">
      <dsp:nvSpPr>
        <dsp:cNvPr id="0" name=""/>
        <dsp:cNvSpPr/>
      </dsp:nvSpPr>
      <dsp:spPr>
        <a:xfrm>
          <a:off x="0" y="1286702"/>
          <a:ext cx="10927829" cy="504000"/>
        </a:xfrm>
        <a:prstGeom prst="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ED800B-F4BB-4C6E-96CD-B11C408F8958}">
      <dsp:nvSpPr>
        <dsp:cNvPr id="0" name=""/>
        <dsp:cNvSpPr/>
      </dsp:nvSpPr>
      <dsp:spPr>
        <a:xfrm>
          <a:off x="546391" y="991502"/>
          <a:ext cx="7649480" cy="59040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889000">
            <a:lnSpc>
              <a:spcPct val="90000"/>
            </a:lnSpc>
            <a:spcBef>
              <a:spcPct val="0"/>
            </a:spcBef>
            <a:spcAft>
              <a:spcPct val="35000"/>
            </a:spcAft>
            <a:buNone/>
          </a:pPr>
          <a:r>
            <a:rPr lang="en-US" sz="2000" kern="1200"/>
            <a:t>Annual cost reviews</a:t>
          </a:r>
        </a:p>
      </dsp:txBody>
      <dsp:txXfrm>
        <a:off x="575212" y="1020323"/>
        <a:ext cx="7591838" cy="532758"/>
      </dsp:txXfrm>
    </dsp:sp>
    <dsp:sp modelId="{F190F4C1-4986-45F7-B50F-94976F80FC3A}">
      <dsp:nvSpPr>
        <dsp:cNvPr id="0" name=""/>
        <dsp:cNvSpPr/>
      </dsp:nvSpPr>
      <dsp:spPr>
        <a:xfrm>
          <a:off x="0" y="2193902"/>
          <a:ext cx="10927829" cy="504000"/>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A80CD0-62CC-4A37-B6D9-B7AF7E1389D7}">
      <dsp:nvSpPr>
        <dsp:cNvPr id="0" name=""/>
        <dsp:cNvSpPr/>
      </dsp:nvSpPr>
      <dsp:spPr>
        <a:xfrm>
          <a:off x="546391" y="1898702"/>
          <a:ext cx="7649480" cy="59040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889000">
            <a:lnSpc>
              <a:spcPct val="90000"/>
            </a:lnSpc>
            <a:spcBef>
              <a:spcPct val="0"/>
            </a:spcBef>
            <a:spcAft>
              <a:spcPct val="35000"/>
            </a:spcAft>
            <a:buNone/>
          </a:pPr>
          <a:r>
            <a:rPr lang="en-US" sz="2000" kern="1200"/>
            <a:t>Feedback loops via ticket ratings</a:t>
          </a:r>
        </a:p>
      </dsp:txBody>
      <dsp:txXfrm>
        <a:off x="575212" y="1927523"/>
        <a:ext cx="7591838" cy="532758"/>
      </dsp:txXfrm>
    </dsp:sp>
    <dsp:sp modelId="{1DD655B8-580F-4092-A8B2-76797B4D07EF}">
      <dsp:nvSpPr>
        <dsp:cNvPr id="0" name=""/>
        <dsp:cNvSpPr/>
      </dsp:nvSpPr>
      <dsp:spPr>
        <a:xfrm>
          <a:off x="0" y="3101102"/>
          <a:ext cx="10927829" cy="504000"/>
        </a:xfrm>
        <a:prstGeom prst="rect">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7CA2C9-F89A-4451-8B72-3CEF6A67BF7D}">
      <dsp:nvSpPr>
        <dsp:cNvPr id="0" name=""/>
        <dsp:cNvSpPr/>
      </dsp:nvSpPr>
      <dsp:spPr>
        <a:xfrm>
          <a:off x="546391" y="2805902"/>
          <a:ext cx="7649480" cy="59040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889000">
            <a:lnSpc>
              <a:spcPct val="90000"/>
            </a:lnSpc>
            <a:spcBef>
              <a:spcPct val="0"/>
            </a:spcBef>
            <a:spcAft>
              <a:spcPct val="35000"/>
            </a:spcAft>
            <a:buNone/>
          </a:pPr>
          <a:r>
            <a:rPr lang="en-US" sz="2000" kern="1200"/>
            <a:t>Flexible licensing tiers</a:t>
          </a:r>
        </a:p>
      </dsp:txBody>
      <dsp:txXfrm>
        <a:off x="575212" y="2834723"/>
        <a:ext cx="7591838"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6BE4C-90DC-646C-68C0-1779483B87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BD940B85-C8BF-C008-A67A-0857E2AC80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9985287-D855-A968-9D81-5BB6698B0245}"/>
              </a:ext>
            </a:extLst>
          </p:cNvPr>
          <p:cNvSpPr>
            <a:spLocks noGrp="1"/>
          </p:cNvSpPr>
          <p:nvPr>
            <p:ph type="dt" sz="half" idx="10"/>
          </p:nvPr>
        </p:nvSpPr>
        <p:spPr/>
        <p:txBody>
          <a:bodyPr/>
          <a:lstStyle/>
          <a:p>
            <a:fld id="{9227C98F-94E7-4D88-A4E9-5AA7C5195D6A}" type="datetimeFigureOut">
              <a:rPr lang="en-CA" smtClean="0"/>
              <a:t>2025-04-09</a:t>
            </a:fld>
            <a:endParaRPr lang="en-CA"/>
          </a:p>
        </p:txBody>
      </p:sp>
      <p:sp>
        <p:nvSpPr>
          <p:cNvPr id="5" name="Footer Placeholder 4">
            <a:extLst>
              <a:ext uri="{FF2B5EF4-FFF2-40B4-BE49-F238E27FC236}">
                <a16:creationId xmlns:a16="http://schemas.microsoft.com/office/drawing/2014/main" id="{295BC8B9-9714-8224-2345-6B2FFFD6433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C74A6C3-E9C3-1C28-2AF4-D698676528C6}"/>
              </a:ext>
            </a:extLst>
          </p:cNvPr>
          <p:cNvSpPr>
            <a:spLocks noGrp="1"/>
          </p:cNvSpPr>
          <p:nvPr>
            <p:ph type="sldNum" sz="quarter" idx="12"/>
          </p:nvPr>
        </p:nvSpPr>
        <p:spPr/>
        <p:txBody>
          <a:bodyPr/>
          <a:lstStyle/>
          <a:p>
            <a:fld id="{1EC6D23B-F22C-4B1D-B8CA-35B814BA84A3}" type="slidenum">
              <a:rPr lang="en-CA" smtClean="0"/>
              <a:t>‹#›</a:t>
            </a:fld>
            <a:endParaRPr lang="en-CA"/>
          </a:p>
        </p:txBody>
      </p:sp>
    </p:spTree>
    <p:extLst>
      <p:ext uri="{BB962C8B-B14F-4D97-AF65-F5344CB8AC3E}">
        <p14:creationId xmlns:p14="http://schemas.microsoft.com/office/powerpoint/2010/main" val="1133721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C34B6-F2DE-74EF-FAEC-41D9E1D2D60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6F32EB8-2961-8EC8-151E-2C4481F37B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647697C-BBA5-CCC2-C53B-B5616E7691EA}"/>
              </a:ext>
            </a:extLst>
          </p:cNvPr>
          <p:cNvSpPr>
            <a:spLocks noGrp="1"/>
          </p:cNvSpPr>
          <p:nvPr>
            <p:ph type="dt" sz="half" idx="10"/>
          </p:nvPr>
        </p:nvSpPr>
        <p:spPr/>
        <p:txBody>
          <a:bodyPr/>
          <a:lstStyle/>
          <a:p>
            <a:fld id="{9227C98F-94E7-4D88-A4E9-5AA7C5195D6A}" type="datetimeFigureOut">
              <a:rPr lang="en-CA" smtClean="0"/>
              <a:t>2025-04-09</a:t>
            </a:fld>
            <a:endParaRPr lang="en-CA"/>
          </a:p>
        </p:txBody>
      </p:sp>
      <p:sp>
        <p:nvSpPr>
          <p:cNvPr id="5" name="Footer Placeholder 4">
            <a:extLst>
              <a:ext uri="{FF2B5EF4-FFF2-40B4-BE49-F238E27FC236}">
                <a16:creationId xmlns:a16="http://schemas.microsoft.com/office/drawing/2014/main" id="{622342F3-1C2A-FF8B-22B8-45391DC653D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295FEEC-57C7-76E8-263A-6863E55A2BFB}"/>
              </a:ext>
            </a:extLst>
          </p:cNvPr>
          <p:cNvSpPr>
            <a:spLocks noGrp="1"/>
          </p:cNvSpPr>
          <p:nvPr>
            <p:ph type="sldNum" sz="quarter" idx="12"/>
          </p:nvPr>
        </p:nvSpPr>
        <p:spPr/>
        <p:txBody>
          <a:bodyPr/>
          <a:lstStyle/>
          <a:p>
            <a:fld id="{1EC6D23B-F22C-4B1D-B8CA-35B814BA84A3}" type="slidenum">
              <a:rPr lang="en-CA" smtClean="0"/>
              <a:t>‹#›</a:t>
            </a:fld>
            <a:endParaRPr lang="en-CA"/>
          </a:p>
        </p:txBody>
      </p:sp>
    </p:spTree>
    <p:extLst>
      <p:ext uri="{BB962C8B-B14F-4D97-AF65-F5344CB8AC3E}">
        <p14:creationId xmlns:p14="http://schemas.microsoft.com/office/powerpoint/2010/main" val="826733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6A3CE1-B962-D2B3-80A2-C197B38D89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09E2BC1-19CD-8455-4275-F7C073534A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3026C28-7DBF-347B-5510-BE037E3F1C03}"/>
              </a:ext>
            </a:extLst>
          </p:cNvPr>
          <p:cNvSpPr>
            <a:spLocks noGrp="1"/>
          </p:cNvSpPr>
          <p:nvPr>
            <p:ph type="dt" sz="half" idx="10"/>
          </p:nvPr>
        </p:nvSpPr>
        <p:spPr/>
        <p:txBody>
          <a:bodyPr/>
          <a:lstStyle/>
          <a:p>
            <a:fld id="{9227C98F-94E7-4D88-A4E9-5AA7C5195D6A}" type="datetimeFigureOut">
              <a:rPr lang="en-CA" smtClean="0"/>
              <a:t>2025-04-09</a:t>
            </a:fld>
            <a:endParaRPr lang="en-CA"/>
          </a:p>
        </p:txBody>
      </p:sp>
      <p:sp>
        <p:nvSpPr>
          <p:cNvPr id="5" name="Footer Placeholder 4">
            <a:extLst>
              <a:ext uri="{FF2B5EF4-FFF2-40B4-BE49-F238E27FC236}">
                <a16:creationId xmlns:a16="http://schemas.microsoft.com/office/drawing/2014/main" id="{5F625FA7-57A4-C416-4BF1-09F68BF67E7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E11A647-70A6-C63C-935E-61CA22FDD9EB}"/>
              </a:ext>
            </a:extLst>
          </p:cNvPr>
          <p:cNvSpPr>
            <a:spLocks noGrp="1"/>
          </p:cNvSpPr>
          <p:nvPr>
            <p:ph type="sldNum" sz="quarter" idx="12"/>
          </p:nvPr>
        </p:nvSpPr>
        <p:spPr/>
        <p:txBody>
          <a:bodyPr/>
          <a:lstStyle/>
          <a:p>
            <a:fld id="{1EC6D23B-F22C-4B1D-B8CA-35B814BA84A3}" type="slidenum">
              <a:rPr lang="en-CA" smtClean="0"/>
              <a:t>‹#›</a:t>
            </a:fld>
            <a:endParaRPr lang="en-CA"/>
          </a:p>
        </p:txBody>
      </p:sp>
    </p:spTree>
    <p:extLst>
      <p:ext uri="{BB962C8B-B14F-4D97-AF65-F5344CB8AC3E}">
        <p14:creationId xmlns:p14="http://schemas.microsoft.com/office/powerpoint/2010/main" val="2784601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2BCCF-A139-5F43-64EF-ABFF33C1F49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709B927-18F8-50E1-6DE4-8F1147DB17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875EAA0-647E-9FA7-2641-60E55644156E}"/>
              </a:ext>
            </a:extLst>
          </p:cNvPr>
          <p:cNvSpPr>
            <a:spLocks noGrp="1"/>
          </p:cNvSpPr>
          <p:nvPr>
            <p:ph type="dt" sz="half" idx="10"/>
          </p:nvPr>
        </p:nvSpPr>
        <p:spPr/>
        <p:txBody>
          <a:bodyPr/>
          <a:lstStyle/>
          <a:p>
            <a:fld id="{9227C98F-94E7-4D88-A4E9-5AA7C5195D6A}" type="datetimeFigureOut">
              <a:rPr lang="en-CA" smtClean="0"/>
              <a:t>2025-04-09</a:t>
            </a:fld>
            <a:endParaRPr lang="en-CA"/>
          </a:p>
        </p:txBody>
      </p:sp>
      <p:sp>
        <p:nvSpPr>
          <p:cNvPr id="5" name="Footer Placeholder 4">
            <a:extLst>
              <a:ext uri="{FF2B5EF4-FFF2-40B4-BE49-F238E27FC236}">
                <a16:creationId xmlns:a16="http://schemas.microsoft.com/office/drawing/2014/main" id="{B8495A8C-A75F-F5BC-8F8E-BBF214C120E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A80D5D7-6C96-3011-F9AD-C9B73FEA8173}"/>
              </a:ext>
            </a:extLst>
          </p:cNvPr>
          <p:cNvSpPr>
            <a:spLocks noGrp="1"/>
          </p:cNvSpPr>
          <p:nvPr>
            <p:ph type="sldNum" sz="quarter" idx="12"/>
          </p:nvPr>
        </p:nvSpPr>
        <p:spPr/>
        <p:txBody>
          <a:bodyPr/>
          <a:lstStyle/>
          <a:p>
            <a:fld id="{1EC6D23B-F22C-4B1D-B8CA-35B814BA84A3}" type="slidenum">
              <a:rPr lang="en-CA" smtClean="0"/>
              <a:t>‹#›</a:t>
            </a:fld>
            <a:endParaRPr lang="en-CA"/>
          </a:p>
        </p:txBody>
      </p:sp>
    </p:spTree>
    <p:extLst>
      <p:ext uri="{BB962C8B-B14F-4D97-AF65-F5344CB8AC3E}">
        <p14:creationId xmlns:p14="http://schemas.microsoft.com/office/powerpoint/2010/main" val="622437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0657D-9098-7B60-0568-31A329B94E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71D3BA5-7F97-261C-3EE8-E5416E655E2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E2161F-E653-8A48-7F7E-3919B6EE9539}"/>
              </a:ext>
            </a:extLst>
          </p:cNvPr>
          <p:cNvSpPr>
            <a:spLocks noGrp="1"/>
          </p:cNvSpPr>
          <p:nvPr>
            <p:ph type="dt" sz="half" idx="10"/>
          </p:nvPr>
        </p:nvSpPr>
        <p:spPr/>
        <p:txBody>
          <a:bodyPr/>
          <a:lstStyle/>
          <a:p>
            <a:fld id="{9227C98F-94E7-4D88-A4E9-5AA7C5195D6A}" type="datetimeFigureOut">
              <a:rPr lang="en-CA" smtClean="0"/>
              <a:t>2025-04-09</a:t>
            </a:fld>
            <a:endParaRPr lang="en-CA"/>
          </a:p>
        </p:txBody>
      </p:sp>
      <p:sp>
        <p:nvSpPr>
          <p:cNvPr id="5" name="Footer Placeholder 4">
            <a:extLst>
              <a:ext uri="{FF2B5EF4-FFF2-40B4-BE49-F238E27FC236}">
                <a16:creationId xmlns:a16="http://schemas.microsoft.com/office/drawing/2014/main" id="{E77D2D2E-42F7-2450-F227-D5D6761BAF1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37BCA59-2576-E23B-58AC-89CE1758FD30}"/>
              </a:ext>
            </a:extLst>
          </p:cNvPr>
          <p:cNvSpPr>
            <a:spLocks noGrp="1"/>
          </p:cNvSpPr>
          <p:nvPr>
            <p:ph type="sldNum" sz="quarter" idx="12"/>
          </p:nvPr>
        </p:nvSpPr>
        <p:spPr/>
        <p:txBody>
          <a:bodyPr/>
          <a:lstStyle/>
          <a:p>
            <a:fld id="{1EC6D23B-F22C-4B1D-B8CA-35B814BA84A3}" type="slidenum">
              <a:rPr lang="en-CA" smtClean="0"/>
              <a:t>‹#›</a:t>
            </a:fld>
            <a:endParaRPr lang="en-CA"/>
          </a:p>
        </p:txBody>
      </p:sp>
    </p:spTree>
    <p:extLst>
      <p:ext uri="{BB962C8B-B14F-4D97-AF65-F5344CB8AC3E}">
        <p14:creationId xmlns:p14="http://schemas.microsoft.com/office/powerpoint/2010/main" val="1832300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E80BD-AD40-A0B1-41FC-9ECE0F7C977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47327FD-D6D3-4117-7B3F-4CF6D11C92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D2CF112-6A6A-0090-BEC0-7FFCA1E708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B954904-CD10-678C-0EDB-3FA02D6A008D}"/>
              </a:ext>
            </a:extLst>
          </p:cNvPr>
          <p:cNvSpPr>
            <a:spLocks noGrp="1"/>
          </p:cNvSpPr>
          <p:nvPr>
            <p:ph type="dt" sz="half" idx="10"/>
          </p:nvPr>
        </p:nvSpPr>
        <p:spPr/>
        <p:txBody>
          <a:bodyPr/>
          <a:lstStyle/>
          <a:p>
            <a:fld id="{9227C98F-94E7-4D88-A4E9-5AA7C5195D6A}" type="datetimeFigureOut">
              <a:rPr lang="en-CA" smtClean="0"/>
              <a:t>2025-04-09</a:t>
            </a:fld>
            <a:endParaRPr lang="en-CA"/>
          </a:p>
        </p:txBody>
      </p:sp>
      <p:sp>
        <p:nvSpPr>
          <p:cNvPr id="6" name="Footer Placeholder 5">
            <a:extLst>
              <a:ext uri="{FF2B5EF4-FFF2-40B4-BE49-F238E27FC236}">
                <a16:creationId xmlns:a16="http://schemas.microsoft.com/office/drawing/2014/main" id="{A79FEF24-4F0A-2915-302A-2CBFF872C39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888FEA5-1A85-94AD-67A6-4AAF38E20DD1}"/>
              </a:ext>
            </a:extLst>
          </p:cNvPr>
          <p:cNvSpPr>
            <a:spLocks noGrp="1"/>
          </p:cNvSpPr>
          <p:nvPr>
            <p:ph type="sldNum" sz="quarter" idx="12"/>
          </p:nvPr>
        </p:nvSpPr>
        <p:spPr/>
        <p:txBody>
          <a:bodyPr/>
          <a:lstStyle/>
          <a:p>
            <a:fld id="{1EC6D23B-F22C-4B1D-B8CA-35B814BA84A3}" type="slidenum">
              <a:rPr lang="en-CA" smtClean="0"/>
              <a:t>‹#›</a:t>
            </a:fld>
            <a:endParaRPr lang="en-CA"/>
          </a:p>
        </p:txBody>
      </p:sp>
    </p:spTree>
    <p:extLst>
      <p:ext uri="{BB962C8B-B14F-4D97-AF65-F5344CB8AC3E}">
        <p14:creationId xmlns:p14="http://schemas.microsoft.com/office/powerpoint/2010/main" val="3453087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AA46F-1010-B1EF-B71F-31835F4C031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F82E8E1-AAC3-5D05-EAEF-5D6731649D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09CBB4-5DAB-9965-E8AD-AACC5D0EE7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0F5A3CC-8EE5-C873-29A6-20A7973CE1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BCA6DF-ACCC-B64A-C829-6C9580327C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C9CA9FC-28BA-C336-F2E3-5937336AB1C1}"/>
              </a:ext>
            </a:extLst>
          </p:cNvPr>
          <p:cNvSpPr>
            <a:spLocks noGrp="1"/>
          </p:cNvSpPr>
          <p:nvPr>
            <p:ph type="dt" sz="half" idx="10"/>
          </p:nvPr>
        </p:nvSpPr>
        <p:spPr/>
        <p:txBody>
          <a:bodyPr/>
          <a:lstStyle/>
          <a:p>
            <a:fld id="{9227C98F-94E7-4D88-A4E9-5AA7C5195D6A}" type="datetimeFigureOut">
              <a:rPr lang="en-CA" smtClean="0"/>
              <a:t>2025-04-09</a:t>
            </a:fld>
            <a:endParaRPr lang="en-CA"/>
          </a:p>
        </p:txBody>
      </p:sp>
      <p:sp>
        <p:nvSpPr>
          <p:cNvPr id="8" name="Footer Placeholder 7">
            <a:extLst>
              <a:ext uri="{FF2B5EF4-FFF2-40B4-BE49-F238E27FC236}">
                <a16:creationId xmlns:a16="http://schemas.microsoft.com/office/drawing/2014/main" id="{514C9DC6-0C28-DFF3-4885-D6BA4A16DCA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5F7266D-4C62-936A-11CF-B6DDD86EA6D5}"/>
              </a:ext>
            </a:extLst>
          </p:cNvPr>
          <p:cNvSpPr>
            <a:spLocks noGrp="1"/>
          </p:cNvSpPr>
          <p:nvPr>
            <p:ph type="sldNum" sz="quarter" idx="12"/>
          </p:nvPr>
        </p:nvSpPr>
        <p:spPr/>
        <p:txBody>
          <a:bodyPr/>
          <a:lstStyle/>
          <a:p>
            <a:fld id="{1EC6D23B-F22C-4B1D-B8CA-35B814BA84A3}" type="slidenum">
              <a:rPr lang="en-CA" smtClean="0"/>
              <a:t>‹#›</a:t>
            </a:fld>
            <a:endParaRPr lang="en-CA"/>
          </a:p>
        </p:txBody>
      </p:sp>
    </p:spTree>
    <p:extLst>
      <p:ext uri="{BB962C8B-B14F-4D97-AF65-F5344CB8AC3E}">
        <p14:creationId xmlns:p14="http://schemas.microsoft.com/office/powerpoint/2010/main" val="3163124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A0131-C39D-D894-759B-A67C3493A2C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AF87F0D-683A-1207-6245-2EA2B7F8660F}"/>
              </a:ext>
            </a:extLst>
          </p:cNvPr>
          <p:cNvSpPr>
            <a:spLocks noGrp="1"/>
          </p:cNvSpPr>
          <p:nvPr>
            <p:ph type="dt" sz="half" idx="10"/>
          </p:nvPr>
        </p:nvSpPr>
        <p:spPr/>
        <p:txBody>
          <a:bodyPr/>
          <a:lstStyle/>
          <a:p>
            <a:fld id="{9227C98F-94E7-4D88-A4E9-5AA7C5195D6A}" type="datetimeFigureOut">
              <a:rPr lang="en-CA" smtClean="0"/>
              <a:t>2025-04-09</a:t>
            </a:fld>
            <a:endParaRPr lang="en-CA"/>
          </a:p>
        </p:txBody>
      </p:sp>
      <p:sp>
        <p:nvSpPr>
          <p:cNvPr id="4" name="Footer Placeholder 3">
            <a:extLst>
              <a:ext uri="{FF2B5EF4-FFF2-40B4-BE49-F238E27FC236}">
                <a16:creationId xmlns:a16="http://schemas.microsoft.com/office/drawing/2014/main" id="{182AB695-2D83-4A24-5A86-C19C292AC15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2B14C16-092D-9E7C-AE05-7AFC394D9AAC}"/>
              </a:ext>
            </a:extLst>
          </p:cNvPr>
          <p:cNvSpPr>
            <a:spLocks noGrp="1"/>
          </p:cNvSpPr>
          <p:nvPr>
            <p:ph type="sldNum" sz="quarter" idx="12"/>
          </p:nvPr>
        </p:nvSpPr>
        <p:spPr/>
        <p:txBody>
          <a:bodyPr/>
          <a:lstStyle/>
          <a:p>
            <a:fld id="{1EC6D23B-F22C-4B1D-B8CA-35B814BA84A3}" type="slidenum">
              <a:rPr lang="en-CA" smtClean="0"/>
              <a:t>‹#›</a:t>
            </a:fld>
            <a:endParaRPr lang="en-CA"/>
          </a:p>
        </p:txBody>
      </p:sp>
    </p:spTree>
    <p:extLst>
      <p:ext uri="{BB962C8B-B14F-4D97-AF65-F5344CB8AC3E}">
        <p14:creationId xmlns:p14="http://schemas.microsoft.com/office/powerpoint/2010/main" val="167958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AC086B-A0FC-1BFC-4FFD-E2B43CCB8D1E}"/>
              </a:ext>
            </a:extLst>
          </p:cNvPr>
          <p:cNvSpPr>
            <a:spLocks noGrp="1"/>
          </p:cNvSpPr>
          <p:nvPr>
            <p:ph type="dt" sz="half" idx="10"/>
          </p:nvPr>
        </p:nvSpPr>
        <p:spPr/>
        <p:txBody>
          <a:bodyPr/>
          <a:lstStyle/>
          <a:p>
            <a:fld id="{9227C98F-94E7-4D88-A4E9-5AA7C5195D6A}" type="datetimeFigureOut">
              <a:rPr lang="en-CA" smtClean="0"/>
              <a:t>2025-04-09</a:t>
            </a:fld>
            <a:endParaRPr lang="en-CA"/>
          </a:p>
        </p:txBody>
      </p:sp>
      <p:sp>
        <p:nvSpPr>
          <p:cNvPr id="3" name="Footer Placeholder 2">
            <a:extLst>
              <a:ext uri="{FF2B5EF4-FFF2-40B4-BE49-F238E27FC236}">
                <a16:creationId xmlns:a16="http://schemas.microsoft.com/office/drawing/2014/main" id="{C84FEB09-A68E-C178-5734-79129C43EFF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4A106E0-EBB7-CD88-5D91-DCAB22589267}"/>
              </a:ext>
            </a:extLst>
          </p:cNvPr>
          <p:cNvSpPr>
            <a:spLocks noGrp="1"/>
          </p:cNvSpPr>
          <p:nvPr>
            <p:ph type="sldNum" sz="quarter" idx="12"/>
          </p:nvPr>
        </p:nvSpPr>
        <p:spPr/>
        <p:txBody>
          <a:bodyPr/>
          <a:lstStyle/>
          <a:p>
            <a:fld id="{1EC6D23B-F22C-4B1D-B8CA-35B814BA84A3}" type="slidenum">
              <a:rPr lang="en-CA" smtClean="0"/>
              <a:t>‹#›</a:t>
            </a:fld>
            <a:endParaRPr lang="en-CA"/>
          </a:p>
        </p:txBody>
      </p:sp>
    </p:spTree>
    <p:extLst>
      <p:ext uri="{BB962C8B-B14F-4D97-AF65-F5344CB8AC3E}">
        <p14:creationId xmlns:p14="http://schemas.microsoft.com/office/powerpoint/2010/main" val="2614619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08737-D86B-E9F9-91EB-71D4F1E898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2060C28-0FD8-96B6-A744-A528C110B4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2B2434A-74F2-12F9-8C58-2A93B88B16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89A449-74C6-F003-9B7C-45C96B608E12}"/>
              </a:ext>
            </a:extLst>
          </p:cNvPr>
          <p:cNvSpPr>
            <a:spLocks noGrp="1"/>
          </p:cNvSpPr>
          <p:nvPr>
            <p:ph type="dt" sz="half" idx="10"/>
          </p:nvPr>
        </p:nvSpPr>
        <p:spPr/>
        <p:txBody>
          <a:bodyPr/>
          <a:lstStyle/>
          <a:p>
            <a:fld id="{9227C98F-94E7-4D88-A4E9-5AA7C5195D6A}" type="datetimeFigureOut">
              <a:rPr lang="en-CA" smtClean="0"/>
              <a:t>2025-04-09</a:t>
            </a:fld>
            <a:endParaRPr lang="en-CA"/>
          </a:p>
        </p:txBody>
      </p:sp>
      <p:sp>
        <p:nvSpPr>
          <p:cNvPr id="6" name="Footer Placeholder 5">
            <a:extLst>
              <a:ext uri="{FF2B5EF4-FFF2-40B4-BE49-F238E27FC236}">
                <a16:creationId xmlns:a16="http://schemas.microsoft.com/office/drawing/2014/main" id="{5E9741A9-B81C-2680-E9CB-805592D1FE3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4FE7EA2-1145-CB49-D2BC-92899E05C57E}"/>
              </a:ext>
            </a:extLst>
          </p:cNvPr>
          <p:cNvSpPr>
            <a:spLocks noGrp="1"/>
          </p:cNvSpPr>
          <p:nvPr>
            <p:ph type="sldNum" sz="quarter" idx="12"/>
          </p:nvPr>
        </p:nvSpPr>
        <p:spPr/>
        <p:txBody>
          <a:bodyPr/>
          <a:lstStyle/>
          <a:p>
            <a:fld id="{1EC6D23B-F22C-4B1D-B8CA-35B814BA84A3}" type="slidenum">
              <a:rPr lang="en-CA" smtClean="0"/>
              <a:t>‹#›</a:t>
            </a:fld>
            <a:endParaRPr lang="en-CA"/>
          </a:p>
        </p:txBody>
      </p:sp>
    </p:spTree>
    <p:extLst>
      <p:ext uri="{BB962C8B-B14F-4D97-AF65-F5344CB8AC3E}">
        <p14:creationId xmlns:p14="http://schemas.microsoft.com/office/powerpoint/2010/main" val="3789840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175C2-9BBC-D269-06DF-2EC1D09A74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8037148-B5AD-8298-89BB-CF2C5C0F30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63294D40-431E-8D7A-6722-E435807D34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816D99-6E1A-6C9E-E99D-EFDA64A2A3FD}"/>
              </a:ext>
            </a:extLst>
          </p:cNvPr>
          <p:cNvSpPr>
            <a:spLocks noGrp="1"/>
          </p:cNvSpPr>
          <p:nvPr>
            <p:ph type="dt" sz="half" idx="10"/>
          </p:nvPr>
        </p:nvSpPr>
        <p:spPr/>
        <p:txBody>
          <a:bodyPr/>
          <a:lstStyle/>
          <a:p>
            <a:fld id="{9227C98F-94E7-4D88-A4E9-5AA7C5195D6A}" type="datetimeFigureOut">
              <a:rPr lang="en-CA" smtClean="0"/>
              <a:t>2025-04-09</a:t>
            </a:fld>
            <a:endParaRPr lang="en-CA"/>
          </a:p>
        </p:txBody>
      </p:sp>
      <p:sp>
        <p:nvSpPr>
          <p:cNvPr id="6" name="Footer Placeholder 5">
            <a:extLst>
              <a:ext uri="{FF2B5EF4-FFF2-40B4-BE49-F238E27FC236}">
                <a16:creationId xmlns:a16="http://schemas.microsoft.com/office/drawing/2014/main" id="{C09D0C31-0E35-65FA-BAE0-82ADDEE4B2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303FEE1-6777-88D3-16EA-FF09E3881333}"/>
              </a:ext>
            </a:extLst>
          </p:cNvPr>
          <p:cNvSpPr>
            <a:spLocks noGrp="1"/>
          </p:cNvSpPr>
          <p:nvPr>
            <p:ph type="sldNum" sz="quarter" idx="12"/>
          </p:nvPr>
        </p:nvSpPr>
        <p:spPr/>
        <p:txBody>
          <a:bodyPr/>
          <a:lstStyle/>
          <a:p>
            <a:fld id="{1EC6D23B-F22C-4B1D-B8CA-35B814BA84A3}" type="slidenum">
              <a:rPr lang="en-CA" smtClean="0"/>
              <a:t>‹#›</a:t>
            </a:fld>
            <a:endParaRPr lang="en-CA"/>
          </a:p>
        </p:txBody>
      </p:sp>
    </p:spTree>
    <p:extLst>
      <p:ext uri="{BB962C8B-B14F-4D97-AF65-F5344CB8AC3E}">
        <p14:creationId xmlns:p14="http://schemas.microsoft.com/office/powerpoint/2010/main" val="2446402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52C707-1FBF-F613-767B-F1180F77A7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CCD11F2-CCD1-258D-95C6-2CD503D558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24067F4-0361-EA2D-805F-052BC9F944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227C98F-94E7-4D88-A4E9-5AA7C5195D6A}" type="datetimeFigureOut">
              <a:rPr lang="en-CA" smtClean="0"/>
              <a:t>2025-04-09</a:t>
            </a:fld>
            <a:endParaRPr lang="en-CA"/>
          </a:p>
        </p:txBody>
      </p:sp>
      <p:sp>
        <p:nvSpPr>
          <p:cNvPr id="5" name="Footer Placeholder 4">
            <a:extLst>
              <a:ext uri="{FF2B5EF4-FFF2-40B4-BE49-F238E27FC236}">
                <a16:creationId xmlns:a16="http://schemas.microsoft.com/office/drawing/2014/main" id="{4FC126A9-EADD-E8D7-B940-6ECA5873C8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23781644-F16D-990F-9C24-44B6B12165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EC6D23B-F22C-4B1D-B8CA-35B814BA84A3}" type="slidenum">
              <a:rPr lang="en-CA" smtClean="0"/>
              <a:t>‹#›</a:t>
            </a:fld>
            <a:endParaRPr lang="en-CA"/>
          </a:p>
        </p:txBody>
      </p:sp>
    </p:spTree>
    <p:extLst>
      <p:ext uri="{BB962C8B-B14F-4D97-AF65-F5344CB8AC3E}">
        <p14:creationId xmlns:p14="http://schemas.microsoft.com/office/powerpoint/2010/main" val="3406097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A1A4D0-958A-099C-36C8-93B15A58B006}"/>
              </a:ext>
            </a:extLst>
          </p:cNvPr>
          <p:cNvSpPr>
            <a:spLocks noGrp="1"/>
          </p:cNvSpPr>
          <p:nvPr>
            <p:ph type="ctrTitle"/>
          </p:nvPr>
        </p:nvSpPr>
        <p:spPr>
          <a:xfrm>
            <a:off x="1386865" y="818984"/>
            <a:ext cx="6596245" cy="3268520"/>
          </a:xfrm>
        </p:spPr>
        <p:txBody>
          <a:bodyPr>
            <a:normAutofit/>
          </a:bodyPr>
          <a:lstStyle/>
          <a:p>
            <a:pPr algn="r"/>
            <a:r>
              <a:rPr lang="en-US" sz="4800">
                <a:solidFill>
                  <a:srgbClr val="FFFFFF"/>
                </a:solidFill>
              </a:rPr>
              <a:t>CSTN Final Presentation</a:t>
            </a:r>
            <a:endParaRPr lang="en-CA" sz="4800">
              <a:solidFill>
                <a:srgbClr val="FFFFFF"/>
              </a:solidFill>
            </a:endParaRP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661A454-E2B7-CB3E-ED7F-691D66373CC6}"/>
              </a:ext>
            </a:extLst>
          </p:cNvPr>
          <p:cNvSpPr>
            <a:spLocks noGrp="1"/>
          </p:cNvSpPr>
          <p:nvPr>
            <p:ph type="subTitle" idx="1"/>
          </p:nvPr>
        </p:nvSpPr>
        <p:spPr>
          <a:xfrm>
            <a:off x="1931873" y="4797188"/>
            <a:ext cx="7939714" cy="1241828"/>
          </a:xfrm>
        </p:spPr>
        <p:txBody>
          <a:bodyPr>
            <a:normAutofit/>
          </a:bodyPr>
          <a:lstStyle/>
          <a:p>
            <a:pPr algn="l"/>
            <a:r>
              <a:rPr lang="en-CA">
                <a:solidFill>
                  <a:srgbClr val="FFFFFF"/>
                </a:solidFill>
              </a:rPr>
              <a:t>Pod 5: Jack Gordon, Kyle Walker, Hannah Babin Stiene</a:t>
            </a: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674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5" name="Rectangle 12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43823-2CC6-5326-12B1-86A1B55EE778}"/>
              </a:ext>
            </a:extLst>
          </p:cNvPr>
          <p:cNvSpPr>
            <a:spLocks noGrp="1"/>
          </p:cNvSpPr>
          <p:nvPr>
            <p:ph type="title"/>
          </p:nvPr>
        </p:nvSpPr>
        <p:spPr>
          <a:xfrm>
            <a:off x="1371597" y="348865"/>
            <a:ext cx="10044023" cy="877729"/>
          </a:xfrm>
        </p:spPr>
        <p:txBody>
          <a:bodyPr anchor="ctr">
            <a:normAutofit/>
          </a:bodyPr>
          <a:lstStyle/>
          <a:p>
            <a:r>
              <a:rPr lang="en-CA" sz="4000">
                <a:solidFill>
                  <a:srgbClr val="FFFFFF"/>
                </a:solidFill>
              </a:rPr>
              <a:t>Proposal Milestones</a:t>
            </a:r>
          </a:p>
        </p:txBody>
      </p:sp>
      <p:graphicFrame>
        <p:nvGraphicFramePr>
          <p:cNvPr id="129" name="Content Placeholder 2">
            <a:extLst>
              <a:ext uri="{FF2B5EF4-FFF2-40B4-BE49-F238E27FC236}">
                <a16:creationId xmlns:a16="http://schemas.microsoft.com/office/drawing/2014/main" id="{D8DCC8D1-7013-D00D-898C-F53B120B692A}"/>
              </a:ext>
            </a:extLst>
          </p:cNvPr>
          <p:cNvGraphicFramePr>
            <a:graphicFrameLocks noGrp="1"/>
          </p:cNvGraphicFramePr>
          <p:nvPr>
            <p:ph idx="1"/>
            <p:extLst>
              <p:ext uri="{D42A27DB-BD31-4B8C-83A1-F6EECF244321}">
                <p14:modId xmlns:p14="http://schemas.microsoft.com/office/powerpoint/2010/main" val="229782599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8533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 name="Arc 3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07F563-7E24-1BC1-0D08-0570567B08DB}"/>
              </a:ext>
            </a:extLst>
          </p:cNvPr>
          <p:cNvSpPr>
            <a:spLocks noGrp="1"/>
          </p:cNvSpPr>
          <p:nvPr>
            <p:ph type="title"/>
          </p:nvPr>
        </p:nvSpPr>
        <p:spPr>
          <a:xfrm>
            <a:off x="5894962" y="479493"/>
            <a:ext cx="5458838" cy="1325563"/>
          </a:xfrm>
        </p:spPr>
        <p:txBody>
          <a:bodyPr>
            <a:normAutofit/>
          </a:bodyPr>
          <a:lstStyle/>
          <a:p>
            <a:r>
              <a:rPr lang="en-CA"/>
              <a:t>Timelines</a:t>
            </a:r>
          </a:p>
        </p:txBody>
      </p:sp>
      <p:sp>
        <p:nvSpPr>
          <p:cNvPr id="39" name="Freeform: Shape 3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Content Placeholder 8">
            <a:extLst>
              <a:ext uri="{FF2B5EF4-FFF2-40B4-BE49-F238E27FC236}">
                <a16:creationId xmlns:a16="http://schemas.microsoft.com/office/drawing/2014/main" id="{2387F30E-CC28-6199-B202-31A88A01477F}"/>
              </a:ext>
            </a:extLst>
          </p:cNvPr>
          <p:cNvSpPr>
            <a:spLocks noGrp="1"/>
          </p:cNvSpPr>
          <p:nvPr>
            <p:ph idx="1"/>
          </p:nvPr>
        </p:nvSpPr>
        <p:spPr>
          <a:xfrm>
            <a:off x="5894962" y="1984443"/>
            <a:ext cx="5458838" cy="4192520"/>
          </a:xfrm>
        </p:spPr>
        <p:txBody>
          <a:bodyPr vert="horz" lIns="91440" tIns="45720" rIns="91440" bIns="45720" rtlCol="0" anchor="t">
            <a:normAutofit/>
          </a:bodyPr>
          <a:lstStyle/>
          <a:p>
            <a:pPr marL="0" indent="0">
              <a:buNone/>
            </a:pPr>
            <a:r>
              <a:rPr lang="en-US" i="1"/>
              <a:t>Additional Considerations</a:t>
            </a:r>
          </a:p>
          <a:p>
            <a:pPr lvl="1"/>
            <a:r>
              <a:rPr lang="en-US" b="1"/>
              <a:t>Accessibility</a:t>
            </a:r>
            <a:r>
              <a:rPr lang="en-US"/>
              <a:t>: Help Desk Portal will support screen readers</a:t>
            </a:r>
          </a:p>
          <a:p>
            <a:pPr lvl="1"/>
            <a:r>
              <a:rPr lang="en-US" b="1"/>
              <a:t>Disaster Recovery</a:t>
            </a:r>
            <a:r>
              <a:rPr lang="en-US"/>
              <a:t>: </a:t>
            </a:r>
            <a:r>
              <a:rPr lang="en-US" err="1"/>
              <a:t>FreshService</a:t>
            </a:r>
            <a:r>
              <a:rPr lang="en-US"/>
              <a:t> data is cloud-based with built in redundancy </a:t>
            </a:r>
          </a:p>
          <a:p>
            <a:pPr lvl="1"/>
            <a:r>
              <a:rPr lang="en-US" b="1"/>
              <a:t>Feedback Integration: </a:t>
            </a:r>
            <a:r>
              <a:rPr lang="en-US"/>
              <a:t>Real-time user ratings per ticket resolution</a:t>
            </a:r>
            <a:endParaRPr lang="en-US" b="1"/>
          </a:p>
        </p:txBody>
      </p:sp>
      <p:graphicFrame>
        <p:nvGraphicFramePr>
          <p:cNvPr id="7" name="Content Placeholder 3">
            <a:extLst>
              <a:ext uri="{FF2B5EF4-FFF2-40B4-BE49-F238E27FC236}">
                <a16:creationId xmlns:a16="http://schemas.microsoft.com/office/drawing/2014/main" id="{63D4F1C1-DE55-0762-A665-4131E3C1B284}"/>
              </a:ext>
            </a:extLst>
          </p:cNvPr>
          <p:cNvGraphicFramePr>
            <a:graphicFrameLocks/>
          </p:cNvGraphicFramePr>
          <p:nvPr>
            <p:extLst>
              <p:ext uri="{D42A27DB-BD31-4B8C-83A1-F6EECF244321}">
                <p14:modId xmlns:p14="http://schemas.microsoft.com/office/powerpoint/2010/main" val="116391590"/>
              </p:ext>
            </p:extLst>
          </p:nvPr>
        </p:nvGraphicFramePr>
        <p:xfrm>
          <a:off x="703182" y="706540"/>
          <a:ext cx="4777383" cy="5275181"/>
        </p:xfrm>
        <a:graphic>
          <a:graphicData uri="http://schemas.openxmlformats.org/drawingml/2006/table">
            <a:tbl>
              <a:tblPr>
                <a:tableStyleId>{8799B23B-EC83-4686-B30A-512413B5E67A}</a:tableStyleId>
              </a:tblPr>
              <a:tblGrid>
                <a:gridCol w="1453440">
                  <a:extLst>
                    <a:ext uri="{9D8B030D-6E8A-4147-A177-3AD203B41FA5}">
                      <a16:colId xmlns:a16="http://schemas.microsoft.com/office/drawing/2014/main" val="2083061881"/>
                    </a:ext>
                  </a:extLst>
                </a:gridCol>
                <a:gridCol w="1764657">
                  <a:extLst>
                    <a:ext uri="{9D8B030D-6E8A-4147-A177-3AD203B41FA5}">
                      <a16:colId xmlns:a16="http://schemas.microsoft.com/office/drawing/2014/main" val="2577575383"/>
                    </a:ext>
                  </a:extLst>
                </a:gridCol>
                <a:gridCol w="1559286">
                  <a:extLst>
                    <a:ext uri="{9D8B030D-6E8A-4147-A177-3AD203B41FA5}">
                      <a16:colId xmlns:a16="http://schemas.microsoft.com/office/drawing/2014/main" val="1189623926"/>
                    </a:ext>
                  </a:extLst>
                </a:gridCol>
              </a:tblGrid>
              <a:tr h="526696">
                <a:tc>
                  <a:txBody>
                    <a:bodyPr/>
                    <a:lstStyle/>
                    <a:p>
                      <a:pPr algn="l" rtl="0" fontAlgn="base">
                        <a:lnSpc>
                          <a:spcPts val="1350"/>
                        </a:lnSpc>
                        <a:buNone/>
                      </a:pPr>
                      <a:r>
                        <a:rPr lang="en-US" sz="1200" b="1">
                          <a:solidFill>
                            <a:schemeClr val="tx1">
                              <a:lumMod val="75000"/>
                              <a:lumOff val="25000"/>
                            </a:schemeClr>
                          </a:solidFill>
                          <a:effectLst/>
                        </a:rPr>
                        <a:t>Phase</a:t>
                      </a:r>
                      <a:r>
                        <a:rPr lang="en-US" sz="1200" b="0">
                          <a:solidFill>
                            <a:schemeClr val="tx1">
                              <a:lumMod val="75000"/>
                              <a:lumOff val="25000"/>
                            </a:schemeClr>
                          </a:solidFill>
                          <a:effectLst/>
                        </a:rPr>
                        <a:t> </a:t>
                      </a:r>
                      <a:endParaRPr lang="en-US" sz="1200" b="0" i="0">
                        <a:solidFill>
                          <a:schemeClr val="tx1">
                            <a:lumMod val="75000"/>
                            <a:lumOff val="25000"/>
                          </a:schemeClr>
                        </a:solidFill>
                        <a:effectLst/>
                      </a:endParaRPr>
                    </a:p>
                  </a:txBody>
                  <a:tcPr marL="136428" marR="63928" marT="68213" marB="68213"/>
                </a:tc>
                <a:tc>
                  <a:txBody>
                    <a:bodyPr/>
                    <a:lstStyle/>
                    <a:p>
                      <a:pPr algn="l" rtl="0" fontAlgn="base">
                        <a:lnSpc>
                          <a:spcPts val="1350"/>
                        </a:lnSpc>
                        <a:buNone/>
                      </a:pPr>
                      <a:r>
                        <a:rPr lang="en-US" sz="1200" b="1">
                          <a:solidFill>
                            <a:schemeClr val="tx1">
                              <a:lumMod val="75000"/>
                              <a:lumOff val="25000"/>
                            </a:schemeClr>
                          </a:solidFill>
                          <a:effectLst/>
                        </a:rPr>
                        <a:t>Task</a:t>
                      </a:r>
                      <a:r>
                        <a:rPr lang="en-US" sz="1200" b="0">
                          <a:solidFill>
                            <a:schemeClr val="tx1">
                              <a:lumMod val="75000"/>
                              <a:lumOff val="25000"/>
                            </a:schemeClr>
                          </a:solidFill>
                          <a:effectLst/>
                        </a:rPr>
                        <a:t> </a:t>
                      </a:r>
                      <a:endParaRPr lang="en-US" sz="1200" b="0" i="0">
                        <a:solidFill>
                          <a:schemeClr val="tx1">
                            <a:lumMod val="75000"/>
                            <a:lumOff val="25000"/>
                          </a:schemeClr>
                        </a:solidFill>
                        <a:effectLst/>
                      </a:endParaRPr>
                    </a:p>
                  </a:txBody>
                  <a:tcPr marL="136428" marR="63928" marT="68213" marB="68213"/>
                </a:tc>
                <a:tc>
                  <a:txBody>
                    <a:bodyPr/>
                    <a:lstStyle/>
                    <a:p>
                      <a:pPr algn="l" rtl="0" fontAlgn="base">
                        <a:lnSpc>
                          <a:spcPts val="1350"/>
                        </a:lnSpc>
                        <a:buNone/>
                      </a:pPr>
                      <a:r>
                        <a:rPr lang="en-US" sz="1200" b="1">
                          <a:solidFill>
                            <a:schemeClr val="tx1">
                              <a:lumMod val="75000"/>
                              <a:lumOff val="25000"/>
                            </a:schemeClr>
                          </a:solidFill>
                          <a:effectLst/>
                        </a:rPr>
                        <a:t>Projected Completion Date</a:t>
                      </a:r>
                      <a:r>
                        <a:rPr lang="en-US" sz="1200" b="0">
                          <a:solidFill>
                            <a:schemeClr val="tx1">
                              <a:lumMod val="75000"/>
                              <a:lumOff val="25000"/>
                            </a:schemeClr>
                          </a:solidFill>
                          <a:effectLst/>
                        </a:rPr>
                        <a:t> </a:t>
                      </a:r>
                      <a:endParaRPr lang="en-US" sz="1200" b="0" i="0">
                        <a:solidFill>
                          <a:schemeClr val="tx1">
                            <a:lumMod val="75000"/>
                            <a:lumOff val="25000"/>
                          </a:schemeClr>
                        </a:solidFill>
                        <a:effectLst/>
                      </a:endParaRPr>
                    </a:p>
                  </a:txBody>
                  <a:tcPr marL="136428" marR="63928" marT="68213" marB="68213"/>
                </a:tc>
                <a:extLst>
                  <a:ext uri="{0D108BD9-81ED-4DB2-BD59-A6C34878D82A}">
                    <a16:rowId xmlns:a16="http://schemas.microsoft.com/office/drawing/2014/main" val="4245100079"/>
                  </a:ext>
                </a:extLst>
              </a:tr>
              <a:tr h="1057503">
                <a:tc>
                  <a:txBody>
                    <a:bodyPr/>
                    <a:lstStyle/>
                    <a:p>
                      <a:pPr algn="l" rtl="0" fontAlgn="base">
                        <a:lnSpc>
                          <a:spcPts val="1350"/>
                        </a:lnSpc>
                        <a:buNone/>
                      </a:pPr>
                      <a:r>
                        <a:rPr lang="en-US" sz="1200" b="0">
                          <a:solidFill>
                            <a:schemeClr val="tx1">
                              <a:lumMod val="75000"/>
                              <a:lumOff val="25000"/>
                            </a:schemeClr>
                          </a:solidFill>
                          <a:effectLst/>
                        </a:rPr>
                        <a:t>Planning </a:t>
                      </a:r>
                      <a:endParaRPr lang="en-US" sz="1200" b="0" i="0">
                        <a:solidFill>
                          <a:schemeClr val="tx1">
                            <a:lumMod val="75000"/>
                            <a:lumOff val="25000"/>
                          </a:schemeClr>
                        </a:solidFill>
                        <a:effectLst/>
                      </a:endParaRPr>
                    </a:p>
                  </a:txBody>
                  <a:tcPr marL="136428" marR="63928" marT="68213" marB="68213"/>
                </a:tc>
                <a:tc>
                  <a:txBody>
                    <a:bodyPr/>
                    <a:lstStyle/>
                    <a:p>
                      <a:pPr algn="l" rtl="0" fontAlgn="base">
                        <a:lnSpc>
                          <a:spcPts val="1350"/>
                        </a:lnSpc>
                        <a:buNone/>
                      </a:pPr>
                      <a:r>
                        <a:rPr lang="en-US" sz="1200" b="0">
                          <a:solidFill>
                            <a:schemeClr val="tx1">
                              <a:lumMod val="75000"/>
                              <a:lumOff val="25000"/>
                            </a:schemeClr>
                          </a:solidFill>
                          <a:effectLst/>
                        </a:rPr>
                        <a:t>Finalizing the budgets for the hardware, software, and determining what is needed. </a:t>
                      </a:r>
                      <a:endParaRPr lang="en-US" sz="1200" b="0" i="0">
                        <a:solidFill>
                          <a:schemeClr val="tx1">
                            <a:lumMod val="75000"/>
                            <a:lumOff val="25000"/>
                          </a:schemeClr>
                        </a:solidFill>
                        <a:effectLst/>
                      </a:endParaRPr>
                    </a:p>
                  </a:txBody>
                  <a:tcPr marL="136428" marR="63928" marT="68213" marB="68213"/>
                </a:tc>
                <a:tc>
                  <a:txBody>
                    <a:bodyPr/>
                    <a:lstStyle/>
                    <a:p>
                      <a:pPr algn="l" rtl="0" fontAlgn="base">
                        <a:lnSpc>
                          <a:spcPts val="1350"/>
                        </a:lnSpc>
                        <a:buNone/>
                      </a:pPr>
                      <a:r>
                        <a:rPr lang="en-US" sz="1200" b="0">
                          <a:solidFill>
                            <a:schemeClr val="tx1">
                              <a:lumMod val="75000"/>
                              <a:lumOff val="25000"/>
                            </a:schemeClr>
                          </a:solidFill>
                          <a:effectLst/>
                        </a:rPr>
                        <a:t>Feb 15 </a:t>
                      </a:r>
                      <a:endParaRPr lang="en-US" sz="1200" b="0" i="0">
                        <a:solidFill>
                          <a:schemeClr val="tx1">
                            <a:lumMod val="75000"/>
                            <a:lumOff val="25000"/>
                          </a:schemeClr>
                        </a:solidFill>
                        <a:effectLst/>
                      </a:endParaRPr>
                    </a:p>
                  </a:txBody>
                  <a:tcPr marL="136428" marR="63928" marT="68213" marB="68213"/>
                </a:tc>
                <a:extLst>
                  <a:ext uri="{0D108BD9-81ED-4DB2-BD59-A6C34878D82A}">
                    <a16:rowId xmlns:a16="http://schemas.microsoft.com/office/drawing/2014/main" val="3995533782"/>
                  </a:ext>
                </a:extLst>
              </a:tr>
              <a:tr h="526696">
                <a:tc>
                  <a:txBody>
                    <a:bodyPr/>
                    <a:lstStyle/>
                    <a:p>
                      <a:pPr algn="l" rtl="0" fontAlgn="base">
                        <a:lnSpc>
                          <a:spcPts val="1350"/>
                        </a:lnSpc>
                        <a:buNone/>
                      </a:pPr>
                      <a:r>
                        <a:rPr lang="en-US" sz="1200" b="0">
                          <a:solidFill>
                            <a:schemeClr val="tx1">
                              <a:lumMod val="75000"/>
                              <a:lumOff val="25000"/>
                            </a:schemeClr>
                          </a:solidFill>
                          <a:effectLst/>
                        </a:rPr>
                        <a:t>Hardware Setup </a:t>
                      </a:r>
                      <a:endParaRPr lang="en-US" sz="1200" b="0" i="0">
                        <a:solidFill>
                          <a:schemeClr val="tx1">
                            <a:lumMod val="75000"/>
                            <a:lumOff val="25000"/>
                          </a:schemeClr>
                        </a:solidFill>
                        <a:effectLst/>
                      </a:endParaRPr>
                    </a:p>
                  </a:txBody>
                  <a:tcPr marL="136428" marR="63928" marT="68213" marB="68213"/>
                </a:tc>
                <a:tc>
                  <a:txBody>
                    <a:bodyPr/>
                    <a:lstStyle/>
                    <a:p>
                      <a:pPr algn="l" rtl="0" fontAlgn="base">
                        <a:lnSpc>
                          <a:spcPts val="1350"/>
                        </a:lnSpc>
                        <a:buNone/>
                      </a:pPr>
                      <a:r>
                        <a:rPr lang="en-US" sz="1200" b="0">
                          <a:solidFill>
                            <a:schemeClr val="tx1">
                              <a:lumMod val="75000"/>
                              <a:lumOff val="25000"/>
                            </a:schemeClr>
                          </a:solidFill>
                          <a:effectLst/>
                        </a:rPr>
                        <a:t>Install and configure workstations </a:t>
                      </a:r>
                      <a:endParaRPr lang="en-US" sz="1200" b="0" i="0">
                        <a:solidFill>
                          <a:schemeClr val="tx1">
                            <a:lumMod val="75000"/>
                            <a:lumOff val="25000"/>
                          </a:schemeClr>
                        </a:solidFill>
                        <a:effectLst/>
                      </a:endParaRPr>
                    </a:p>
                  </a:txBody>
                  <a:tcPr marL="136428" marR="63928" marT="68213" marB="68213"/>
                </a:tc>
                <a:tc>
                  <a:txBody>
                    <a:bodyPr/>
                    <a:lstStyle/>
                    <a:p>
                      <a:pPr algn="l" rtl="0" fontAlgn="base">
                        <a:lnSpc>
                          <a:spcPts val="1350"/>
                        </a:lnSpc>
                        <a:buNone/>
                      </a:pPr>
                      <a:r>
                        <a:rPr lang="en-US" sz="1200" b="0">
                          <a:solidFill>
                            <a:schemeClr val="tx1">
                              <a:lumMod val="75000"/>
                              <a:lumOff val="25000"/>
                            </a:schemeClr>
                          </a:solidFill>
                          <a:effectLst/>
                        </a:rPr>
                        <a:t>Feb 21, 2025 </a:t>
                      </a:r>
                      <a:endParaRPr lang="en-US" sz="1200" b="0" i="0">
                        <a:solidFill>
                          <a:schemeClr val="tx1">
                            <a:lumMod val="75000"/>
                            <a:lumOff val="25000"/>
                          </a:schemeClr>
                        </a:solidFill>
                        <a:effectLst/>
                      </a:endParaRPr>
                    </a:p>
                  </a:txBody>
                  <a:tcPr marL="136428" marR="63928" marT="68213" marB="68213"/>
                </a:tc>
                <a:extLst>
                  <a:ext uri="{0D108BD9-81ED-4DB2-BD59-A6C34878D82A}">
                    <a16:rowId xmlns:a16="http://schemas.microsoft.com/office/drawing/2014/main" val="2006634288"/>
                  </a:ext>
                </a:extLst>
              </a:tr>
              <a:tr h="703631">
                <a:tc>
                  <a:txBody>
                    <a:bodyPr/>
                    <a:lstStyle/>
                    <a:p>
                      <a:pPr algn="l" rtl="0" fontAlgn="base">
                        <a:lnSpc>
                          <a:spcPts val="1350"/>
                        </a:lnSpc>
                        <a:buNone/>
                      </a:pPr>
                      <a:r>
                        <a:rPr lang="en-US" sz="1200" b="0">
                          <a:solidFill>
                            <a:schemeClr val="tx1">
                              <a:lumMod val="75000"/>
                              <a:lumOff val="25000"/>
                            </a:schemeClr>
                          </a:solidFill>
                          <a:effectLst/>
                        </a:rPr>
                        <a:t>Software Installations </a:t>
                      </a:r>
                      <a:endParaRPr lang="en-US" sz="1200" b="0" i="0">
                        <a:solidFill>
                          <a:schemeClr val="tx1">
                            <a:lumMod val="75000"/>
                            <a:lumOff val="25000"/>
                          </a:schemeClr>
                        </a:solidFill>
                        <a:effectLst/>
                      </a:endParaRPr>
                    </a:p>
                  </a:txBody>
                  <a:tcPr marL="136428" marR="63928" marT="68213" marB="68213"/>
                </a:tc>
                <a:tc>
                  <a:txBody>
                    <a:bodyPr/>
                    <a:lstStyle/>
                    <a:p>
                      <a:pPr algn="l" rtl="0" fontAlgn="base">
                        <a:lnSpc>
                          <a:spcPts val="1350"/>
                        </a:lnSpc>
                        <a:buNone/>
                      </a:pPr>
                      <a:r>
                        <a:rPr lang="en-US" sz="1200" b="0">
                          <a:solidFill>
                            <a:schemeClr val="tx1">
                              <a:lumMod val="75000"/>
                              <a:lumOff val="25000"/>
                            </a:schemeClr>
                          </a:solidFill>
                          <a:effectLst/>
                        </a:rPr>
                        <a:t>Release the Ticketing System and any Security Software </a:t>
                      </a:r>
                      <a:endParaRPr lang="en-US" sz="1200" b="0" i="0">
                        <a:solidFill>
                          <a:schemeClr val="tx1">
                            <a:lumMod val="75000"/>
                            <a:lumOff val="25000"/>
                          </a:schemeClr>
                        </a:solidFill>
                        <a:effectLst/>
                      </a:endParaRPr>
                    </a:p>
                  </a:txBody>
                  <a:tcPr marL="136428" marR="63928" marT="68213" marB="68213"/>
                </a:tc>
                <a:tc>
                  <a:txBody>
                    <a:bodyPr/>
                    <a:lstStyle/>
                    <a:p>
                      <a:pPr algn="l" rtl="0" fontAlgn="base">
                        <a:lnSpc>
                          <a:spcPts val="1350"/>
                        </a:lnSpc>
                        <a:buNone/>
                      </a:pPr>
                      <a:r>
                        <a:rPr lang="en-US" sz="1200" b="0">
                          <a:solidFill>
                            <a:schemeClr val="tx1">
                              <a:lumMod val="75000"/>
                              <a:lumOff val="25000"/>
                            </a:schemeClr>
                          </a:solidFill>
                          <a:effectLst/>
                        </a:rPr>
                        <a:t>Mar 1, 2025 </a:t>
                      </a:r>
                      <a:endParaRPr lang="en-US" sz="1200" b="0" i="0">
                        <a:solidFill>
                          <a:schemeClr val="tx1">
                            <a:lumMod val="75000"/>
                            <a:lumOff val="25000"/>
                          </a:schemeClr>
                        </a:solidFill>
                        <a:effectLst/>
                      </a:endParaRPr>
                    </a:p>
                  </a:txBody>
                  <a:tcPr marL="136428" marR="63928" marT="68213" marB="68213"/>
                </a:tc>
                <a:extLst>
                  <a:ext uri="{0D108BD9-81ED-4DB2-BD59-A6C34878D82A}">
                    <a16:rowId xmlns:a16="http://schemas.microsoft.com/office/drawing/2014/main" val="2632878991"/>
                  </a:ext>
                </a:extLst>
              </a:tr>
              <a:tr h="526696">
                <a:tc>
                  <a:txBody>
                    <a:bodyPr/>
                    <a:lstStyle/>
                    <a:p>
                      <a:pPr algn="l" rtl="0" fontAlgn="base">
                        <a:lnSpc>
                          <a:spcPts val="1350"/>
                        </a:lnSpc>
                        <a:buNone/>
                      </a:pPr>
                      <a:r>
                        <a:rPr lang="en-US" sz="1200" b="0">
                          <a:solidFill>
                            <a:schemeClr val="tx1">
                              <a:lumMod val="75000"/>
                              <a:lumOff val="25000"/>
                            </a:schemeClr>
                          </a:solidFill>
                          <a:effectLst/>
                        </a:rPr>
                        <a:t>Staffing </a:t>
                      </a:r>
                      <a:endParaRPr lang="en-US" sz="1200" b="0" i="0">
                        <a:solidFill>
                          <a:schemeClr val="tx1">
                            <a:lumMod val="75000"/>
                            <a:lumOff val="25000"/>
                          </a:schemeClr>
                        </a:solidFill>
                        <a:effectLst/>
                      </a:endParaRPr>
                    </a:p>
                  </a:txBody>
                  <a:tcPr marL="136428" marR="63928" marT="68213" marB="68213"/>
                </a:tc>
                <a:tc>
                  <a:txBody>
                    <a:bodyPr/>
                    <a:lstStyle/>
                    <a:p>
                      <a:pPr algn="l" rtl="0" fontAlgn="base">
                        <a:lnSpc>
                          <a:spcPts val="1350"/>
                        </a:lnSpc>
                        <a:buNone/>
                      </a:pPr>
                      <a:r>
                        <a:rPr lang="en-US" sz="1200" b="0">
                          <a:solidFill>
                            <a:schemeClr val="tx1">
                              <a:lumMod val="75000"/>
                              <a:lumOff val="25000"/>
                            </a:schemeClr>
                          </a:solidFill>
                          <a:effectLst/>
                        </a:rPr>
                        <a:t>Hire helpdesk technicians </a:t>
                      </a:r>
                      <a:endParaRPr lang="en-US" sz="1200" b="0" i="0">
                        <a:solidFill>
                          <a:schemeClr val="tx1">
                            <a:lumMod val="75000"/>
                            <a:lumOff val="25000"/>
                          </a:schemeClr>
                        </a:solidFill>
                        <a:effectLst/>
                      </a:endParaRPr>
                    </a:p>
                  </a:txBody>
                  <a:tcPr marL="136428" marR="63928" marT="68213" marB="68213"/>
                </a:tc>
                <a:tc>
                  <a:txBody>
                    <a:bodyPr/>
                    <a:lstStyle/>
                    <a:p>
                      <a:pPr algn="l" rtl="0" fontAlgn="base">
                        <a:lnSpc>
                          <a:spcPts val="1350"/>
                        </a:lnSpc>
                        <a:buNone/>
                      </a:pPr>
                      <a:r>
                        <a:rPr lang="en-US" sz="1200" b="0">
                          <a:solidFill>
                            <a:schemeClr val="tx1">
                              <a:lumMod val="75000"/>
                              <a:lumOff val="25000"/>
                            </a:schemeClr>
                          </a:solidFill>
                          <a:effectLst/>
                        </a:rPr>
                        <a:t>Mar 14, 2025 </a:t>
                      </a:r>
                      <a:endParaRPr lang="en-US" sz="1200" b="0" i="0">
                        <a:solidFill>
                          <a:schemeClr val="tx1">
                            <a:lumMod val="75000"/>
                            <a:lumOff val="25000"/>
                          </a:schemeClr>
                        </a:solidFill>
                        <a:effectLst/>
                      </a:endParaRPr>
                    </a:p>
                  </a:txBody>
                  <a:tcPr marL="136428" marR="63928" marT="68213" marB="68213"/>
                </a:tc>
                <a:extLst>
                  <a:ext uri="{0D108BD9-81ED-4DB2-BD59-A6C34878D82A}">
                    <a16:rowId xmlns:a16="http://schemas.microsoft.com/office/drawing/2014/main" val="1212291740"/>
                  </a:ext>
                </a:extLst>
              </a:tr>
              <a:tr h="526696">
                <a:tc>
                  <a:txBody>
                    <a:bodyPr/>
                    <a:lstStyle/>
                    <a:p>
                      <a:pPr algn="l" rtl="0" fontAlgn="base">
                        <a:lnSpc>
                          <a:spcPts val="1350"/>
                        </a:lnSpc>
                        <a:buNone/>
                      </a:pPr>
                      <a:r>
                        <a:rPr lang="en-US" sz="1200" b="0">
                          <a:solidFill>
                            <a:schemeClr val="tx1">
                              <a:lumMod val="75000"/>
                              <a:lumOff val="25000"/>
                            </a:schemeClr>
                          </a:solidFill>
                          <a:effectLst/>
                        </a:rPr>
                        <a:t>Training </a:t>
                      </a:r>
                      <a:endParaRPr lang="en-US" sz="1200" b="0" i="0">
                        <a:solidFill>
                          <a:schemeClr val="tx1">
                            <a:lumMod val="75000"/>
                            <a:lumOff val="25000"/>
                          </a:schemeClr>
                        </a:solidFill>
                        <a:effectLst/>
                      </a:endParaRPr>
                    </a:p>
                  </a:txBody>
                  <a:tcPr marL="136428" marR="63928" marT="68213" marB="68213"/>
                </a:tc>
                <a:tc>
                  <a:txBody>
                    <a:bodyPr/>
                    <a:lstStyle/>
                    <a:p>
                      <a:pPr algn="l" rtl="0" fontAlgn="base">
                        <a:lnSpc>
                          <a:spcPts val="1350"/>
                        </a:lnSpc>
                        <a:buNone/>
                      </a:pPr>
                      <a:r>
                        <a:rPr lang="en-US" sz="1200" b="0">
                          <a:solidFill>
                            <a:schemeClr val="tx1">
                              <a:lumMod val="75000"/>
                              <a:lumOff val="25000"/>
                            </a:schemeClr>
                          </a:solidFill>
                          <a:effectLst/>
                        </a:rPr>
                        <a:t>Protocol training for helpdesk </a:t>
                      </a:r>
                      <a:endParaRPr lang="en-US" sz="1200" b="0" i="0">
                        <a:solidFill>
                          <a:schemeClr val="tx1">
                            <a:lumMod val="75000"/>
                            <a:lumOff val="25000"/>
                          </a:schemeClr>
                        </a:solidFill>
                        <a:effectLst/>
                      </a:endParaRPr>
                    </a:p>
                  </a:txBody>
                  <a:tcPr marL="136428" marR="63928" marT="68213" marB="68213"/>
                </a:tc>
                <a:tc>
                  <a:txBody>
                    <a:bodyPr/>
                    <a:lstStyle/>
                    <a:p>
                      <a:pPr algn="l" rtl="0" fontAlgn="base">
                        <a:lnSpc>
                          <a:spcPts val="1350"/>
                        </a:lnSpc>
                        <a:buNone/>
                      </a:pPr>
                      <a:r>
                        <a:rPr lang="en-US" sz="1200" b="0">
                          <a:solidFill>
                            <a:schemeClr val="tx1">
                              <a:lumMod val="75000"/>
                              <a:lumOff val="25000"/>
                            </a:schemeClr>
                          </a:solidFill>
                          <a:effectLst/>
                        </a:rPr>
                        <a:t>Mar 21, 2025 </a:t>
                      </a:r>
                      <a:endParaRPr lang="en-US" sz="1200" b="0" i="0">
                        <a:solidFill>
                          <a:schemeClr val="tx1">
                            <a:lumMod val="75000"/>
                            <a:lumOff val="25000"/>
                          </a:schemeClr>
                        </a:solidFill>
                        <a:effectLst/>
                      </a:endParaRPr>
                    </a:p>
                  </a:txBody>
                  <a:tcPr marL="136428" marR="63928" marT="68213" marB="68213"/>
                </a:tc>
                <a:extLst>
                  <a:ext uri="{0D108BD9-81ED-4DB2-BD59-A6C34878D82A}">
                    <a16:rowId xmlns:a16="http://schemas.microsoft.com/office/drawing/2014/main" val="3464430175"/>
                  </a:ext>
                </a:extLst>
              </a:tr>
              <a:tr h="526696">
                <a:tc>
                  <a:txBody>
                    <a:bodyPr/>
                    <a:lstStyle/>
                    <a:p>
                      <a:pPr algn="l" rtl="0" fontAlgn="base">
                        <a:lnSpc>
                          <a:spcPts val="1350"/>
                        </a:lnSpc>
                        <a:buNone/>
                      </a:pPr>
                      <a:r>
                        <a:rPr lang="en-US" sz="1200" b="0">
                          <a:solidFill>
                            <a:schemeClr val="tx1">
                              <a:lumMod val="75000"/>
                              <a:lumOff val="25000"/>
                            </a:schemeClr>
                          </a:solidFill>
                          <a:effectLst/>
                        </a:rPr>
                        <a:t>Go-Live and Testing </a:t>
                      </a:r>
                      <a:endParaRPr lang="en-US" sz="1200" b="0" i="0">
                        <a:solidFill>
                          <a:schemeClr val="tx1">
                            <a:lumMod val="75000"/>
                            <a:lumOff val="25000"/>
                          </a:schemeClr>
                        </a:solidFill>
                        <a:effectLst/>
                      </a:endParaRPr>
                    </a:p>
                  </a:txBody>
                  <a:tcPr marL="136428" marR="63928" marT="68213" marB="68213"/>
                </a:tc>
                <a:tc>
                  <a:txBody>
                    <a:bodyPr/>
                    <a:lstStyle/>
                    <a:p>
                      <a:pPr algn="l" rtl="0" fontAlgn="base">
                        <a:lnSpc>
                          <a:spcPts val="1350"/>
                        </a:lnSpc>
                        <a:buNone/>
                      </a:pPr>
                      <a:r>
                        <a:rPr lang="en-US" sz="1200" b="0">
                          <a:solidFill>
                            <a:schemeClr val="tx1">
                              <a:lumMod val="75000"/>
                              <a:lumOff val="25000"/>
                            </a:schemeClr>
                          </a:solidFill>
                          <a:effectLst/>
                        </a:rPr>
                        <a:t>Final system testing and deployment! </a:t>
                      </a:r>
                      <a:endParaRPr lang="en-US" sz="1200" b="0" i="0">
                        <a:solidFill>
                          <a:schemeClr val="tx1">
                            <a:lumMod val="75000"/>
                            <a:lumOff val="25000"/>
                          </a:schemeClr>
                        </a:solidFill>
                        <a:effectLst/>
                      </a:endParaRPr>
                    </a:p>
                  </a:txBody>
                  <a:tcPr marL="136428" marR="63928" marT="68213" marB="68213"/>
                </a:tc>
                <a:tc>
                  <a:txBody>
                    <a:bodyPr/>
                    <a:lstStyle/>
                    <a:p>
                      <a:pPr algn="l" rtl="0" fontAlgn="base">
                        <a:lnSpc>
                          <a:spcPts val="1350"/>
                        </a:lnSpc>
                        <a:buNone/>
                      </a:pPr>
                      <a:r>
                        <a:rPr lang="en-US" sz="1200" b="0">
                          <a:solidFill>
                            <a:schemeClr val="tx1">
                              <a:lumMod val="75000"/>
                              <a:lumOff val="25000"/>
                            </a:schemeClr>
                          </a:solidFill>
                          <a:effectLst/>
                        </a:rPr>
                        <a:t>Mar 31, 2025 </a:t>
                      </a:r>
                      <a:endParaRPr lang="en-US" sz="1200" b="0" i="0">
                        <a:solidFill>
                          <a:schemeClr val="tx1">
                            <a:lumMod val="75000"/>
                            <a:lumOff val="25000"/>
                          </a:schemeClr>
                        </a:solidFill>
                        <a:effectLst/>
                      </a:endParaRPr>
                    </a:p>
                  </a:txBody>
                  <a:tcPr marL="136428" marR="63928" marT="68213" marB="68213"/>
                </a:tc>
                <a:extLst>
                  <a:ext uri="{0D108BD9-81ED-4DB2-BD59-A6C34878D82A}">
                    <a16:rowId xmlns:a16="http://schemas.microsoft.com/office/drawing/2014/main" val="3621572316"/>
                  </a:ext>
                </a:extLst>
              </a:tr>
              <a:tr h="880567">
                <a:tc>
                  <a:txBody>
                    <a:bodyPr/>
                    <a:lstStyle/>
                    <a:p>
                      <a:pPr algn="l" rtl="0" fontAlgn="base">
                        <a:lnSpc>
                          <a:spcPts val="1350"/>
                        </a:lnSpc>
                        <a:buNone/>
                      </a:pPr>
                      <a:r>
                        <a:rPr lang="en-US" sz="1200" b="0">
                          <a:solidFill>
                            <a:schemeClr val="tx1">
                              <a:lumMod val="75000"/>
                              <a:lumOff val="25000"/>
                            </a:schemeClr>
                          </a:solidFill>
                          <a:effectLst/>
                        </a:rPr>
                        <a:t>General Upkeep </a:t>
                      </a:r>
                      <a:endParaRPr lang="en-US" sz="1200" b="0" i="0">
                        <a:solidFill>
                          <a:schemeClr val="tx1">
                            <a:lumMod val="75000"/>
                            <a:lumOff val="25000"/>
                          </a:schemeClr>
                        </a:solidFill>
                        <a:effectLst/>
                      </a:endParaRPr>
                    </a:p>
                  </a:txBody>
                  <a:tcPr marL="136428" marR="63928" marT="68213" marB="68213"/>
                </a:tc>
                <a:tc>
                  <a:txBody>
                    <a:bodyPr/>
                    <a:lstStyle/>
                    <a:p>
                      <a:pPr algn="l" rtl="0" fontAlgn="base">
                        <a:lnSpc>
                          <a:spcPts val="1350"/>
                        </a:lnSpc>
                        <a:buNone/>
                      </a:pPr>
                      <a:r>
                        <a:rPr lang="en-US" sz="1200" b="0">
                          <a:solidFill>
                            <a:schemeClr val="tx1">
                              <a:lumMod val="75000"/>
                              <a:lumOff val="25000"/>
                            </a:schemeClr>
                          </a:solidFill>
                          <a:effectLst/>
                        </a:rPr>
                        <a:t>Ongoing support for 1 year regarding the setup of the help desk. </a:t>
                      </a:r>
                      <a:endParaRPr lang="en-US" sz="1200" b="0" i="0">
                        <a:solidFill>
                          <a:schemeClr val="tx1">
                            <a:lumMod val="75000"/>
                            <a:lumOff val="25000"/>
                          </a:schemeClr>
                        </a:solidFill>
                        <a:effectLst/>
                      </a:endParaRPr>
                    </a:p>
                  </a:txBody>
                  <a:tcPr marL="136428" marR="63928" marT="68213" marB="68213"/>
                </a:tc>
                <a:tc>
                  <a:txBody>
                    <a:bodyPr/>
                    <a:lstStyle/>
                    <a:p>
                      <a:pPr algn="l" rtl="0" fontAlgn="base">
                        <a:lnSpc>
                          <a:spcPts val="1350"/>
                        </a:lnSpc>
                        <a:buNone/>
                      </a:pPr>
                      <a:r>
                        <a:rPr lang="en-US" sz="1200" b="0">
                          <a:solidFill>
                            <a:schemeClr val="tx1">
                              <a:lumMod val="75000"/>
                              <a:lumOff val="25000"/>
                            </a:schemeClr>
                          </a:solidFill>
                          <a:effectLst/>
                        </a:rPr>
                        <a:t>Mar, 2026 </a:t>
                      </a:r>
                      <a:endParaRPr lang="en-US" sz="1200" b="0" i="0">
                        <a:solidFill>
                          <a:schemeClr val="tx1">
                            <a:lumMod val="75000"/>
                            <a:lumOff val="25000"/>
                          </a:schemeClr>
                        </a:solidFill>
                        <a:effectLst/>
                      </a:endParaRPr>
                    </a:p>
                  </a:txBody>
                  <a:tcPr marL="136428" marR="63928" marT="68213" marB="68213"/>
                </a:tc>
                <a:extLst>
                  <a:ext uri="{0D108BD9-81ED-4DB2-BD59-A6C34878D82A}">
                    <a16:rowId xmlns:a16="http://schemas.microsoft.com/office/drawing/2014/main" val="3145518847"/>
                  </a:ext>
                </a:extLst>
              </a:tr>
            </a:tbl>
          </a:graphicData>
        </a:graphic>
      </p:graphicFrame>
    </p:spTree>
    <p:extLst>
      <p:ext uri="{BB962C8B-B14F-4D97-AF65-F5344CB8AC3E}">
        <p14:creationId xmlns:p14="http://schemas.microsoft.com/office/powerpoint/2010/main" val="887218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A55086-1D0E-4546-1EB0-D150683776AB}"/>
              </a:ext>
            </a:extLst>
          </p:cNvPr>
          <p:cNvPicPr>
            <a:picLocks noChangeAspect="1"/>
          </p:cNvPicPr>
          <p:nvPr/>
        </p:nvPicPr>
        <p:blipFill>
          <a:blip r:embed="rId2">
            <a:duotone>
              <a:prstClr val="black"/>
              <a:schemeClr val="tx2">
                <a:tint val="45000"/>
                <a:satMod val="400000"/>
              </a:schemeClr>
            </a:duotone>
            <a:alphaModFix amt="25000"/>
          </a:blip>
          <a:srcRect t="12283" b="3447"/>
          <a:stretch/>
        </p:blipFill>
        <p:spPr>
          <a:xfrm>
            <a:off x="20" y="10"/>
            <a:ext cx="12191980" cy="6857990"/>
          </a:xfrm>
          <a:prstGeom prst="rect">
            <a:avLst/>
          </a:prstGeom>
        </p:spPr>
      </p:pic>
      <p:sp>
        <p:nvSpPr>
          <p:cNvPr id="2" name="Title 1">
            <a:extLst>
              <a:ext uri="{FF2B5EF4-FFF2-40B4-BE49-F238E27FC236}">
                <a16:creationId xmlns:a16="http://schemas.microsoft.com/office/drawing/2014/main" id="{0B79A901-514C-9A8D-6BA9-6920EA2862D6}"/>
              </a:ext>
            </a:extLst>
          </p:cNvPr>
          <p:cNvSpPr>
            <a:spLocks noGrp="1"/>
          </p:cNvSpPr>
          <p:nvPr>
            <p:ph type="title"/>
          </p:nvPr>
        </p:nvSpPr>
        <p:spPr>
          <a:xfrm>
            <a:off x="838200" y="365125"/>
            <a:ext cx="10515600" cy="1325563"/>
          </a:xfrm>
        </p:spPr>
        <p:txBody>
          <a:bodyPr>
            <a:normAutofit/>
          </a:bodyPr>
          <a:lstStyle/>
          <a:p>
            <a:r>
              <a:rPr lang="en-US"/>
              <a:t>Risks &amp; Contingencies</a:t>
            </a:r>
          </a:p>
        </p:txBody>
      </p:sp>
      <p:graphicFrame>
        <p:nvGraphicFramePr>
          <p:cNvPr id="5" name="Content Placeholder 2">
            <a:extLst>
              <a:ext uri="{FF2B5EF4-FFF2-40B4-BE49-F238E27FC236}">
                <a16:creationId xmlns:a16="http://schemas.microsoft.com/office/drawing/2014/main" id="{9E764A11-A1B8-5CAB-3654-02775A26B816}"/>
              </a:ext>
            </a:extLst>
          </p:cNvPr>
          <p:cNvGraphicFramePr>
            <a:graphicFrameLocks noGrp="1"/>
          </p:cNvGraphicFramePr>
          <p:nvPr>
            <p:ph idx="1"/>
            <p:extLst>
              <p:ext uri="{D42A27DB-BD31-4B8C-83A1-F6EECF244321}">
                <p14:modId xmlns:p14="http://schemas.microsoft.com/office/powerpoint/2010/main" val="106657747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9320970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5FF41D-1915-1C58-5931-210D1CB810AA}"/>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Sustainability Plan</a:t>
            </a:r>
          </a:p>
        </p:txBody>
      </p:sp>
      <p:graphicFrame>
        <p:nvGraphicFramePr>
          <p:cNvPr id="12" name="Content Placeholder 2">
            <a:extLst>
              <a:ext uri="{FF2B5EF4-FFF2-40B4-BE49-F238E27FC236}">
                <a16:creationId xmlns:a16="http://schemas.microsoft.com/office/drawing/2014/main" id="{CF46BEA7-2581-2B3B-91C6-9BC32121DE0A}"/>
              </a:ext>
            </a:extLst>
          </p:cNvPr>
          <p:cNvGraphicFramePr>
            <a:graphicFrameLocks noGrp="1"/>
          </p:cNvGraphicFramePr>
          <p:nvPr>
            <p:ph idx="1"/>
            <p:extLst>
              <p:ext uri="{D42A27DB-BD31-4B8C-83A1-F6EECF244321}">
                <p14:modId xmlns:p14="http://schemas.microsoft.com/office/powerpoint/2010/main" val="1956672228"/>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180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257930-C6C5-9EEF-1D1D-DDD885FB60F6}"/>
              </a:ext>
            </a:extLst>
          </p:cNvPr>
          <p:cNvSpPr>
            <a:spLocks noGrp="1"/>
          </p:cNvSpPr>
          <p:nvPr>
            <p:ph type="title"/>
          </p:nvPr>
        </p:nvSpPr>
        <p:spPr>
          <a:xfrm>
            <a:off x="1171074" y="1396686"/>
            <a:ext cx="3240506" cy="4064628"/>
          </a:xfrm>
        </p:spPr>
        <p:txBody>
          <a:bodyPr>
            <a:normAutofit/>
          </a:bodyPr>
          <a:lstStyle/>
          <a:p>
            <a:r>
              <a:rPr lang="en-US">
                <a:solidFill>
                  <a:srgbClr val="FFFFFF"/>
                </a:solidFill>
              </a:rPr>
              <a:t>Conclusion</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C81BC94-7783-0199-FF7F-17CB64124577}"/>
              </a:ext>
            </a:extLst>
          </p:cNvPr>
          <p:cNvSpPr>
            <a:spLocks noGrp="1"/>
          </p:cNvSpPr>
          <p:nvPr>
            <p:ph idx="1"/>
          </p:nvPr>
        </p:nvSpPr>
        <p:spPr>
          <a:xfrm>
            <a:off x="5370153" y="1526033"/>
            <a:ext cx="5536397" cy="3935281"/>
          </a:xfrm>
        </p:spPr>
        <p:txBody>
          <a:bodyPr vert="horz" lIns="91440" tIns="45720" rIns="91440" bIns="45720" rtlCol="0" anchor="t">
            <a:normAutofit/>
          </a:bodyPr>
          <a:lstStyle/>
          <a:p>
            <a:pPr marL="0" indent="0">
              <a:buNone/>
            </a:pPr>
            <a:r>
              <a:rPr lang="en-US"/>
              <a:t>We've selected and designed a scalable, cost-effective Help Desk system using </a:t>
            </a:r>
            <a:r>
              <a:rPr lang="en-US" err="1"/>
              <a:t>FreshService</a:t>
            </a:r>
            <a:r>
              <a:rPr lang="en-US"/>
              <a:t>! (But </a:t>
            </a:r>
            <a:r>
              <a:rPr lang="en-US" i="1"/>
              <a:t>actually</a:t>
            </a:r>
            <a:r>
              <a:rPr lang="en-US"/>
              <a:t> we are using </a:t>
            </a:r>
            <a:r>
              <a:rPr lang="en-US" err="1"/>
              <a:t>SpiceWorks</a:t>
            </a:r>
            <a:r>
              <a:rPr lang="en-US"/>
              <a:t>!)</a:t>
            </a:r>
          </a:p>
        </p:txBody>
      </p:sp>
    </p:spTree>
    <p:extLst>
      <p:ext uri="{BB962C8B-B14F-4D97-AF65-F5344CB8AC3E}">
        <p14:creationId xmlns:p14="http://schemas.microsoft.com/office/powerpoint/2010/main" val="1672930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3E158-195B-BDE4-967C-33E0B23D8444}"/>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Questions?</a:t>
            </a:r>
          </a:p>
        </p:txBody>
      </p:sp>
      <p:pic>
        <p:nvPicPr>
          <p:cNvPr id="7" name="Graphic 6" descr="Question mark">
            <a:extLst>
              <a:ext uri="{FF2B5EF4-FFF2-40B4-BE49-F238E27FC236}">
                <a16:creationId xmlns:a16="http://schemas.microsoft.com/office/drawing/2014/main" id="{208E1A1A-45AA-40B9-ADAC-F146790C80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98874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Shape 1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Welder">
            <a:extLst>
              <a:ext uri="{FF2B5EF4-FFF2-40B4-BE49-F238E27FC236}">
                <a16:creationId xmlns:a16="http://schemas.microsoft.com/office/drawing/2014/main" id="{EB1171D7-A86C-EE80-A57B-09559698E5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41053" y="953955"/>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4" name="Arc 1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82C42FD-A64F-CB53-B1B2-AA76C114FC7A}"/>
              </a:ext>
            </a:extLst>
          </p:cNvPr>
          <p:cNvSpPr>
            <a:spLocks noGrp="1"/>
          </p:cNvSpPr>
          <p:nvPr>
            <p:ph type="title"/>
          </p:nvPr>
        </p:nvSpPr>
        <p:spPr>
          <a:xfrm>
            <a:off x="838201" y="479493"/>
            <a:ext cx="5257800" cy="1325563"/>
          </a:xfrm>
        </p:spPr>
        <p:txBody>
          <a:bodyPr>
            <a:normAutofit/>
          </a:bodyPr>
          <a:lstStyle/>
          <a:p>
            <a:r>
              <a:rPr lang="en-CA"/>
              <a:t>Thank you!</a:t>
            </a:r>
          </a:p>
        </p:txBody>
      </p:sp>
      <p:sp>
        <p:nvSpPr>
          <p:cNvPr id="3" name="Content Placeholder 2">
            <a:extLst>
              <a:ext uri="{FF2B5EF4-FFF2-40B4-BE49-F238E27FC236}">
                <a16:creationId xmlns:a16="http://schemas.microsoft.com/office/drawing/2014/main" id="{99D7FD61-D549-320B-10AA-7FE256188C9F}"/>
              </a:ext>
            </a:extLst>
          </p:cNvPr>
          <p:cNvSpPr>
            <a:spLocks noGrp="1"/>
          </p:cNvSpPr>
          <p:nvPr>
            <p:ph idx="1"/>
          </p:nvPr>
        </p:nvSpPr>
        <p:spPr>
          <a:xfrm>
            <a:off x="838201" y="1984443"/>
            <a:ext cx="5257800" cy="4192520"/>
          </a:xfrm>
        </p:spPr>
        <p:txBody>
          <a:bodyPr>
            <a:normAutofit/>
          </a:bodyPr>
          <a:lstStyle/>
          <a:p>
            <a:r>
              <a:rPr lang="en-CA"/>
              <a:t>Credits:</a:t>
            </a:r>
          </a:p>
          <a:p>
            <a:pPr lvl="1"/>
            <a:r>
              <a:rPr lang="en-CA"/>
              <a:t>Person #1: Kyle Walker</a:t>
            </a:r>
          </a:p>
          <a:p>
            <a:pPr lvl="1"/>
            <a:r>
              <a:rPr lang="en-CA"/>
              <a:t>Person #2: Hannah Babin Stiene</a:t>
            </a:r>
          </a:p>
          <a:p>
            <a:pPr lvl="1"/>
            <a:r>
              <a:rPr lang="en-CA"/>
              <a:t>Person #3: Jack Gordon</a:t>
            </a:r>
          </a:p>
          <a:p>
            <a:endParaRPr lang="en-CA"/>
          </a:p>
        </p:txBody>
      </p:sp>
    </p:spTree>
    <p:extLst>
      <p:ext uri="{BB962C8B-B14F-4D97-AF65-F5344CB8AC3E}">
        <p14:creationId xmlns:p14="http://schemas.microsoft.com/office/powerpoint/2010/main" val="1495236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6B0F27-0393-9670-C697-A6111A3DEDD8}"/>
              </a:ext>
            </a:extLst>
          </p:cNvPr>
          <p:cNvSpPr>
            <a:spLocks noGrp="1"/>
          </p:cNvSpPr>
          <p:nvPr>
            <p:ph type="title"/>
          </p:nvPr>
        </p:nvSpPr>
        <p:spPr>
          <a:xfrm>
            <a:off x="686834" y="1153572"/>
            <a:ext cx="3200400" cy="4461163"/>
          </a:xfrm>
        </p:spPr>
        <p:txBody>
          <a:bodyPr>
            <a:normAutofit/>
          </a:bodyPr>
          <a:lstStyle/>
          <a:p>
            <a:r>
              <a:rPr lang="en-US">
                <a:solidFill>
                  <a:srgbClr val="FFFFFF"/>
                </a:solidFill>
              </a:rPr>
              <a:t>Agenda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5E6775D-5FB7-B2D7-1CBF-D41E3F6D3CDC}"/>
              </a:ext>
            </a:extLst>
          </p:cNvPr>
          <p:cNvSpPr>
            <a:spLocks noGrp="1"/>
          </p:cNvSpPr>
          <p:nvPr>
            <p:ph idx="1"/>
          </p:nvPr>
        </p:nvSpPr>
        <p:spPr>
          <a:xfrm>
            <a:off x="4447308" y="591344"/>
            <a:ext cx="6906491" cy="5585619"/>
          </a:xfrm>
        </p:spPr>
        <p:txBody>
          <a:bodyPr vert="horz" lIns="91440" tIns="45720" rIns="91440" bIns="45720" rtlCol="0" anchor="ctr">
            <a:normAutofit lnSpcReduction="10000"/>
          </a:bodyPr>
          <a:lstStyle/>
          <a:p>
            <a:pPr marL="0" indent="0">
              <a:buNone/>
            </a:pPr>
            <a:endParaRPr lang="en-US" sz="2200"/>
          </a:p>
          <a:p>
            <a:r>
              <a:rPr lang="en-US" sz="2200">
                <a:ea typeface="+mn-lt"/>
                <a:cs typeface="+mn-lt"/>
              </a:rPr>
              <a:t>Problem Definition</a:t>
            </a:r>
            <a:endParaRPr lang="en-US" sz="2200"/>
          </a:p>
          <a:p>
            <a:r>
              <a:rPr lang="en-US" sz="2200">
                <a:ea typeface="+mn-lt"/>
                <a:cs typeface="+mn-lt"/>
              </a:rPr>
              <a:t>Our Solution (</a:t>
            </a:r>
            <a:r>
              <a:rPr lang="en-US" sz="2200" err="1">
                <a:ea typeface="+mn-lt"/>
                <a:cs typeface="+mn-lt"/>
              </a:rPr>
              <a:t>FreshService</a:t>
            </a:r>
            <a:r>
              <a:rPr lang="en-US" sz="2200">
                <a:ea typeface="+mn-lt"/>
                <a:cs typeface="+mn-lt"/>
              </a:rPr>
              <a:t>)</a:t>
            </a:r>
          </a:p>
          <a:p>
            <a:r>
              <a:rPr lang="en-US" sz="2200">
                <a:ea typeface="+mn-lt"/>
                <a:cs typeface="+mn-lt"/>
              </a:rPr>
              <a:t>Evaluation Criteria</a:t>
            </a:r>
          </a:p>
          <a:p>
            <a:r>
              <a:rPr lang="en-US" sz="2200">
                <a:ea typeface="+mn-lt"/>
                <a:cs typeface="+mn-lt"/>
              </a:rPr>
              <a:t>Implementation Plan</a:t>
            </a:r>
            <a:endParaRPr lang="en-US" sz="2200"/>
          </a:p>
          <a:p>
            <a:r>
              <a:rPr lang="en-US" sz="2200">
                <a:ea typeface="+mn-lt"/>
                <a:cs typeface="+mn-lt"/>
              </a:rPr>
              <a:t>Help Desk Model/Procedures</a:t>
            </a:r>
            <a:endParaRPr lang="en-US" sz="2200"/>
          </a:p>
          <a:p>
            <a:r>
              <a:rPr lang="en-US" sz="2200">
                <a:ea typeface="+mn-lt"/>
                <a:cs typeface="+mn-lt"/>
              </a:rPr>
              <a:t>Workflow and Escalation</a:t>
            </a:r>
            <a:endParaRPr lang="en-US" sz="2200"/>
          </a:p>
          <a:p>
            <a:r>
              <a:rPr lang="en-US" sz="2200">
                <a:ea typeface="+mn-lt"/>
                <a:cs typeface="+mn-lt"/>
              </a:rPr>
              <a:t>Budget</a:t>
            </a:r>
            <a:endParaRPr lang="en-US" sz="2200"/>
          </a:p>
          <a:p>
            <a:r>
              <a:rPr lang="en-US" sz="2200">
                <a:ea typeface="+mn-lt"/>
                <a:cs typeface="+mn-lt"/>
              </a:rPr>
              <a:t>Milestones</a:t>
            </a:r>
          </a:p>
          <a:p>
            <a:r>
              <a:rPr lang="en-US" sz="2200">
                <a:ea typeface="+mn-lt"/>
                <a:cs typeface="+mn-lt"/>
              </a:rPr>
              <a:t>Timelines</a:t>
            </a:r>
            <a:endParaRPr lang="en-US" sz="2200"/>
          </a:p>
          <a:p>
            <a:r>
              <a:rPr lang="en-US" sz="2200">
                <a:ea typeface="+mn-lt"/>
                <a:cs typeface="+mn-lt"/>
              </a:rPr>
              <a:t>Risks &amp; Contingencies</a:t>
            </a:r>
          </a:p>
          <a:p>
            <a:r>
              <a:rPr lang="en-US" sz="2200">
                <a:ea typeface="+mn-lt"/>
                <a:cs typeface="+mn-lt"/>
              </a:rPr>
              <a:t>Sustainability</a:t>
            </a:r>
            <a:endParaRPr lang="en-US" sz="2200"/>
          </a:p>
          <a:p>
            <a:r>
              <a:rPr lang="en-US" sz="2200">
                <a:ea typeface="+mn-lt"/>
                <a:cs typeface="+mn-lt"/>
              </a:rPr>
              <a:t>Conclusion</a:t>
            </a:r>
          </a:p>
          <a:p>
            <a:r>
              <a:rPr lang="en-US" sz="2200">
                <a:ea typeface="+mn-lt"/>
                <a:cs typeface="+mn-lt"/>
              </a:rPr>
              <a:t>Q&amp;A</a:t>
            </a:r>
            <a:endParaRPr lang="en-US" sz="2200"/>
          </a:p>
          <a:p>
            <a:endParaRPr lang="en-US" sz="2200"/>
          </a:p>
        </p:txBody>
      </p:sp>
    </p:spTree>
    <p:extLst>
      <p:ext uri="{BB962C8B-B14F-4D97-AF65-F5344CB8AC3E}">
        <p14:creationId xmlns:p14="http://schemas.microsoft.com/office/powerpoint/2010/main" val="2704606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762539-8DC5-3E4D-3726-5064576382F1}"/>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Problem Definition</a:t>
            </a:r>
          </a:p>
        </p:txBody>
      </p:sp>
      <p:graphicFrame>
        <p:nvGraphicFramePr>
          <p:cNvPr id="5" name="Content Placeholder 2">
            <a:extLst>
              <a:ext uri="{FF2B5EF4-FFF2-40B4-BE49-F238E27FC236}">
                <a16:creationId xmlns:a16="http://schemas.microsoft.com/office/drawing/2014/main" id="{E56B8710-989D-B195-46D7-9012BFCB967E}"/>
              </a:ext>
            </a:extLst>
          </p:cNvPr>
          <p:cNvGraphicFramePr>
            <a:graphicFrameLocks noGrp="1"/>
          </p:cNvGraphicFramePr>
          <p:nvPr>
            <p:ph idx="1"/>
            <p:extLst>
              <p:ext uri="{D42A27DB-BD31-4B8C-83A1-F6EECF244321}">
                <p14:modId xmlns:p14="http://schemas.microsoft.com/office/powerpoint/2010/main" val="2712362318"/>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4120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21CDEB-9835-928F-8306-D79AB0132EF0}"/>
              </a:ext>
            </a:extLst>
          </p:cNvPr>
          <p:cNvSpPr>
            <a:spLocks noGrp="1"/>
          </p:cNvSpPr>
          <p:nvPr>
            <p:ph type="title"/>
          </p:nvPr>
        </p:nvSpPr>
        <p:spPr>
          <a:xfrm>
            <a:off x="5894962" y="479493"/>
            <a:ext cx="5458838" cy="1325563"/>
          </a:xfrm>
        </p:spPr>
        <p:txBody>
          <a:bodyPr>
            <a:normAutofit/>
          </a:bodyPr>
          <a:lstStyle/>
          <a:p>
            <a:r>
              <a:rPr lang="en-US" err="1"/>
              <a:t>FreshService</a:t>
            </a: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Issue Tracking">
            <a:extLst>
              <a:ext uri="{FF2B5EF4-FFF2-40B4-BE49-F238E27FC236}">
                <a16:creationId xmlns:a16="http://schemas.microsoft.com/office/drawing/2014/main" id="{270250E0-2024-FBAA-28F5-C9FB6F15A6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0CB73D01-35B7-81F5-95EC-1351441B6752}"/>
              </a:ext>
            </a:extLst>
          </p:cNvPr>
          <p:cNvSpPr>
            <a:spLocks noGrp="1"/>
          </p:cNvSpPr>
          <p:nvPr>
            <p:ph idx="1"/>
          </p:nvPr>
        </p:nvSpPr>
        <p:spPr>
          <a:xfrm>
            <a:off x="5894962" y="1984443"/>
            <a:ext cx="5458838" cy="4192520"/>
          </a:xfrm>
        </p:spPr>
        <p:txBody>
          <a:bodyPr vert="horz" lIns="91440" tIns="45720" rIns="91440" bIns="45720" rtlCol="0">
            <a:normAutofit/>
          </a:bodyPr>
          <a:lstStyle/>
          <a:p>
            <a:pPr>
              <a:buFont typeface="Arial"/>
              <a:buChar char="•"/>
            </a:pPr>
            <a:r>
              <a:rPr lang="en-US" err="1">
                <a:ea typeface="+mn-lt"/>
                <a:cs typeface="+mn-lt"/>
              </a:rPr>
              <a:t>FreshService</a:t>
            </a:r>
            <a:r>
              <a:rPr lang="en-US">
                <a:ea typeface="+mn-lt"/>
                <a:cs typeface="+mn-lt"/>
              </a:rPr>
              <a:t> selected after weighted evaluation</a:t>
            </a:r>
            <a:endParaRPr lang="en-US"/>
          </a:p>
          <a:p>
            <a:pPr>
              <a:buFont typeface="Arial"/>
              <a:buChar char="•"/>
            </a:pPr>
            <a:r>
              <a:rPr lang="en-US">
                <a:ea typeface="+mn-lt"/>
                <a:cs typeface="+mn-lt"/>
              </a:rPr>
              <a:t>Cost-effective and scalable</a:t>
            </a:r>
            <a:endParaRPr lang="en-US"/>
          </a:p>
          <a:p>
            <a:pPr>
              <a:buFont typeface="Arial"/>
              <a:buChar char="•"/>
            </a:pPr>
            <a:r>
              <a:rPr lang="en-US">
                <a:ea typeface="+mn-lt"/>
                <a:cs typeface="+mn-lt"/>
              </a:rPr>
              <a:t>Automates ticket triage and escalation</a:t>
            </a:r>
            <a:endParaRPr lang="en-US"/>
          </a:p>
          <a:p>
            <a:pPr>
              <a:buFont typeface="Arial"/>
              <a:buChar char="•"/>
            </a:pPr>
            <a:r>
              <a:rPr lang="en-US">
                <a:ea typeface="+mn-lt"/>
                <a:cs typeface="+mn-lt"/>
              </a:rPr>
              <a:t>Includes built-in asset tracking and knowledge base</a:t>
            </a:r>
            <a:endParaRPr lang="en-US"/>
          </a:p>
          <a:p>
            <a:pPr marL="0" indent="0">
              <a:buNone/>
            </a:pPr>
            <a:endParaRPr lang="en-US"/>
          </a:p>
        </p:txBody>
      </p:sp>
    </p:spTree>
    <p:extLst>
      <p:ext uri="{BB962C8B-B14F-4D97-AF65-F5344CB8AC3E}">
        <p14:creationId xmlns:p14="http://schemas.microsoft.com/office/powerpoint/2010/main" val="2328737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Arc 3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321E7D1-0AE1-7630-4A45-97B518832D9D}"/>
              </a:ext>
            </a:extLst>
          </p:cNvPr>
          <p:cNvSpPr>
            <a:spLocks noGrp="1"/>
          </p:cNvSpPr>
          <p:nvPr>
            <p:ph type="title"/>
          </p:nvPr>
        </p:nvSpPr>
        <p:spPr>
          <a:xfrm>
            <a:off x="5894962" y="479493"/>
            <a:ext cx="5458838" cy="1325563"/>
          </a:xfrm>
        </p:spPr>
        <p:txBody>
          <a:bodyPr>
            <a:normAutofit/>
          </a:bodyPr>
          <a:lstStyle/>
          <a:p>
            <a:r>
              <a:rPr lang="en-CA"/>
              <a:t>Evaluation Criteria</a:t>
            </a:r>
          </a:p>
        </p:txBody>
      </p:sp>
      <p:sp>
        <p:nvSpPr>
          <p:cNvPr id="35" name="Freeform: Shape 3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C18CBD6-71D9-FA2F-BB05-8E29A012655A}"/>
              </a:ext>
            </a:extLst>
          </p:cNvPr>
          <p:cNvSpPr>
            <a:spLocks noGrp="1"/>
          </p:cNvSpPr>
          <p:nvPr>
            <p:ph idx="1"/>
          </p:nvPr>
        </p:nvSpPr>
        <p:spPr>
          <a:xfrm>
            <a:off x="5894962" y="1984443"/>
            <a:ext cx="5458838" cy="4192520"/>
          </a:xfrm>
        </p:spPr>
        <p:txBody>
          <a:bodyPr vert="horz" lIns="91440" tIns="45720" rIns="91440" bIns="45720" rtlCol="0">
            <a:normAutofit/>
          </a:bodyPr>
          <a:lstStyle/>
          <a:p>
            <a:pPr rtl="0" fontAlgn="base">
              <a:buFont typeface="Arial" panose="020B0604020202020204" pitchFamily="34" charset="0"/>
              <a:buChar char="•"/>
            </a:pPr>
            <a:r>
              <a:rPr lang="en-US" sz="1500" b="0" i="0" u="sng">
                <a:effectLst/>
                <a:latin typeface="Aptos"/>
              </a:rPr>
              <a:t>Organization:</a:t>
            </a:r>
            <a:r>
              <a:rPr lang="en-US" sz="1500" b="0" i="0">
                <a:effectLst/>
                <a:latin typeface="Aptos"/>
              </a:rPr>
              <a:t> How well are the tickets organized? How user friendly is the UI? Sorting tools? Customization?</a:t>
            </a:r>
          </a:p>
          <a:p>
            <a:pPr rtl="0" fontAlgn="base">
              <a:buFont typeface="Arial" panose="020B0604020202020204" pitchFamily="34" charset="0"/>
              <a:buChar char="•"/>
            </a:pPr>
            <a:r>
              <a:rPr lang="en-US" sz="1500" b="0" i="0" u="sng">
                <a:effectLst/>
                <a:latin typeface="Aptos"/>
              </a:rPr>
              <a:t>Management:</a:t>
            </a:r>
            <a:r>
              <a:rPr lang="en-US" sz="1500" b="0" i="0">
                <a:effectLst/>
                <a:latin typeface="Aptos"/>
              </a:rPr>
              <a:t> Are tickets easy for users to create? Are they assigned to the correct technician?</a:t>
            </a:r>
          </a:p>
          <a:p>
            <a:pPr rtl="0" fontAlgn="base">
              <a:buFont typeface="Arial" panose="020B0604020202020204" pitchFamily="34" charset="0"/>
              <a:buChar char="•"/>
            </a:pPr>
            <a:r>
              <a:rPr lang="en-US" sz="1500" b="0" i="0">
                <a:effectLst/>
                <a:latin typeface="Aptos"/>
              </a:rPr>
              <a:t> </a:t>
            </a:r>
            <a:r>
              <a:rPr lang="en-US" sz="1500" b="0" i="0" u="sng">
                <a:effectLst/>
                <a:latin typeface="Aptos"/>
              </a:rPr>
              <a:t>Automation:</a:t>
            </a:r>
            <a:r>
              <a:rPr lang="en-US" sz="1500" b="0" i="0">
                <a:effectLst/>
                <a:latin typeface="Aptos"/>
              </a:rPr>
              <a:t> Is the user and agent notified of changes to the ticket automatically? Are workflows implemented for users to solve simple issues themselves like password resets? Are tickets automatically distributed based on severity?</a:t>
            </a:r>
          </a:p>
          <a:p>
            <a:pPr rtl="0" fontAlgn="base">
              <a:buFont typeface="Arial" panose="020B0604020202020204" pitchFamily="34" charset="0"/>
              <a:buChar char="•"/>
            </a:pPr>
            <a:r>
              <a:rPr lang="en-US" sz="1500" b="0" i="0" u="sng">
                <a:effectLst/>
                <a:latin typeface="Aptos"/>
              </a:rPr>
              <a:t>KBA:</a:t>
            </a:r>
            <a:r>
              <a:rPr lang="en-US" sz="1500" b="0" i="0">
                <a:effectLst/>
                <a:latin typeface="Aptos"/>
              </a:rPr>
              <a:t> Is a KBA inserted into the tool? Can end-users follow a flowchart/workflow to troubleshoot the issue themselves before a ticket is generated? </a:t>
            </a:r>
          </a:p>
          <a:p>
            <a:pPr rtl="0" fontAlgn="base">
              <a:buFont typeface="Arial" panose="020B0604020202020204" pitchFamily="34" charset="0"/>
              <a:buChar char="•"/>
            </a:pPr>
            <a:r>
              <a:rPr lang="en-US" sz="1500" b="0" i="0" u="sng">
                <a:effectLst/>
                <a:latin typeface="Aptos"/>
              </a:rPr>
              <a:t>Pricing:</a:t>
            </a:r>
            <a:r>
              <a:rPr lang="en-US" sz="1500" b="0" i="0">
                <a:effectLst/>
                <a:latin typeface="Aptos"/>
              </a:rPr>
              <a:t> How expensive is the license? Is there a trial version? Are there levels to their license? </a:t>
            </a:r>
          </a:p>
          <a:p>
            <a:endParaRPr lang="en-CA" sz="1500"/>
          </a:p>
        </p:txBody>
      </p:sp>
      <p:graphicFrame>
        <p:nvGraphicFramePr>
          <p:cNvPr id="5" name="Table 4">
            <a:extLst>
              <a:ext uri="{FF2B5EF4-FFF2-40B4-BE49-F238E27FC236}">
                <a16:creationId xmlns:a16="http://schemas.microsoft.com/office/drawing/2014/main" id="{07BC80D6-FAA3-0649-F7EC-35C5731020FC}"/>
              </a:ext>
            </a:extLst>
          </p:cNvPr>
          <p:cNvGraphicFramePr>
            <a:graphicFrameLocks noGrp="1"/>
          </p:cNvGraphicFramePr>
          <p:nvPr>
            <p:extLst>
              <p:ext uri="{D42A27DB-BD31-4B8C-83A1-F6EECF244321}">
                <p14:modId xmlns:p14="http://schemas.microsoft.com/office/powerpoint/2010/main" val="431412331"/>
              </p:ext>
            </p:extLst>
          </p:nvPr>
        </p:nvGraphicFramePr>
        <p:xfrm>
          <a:off x="703182" y="2911477"/>
          <a:ext cx="4777384" cy="972721"/>
        </p:xfrm>
        <a:graphic>
          <a:graphicData uri="http://schemas.openxmlformats.org/drawingml/2006/table">
            <a:tbl>
              <a:tblPr firstRow="1" bandRow="1"/>
              <a:tblGrid>
                <a:gridCol w="698065">
                  <a:extLst>
                    <a:ext uri="{9D8B030D-6E8A-4147-A177-3AD203B41FA5}">
                      <a16:colId xmlns:a16="http://schemas.microsoft.com/office/drawing/2014/main" val="3285526083"/>
                    </a:ext>
                  </a:extLst>
                </a:gridCol>
                <a:gridCol w="969557">
                  <a:extLst>
                    <a:ext uri="{9D8B030D-6E8A-4147-A177-3AD203B41FA5}">
                      <a16:colId xmlns:a16="http://schemas.microsoft.com/office/drawing/2014/main" val="2824562081"/>
                    </a:ext>
                  </a:extLst>
                </a:gridCol>
                <a:gridCol w="983784">
                  <a:extLst>
                    <a:ext uri="{9D8B030D-6E8A-4147-A177-3AD203B41FA5}">
                      <a16:colId xmlns:a16="http://schemas.microsoft.com/office/drawing/2014/main" val="331577629"/>
                    </a:ext>
                  </a:extLst>
                </a:gridCol>
                <a:gridCol w="673168">
                  <a:extLst>
                    <a:ext uri="{9D8B030D-6E8A-4147-A177-3AD203B41FA5}">
                      <a16:colId xmlns:a16="http://schemas.microsoft.com/office/drawing/2014/main" val="2688612913"/>
                    </a:ext>
                  </a:extLst>
                </a:gridCol>
                <a:gridCol w="426573">
                  <a:extLst>
                    <a:ext uri="{9D8B030D-6E8A-4147-A177-3AD203B41FA5}">
                      <a16:colId xmlns:a16="http://schemas.microsoft.com/office/drawing/2014/main" val="2543085871"/>
                    </a:ext>
                  </a:extLst>
                </a:gridCol>
                <a:gridCol w="471624">
                  <a:extLst>
                    <a:ext uri="{9D8B030D-6E8A-4147-A177-3AD203B41FA5}">
                      <a16:colId xmlns:a16="http://schemas.microsoft.com/office/drawing/2014/main" val="1791157169"/>
                    </a:ext>
                  </a:extLst>
                </a:gridCol>
                <a:gridCol w="554613">
                  <a:extLst>
                    <a:ext uri="{9D8B030D-6E8A-4147-A177-3AD203B41FA5}">
                      <a16:colId xmlns:a16="http://schemas.microsoft.com/office/drawing/2014/main" val="2826933206"/>
                    </a:ext>
                  </a:extLst>
                </a:gridCol>
              </a:tblGrid>
              <a:tr h="465477">
                <a:tc>
                  <a:txBody>
                    <a:bodyPr/>
                    <a:lstStyle/>
                    <a:p>
                      <a:pPr algn="l" rtl="0" fontAlgn="base">
                        <a:lnSpc>
                          <a:spcPts val="1350"/>
                        </a:lnSpc>
                        <a:buNone/>
                      </a:pPr>
                      <a:r>
                        <a:rPr lang="en-US" sz="700" b="1" i="0">
                          <a:solidFill>
                            <a:srgbClr val="000000"/>
                          </a:solidFill>
                          <a:effectLst/>
                          <a:latin typeface="Aptos" panose="020B0004020202020204" pitchFamily="34" charset="0"/>
                        </a:rPr>
                        <a:t> </a:t>
                      </a:r>
                    </a:p>
                  </a:txBody>
                  <a:tcPr marL="47783" marR="47783" marT="23891" marB="23891">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7620" cap="flat" cmpd="sng" algn="ctr">
                      <a:solidFill>
                        <a:srgbClr val="D0D2CB"/>
                      </a:solidFill>
                      <a:prstDash val="solid"/>
                      <a:round/>
                      <a:headEnd type="none" w="med" len="med"/>
                      <a:tailEnd type="none" w="med" len="med"/>
                    </a:lnT>
                    <a:lnB w="15240" cap="flat" cmpd="sng" algn="ctr">
                      <a:solidFill>
                        <a:srgbClr val="000000"/>
                      </a:solidFill>
                      <a:prstDash val="solid"/>
                      <a:round/>
                      <a:headEnd type="none" w="med" len="med"/>
                      <a:tailEnd type="none" w="med" len="med"/>
                    </a:lnB>
                    <a:solidFill>
                      <a:srgbClr val="A5C9EB"/>
                    </a:solidFill>
                  </a:tcPr>
                </a:tc>
                <a:tc>
                  <a:txBody>
                    <a:bodyPr/>
                    <a:lstStyle/>
                    <a:p>
                      <a:pPr algn="l" rtl="0" fontAlgn="base">
                        <a:lnSpc>
                          <a:spcPts val="1350"/>
                        </a:lnSpc>
                        <a:buNone/>
                      </a:pPr>
                      <a:r>
                        <a:rPr lang="en-US" sz="700" b="0" i="0">
                          <a:solidFill>
                            <a:srgbClr val="000000"/>
                          </a:solidFill>
                          <a:effectLst/>
                          <a:latin typeface="Aptos" panose="020B0004020202020204" pitchFamily="34" charset="0"/>
                        </a:rPr>
                        <a:t>Organization (15%)</a:t>
                      </a:r>
                      <a:r>
                        <a:rPr lang="en-US" sz="700" b="1" i="0">
                          <a:solidFill>
                            <a:srgbClr val="000000"/>
                          </a:solidFill>
                          <a:effectLst/>
                          <a:latin typeface="Aptos" panose="020B0004020202020204" pitchFamily="34" charset="0"/>
                        </a:rPr>
                        <a:t> </a:t>
                      </a:r>
                      <a:endParaRPr lang="en-US" sz="1200" b="1" i="0">
                        <a:effectLst/>
                      </a:endParaRPr>
                    </a:p>
                  </a:txBody>
                  <a:tcPr marL="47783" marR="47783" marT="23891" marB="23891">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7620" cap="flat" cmpd="sng" algn="ctr">
                      <a:solidFill>
                        <a:srgbClr val="B0D6CB"/>
                      </a:solidFill>
                      <a:prstDash val="solid"/>
                      <a:round/>
                      <a:headEnd type="none" w="med" len="med"/>
                      <a:tailEnd type="none" w="med" len="med"/>
                    </a:lnT>
                    <a:lnB w="15240" cap="flat" cmpd="sng" algn="ctr">
                      <a:solidFill>
                        <a:srgbClr val="000000"/>
                      </a:solidFill>
                      <a:prstDash val="solid"/>
                      <a:round/>
                      <a:headEnd type="none" w="med" len="med"/>
                      <a:tailEnd type="none" w="med" len="med"/>
                    </a:lnB>
                    <a:solidFill>
                      <a:srgbClr val="A5C9EB"/>
                    </a:solidFill>
                  </a:tcPr>
                </a:tc>
                <a:tc>
                  <a:txBody>
                    <a:bodyPr/>
                    <a:lstStyle/>
                    <a:p>
                      <a:pPr algn="l" rtl="0" fontAlgn="base">
                        <a:lnSpc>
                          <a:spcPts val="1350"/>
                        </a:lnSpc>
                        <a:buNone/>
                      </a:pPr>
                      <a:r>
                        <a:rPr lang="en-US" sz="700" b="0" i="0">
                          <a:solidFill>
                            <a:srgbClr val="000000"/>
                          </a:solidFill>
                          <a:effectLst/>
                          <a:latin typeface="Aptos" panose="020B0004020202020204" pitchFamily="34" charset="0"/>
                        </a:rPr>
                        <a:t>Management (20%)</a:t>
                      </a:r>
                      <a:r>
                        <a:rPr lang="en-US" sz="700" b="1" i="0">
                          <a:solidFill>
                            <a:srgbClr val="000000"/>
                          </a:solidFill>
                          <a:effectLst/>
                          <a:latin typeface="Aptos" panose="020B0004020202020204" pitchFamily="34" charset="0"/>
                        </a:rPr>
                        <a:t> </a:t>
                      </a:r>
                      <a:endParaRPr lang="en-US" sz="1200" b="1" i="0">
                        <a:effectLst/>
                      </a:endParaRPr>
                    </a:p>
                  </a:txBody>
                  <a:tcPr marL="47783" marR="47783" marT="23891" marB="23891">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7620" cap="flat" cmpd="sng" algn="ctr">
                      <a:solidFill>
                        <a:srgbClr val="B0DBCB"/>
                      </a:solidFill>
                      <a:prstDash val="solid"/>
                      <a:round/>
                      <a:headEnd type="none" w="med" len="med"/>
                      <a:tailEnd type="none" w="med" len="med"/>
                    </a:lnT>
                    <a:lnB w="15240" cap="flat" cmpd="sng" algn="ctr">
                      <a:solidFill>
                        <a:srgbClr val="000000"/>
                      </a:solidFill>
                      <a:prstDash val="solid"/>
                      <a:round/>
                      <a:headEnd type="none" w="med" len="med"/>
                      <a:tailEnd type="none" w="med" len="med"/>
                    </a:lnB>
                    <a:solidFill>
                      <a:srgbClr val="A5C9EB"/>
                    </a:solidFill>
                  </a:tcPr>
                </a:tc>
                <a:tc>
                  <a:txBody>
                    <a:bodyPr/>
                    <a:lstStyle/>
                    <a:p>
                      <a:pPr algn="l" rtl="0" fontAlgn="base">
                        <a:lnSpc>
                          <a:spcPts val="1350"/>
                        </a:lnSpc>
                        <a:buNone/>
                      </a:pPr>
                      <a:r>
                        <a:rPr lang="en-US" sz="700" b="0" i="0">
                          <a:solidFill>
                            <a:srgbClr val="000000"/>
                          </a:solidFill>
                          <a:effectLst/>
                          <a:latin typeface="Aptos" panose="020B0004020202020204" pitchFamily="34" charset="0"/>
                        </a:rPr>
                        <a:t>Automation</a:t>
                      </a:r>
                      <a:r>
                        <a:rPr lang="en-US" sz="700" b="1" i="0">
                          <a:solidFill>
                            <a:srgbClr val="000000"/>
                          </a:solidFill>
                          <a:effectLst/>
                          <a:latin typeface="Aptos" panose="020B0004020202020204" pitchFamily="34" charset="0"/>
                        </a:rPr>
                        <a:t> </a:t>
                      </a:r>
                      <a:endParaRPr lang="en-US" sz="1200" b="1" i="0">
                        <a:effectLst/>
                      </a:endParaRPr>
                    </a:p>
                    <a:p>
                      <a:pPr algn="l" rtl="0" fontAlgn="base">
                        <a:lnSpc>
                          <a:spcPts val="1350"/>
                        </a:lnSpc>
                        <a:buNone/>
                      </a:pPr>
                      <a:r>
                        <a:rPr lang="en-US" sz="700" b="0" i="0">
                          <a:solidFill>
                            <a:srgbClr val="000000"/>
                          </a:solidFill>
                          <a:effectLst/>
                          <a:latin typeface="Aptos" panose="020B0004020202020204" pitchFamily="34" charset="0"/>
                        </a:rPr>
                        <a:t>(30%)</a:t>
                      </a:r>
                      <a:r>
                        <a:rPr lang="en-US" sz="700" b="1" i="0">
                          <a:solidFill>
                            <a:srgbClr val="000000"/>
                          </a:solidFill>
                          <a:effectLst/>
                          <a:latin typeface="Aptos" panose="020B0004020202020204" pitchFamily="34" charset="0"/>
                        </a:rPr>
                        <a:t> </a:t>
                      </a:r>
                      <a:endParaRPr lang="en-US" sz="1200" b="1" i="0">
                        <a:effectLst/>
                      </a:endParaRPr>
                    </a:p>
                  </a:txBody>
                  <a:tcPr marL="47783" marR="47783" marT="23891" marB="23891">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7620" cap="flat" cmpd="sng" algn="ctr">
                      <a:solidFill>
                        <a:srgbClr val="90E0CB"/>
                      </a:solidFill>
                      <a:prstDash val="solid"/>
                      <a:round/>
                      <a:headEnd type="none" w="med" len="med"/>
                      <a:tailEnd type="none" w="med" len="med"/>
                    </a:lnT>
                    <a:lnB w="15240" cap="flat" cmpd="sng" algn="ctr">
                      <a:solidFill>
                        <a:srgbClr val="000000"/>
                      </a:solidFill>
                      <a:prstDash val="solid"/>
                      <a:round/>
                      <a:headEnd type="none" w="med" len="med"/>
                      <a:tailEnd type="none" w="med" len="med"/>
                    </a:lnB>
                    <a:solidFill>
                      <a:srgbClr val="A5C9EB"/>
                    </a:solidFill>
                  </a:tcPr>
                </a:tc>
                <a:tc>
                  <a:txBody>
                    <a:bodyPr/>
                    <a:lstStyle/>
                    <a:p>
                      <a:pPr algn="l" rtl="0" fontAlgn="base">
                        <a:lnSpc>
                          <a:spcPts val="1350"/>
                        </a:lnSpc>
                        <a:buNone/>
                      </a:pPr>
                      <a:r>
                        <a:rPr lang="en-US" sz="700" b="0" i="0">
                          <a:solidFill>
                            <a:srgbClr val="000000"/>
                          </a:solidFill>
                          <a:effectLst/>
                          <a:latin typeface="Aptos" panose="020B0004020202020204" pitchFamily="34" charset="0"/>
                        </a:rPr>
                        <a:t>KBA</a:t>
                      </a:r>
                      <a:r>
                        <a:rPr lang="en-US" sz="700" b="1" i="0">
                          <a:solidFill>
                            <a:srgbClr val="000000"/>
                          </a:solidFill>
                          <a:effectLst/>
                          <a:latin typeface="Aptos" panose="020B0004020202020204" pitchFamily="34" charset="0"/>
                        </a:rPr>
                        <a:t> </a:t>
                      </a:r>
                      <a:endParaRPr lang="en-US" sz="1200" b="1" i="0">
                        <a:effectLst/>
                      </a:endParaRPr>
                    </a:p>
                    <a:p>
                      <a:pPr algn="l" rtl="0" fontAlgn="base">
                        <a:lnSpc>
                          <a:spcPts val="1350"/>
                        </a:lnSpc>
                        <a:buNone/>
                      </a:pPr>
                      <a:r>
                        <a:rPr lang="en-US" sz="700" b="0" i="0">
                          <a:solidFill>
                            <a:srgbClr val="000000"/>
                          </a:solidFill>
                          <a:effectLst/>
                          <a:latin typeface="Aptos" panose="020B0004020202020204" pitchFamily="34" charset="0"/>
                        </a:rPr>
                        <a:t>(10%)</a:t>
                      </a:r>
                      <a:r>
                        <a:rPr lang="en-US" sz="700" b="1" i="0">
                          <a:solidFill>
                            <a:srgbClr val="000000"/>
                          </a:solidFill>
                          <a:effectLst/>
                          <a:latin typeface="Aptos" panose="020B0004020202020204" pitchFamily="34" charset="0"/>
                        </a:rPr>
                        <a:t> </a:t>
                      </a:r>
                      <a:endParaRPr lang="en-US" sz="1200" b="1" i="0">
                        <a:effectLst/>
                      </a:endParaRPr>
                    </a:p>
                  </a:txBody>
                  <a:tcPr marL="47783" marR="47783" marT="23891" marB="23891">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7620" cap="flat" cmpd="sng" algn="ctr">
                      <a:solidFill>
                        <a:srgbClr val="50DACB"/>
                      </a:solidFill>
                      <a:prstDash val="solid"/>
                      <a:round/>
                      <a:headEnd type="none" w="med" len="med"/>
                      <a:tailEnd type="none" w="med" len="med"/>
                    </a:lnT>
                    <a:lnB w="15240" cap="flat" cmpd="sng" algn="ctr">
                      <a:solidFill>
                        <a:srgbClr val="000000"/>
                      </a:solidFill>
                      <a:prstDash val="solid"/>
                      <a:round/>
                      <a:headEnd type="none" w="med" len="med"/>
                      <a:tailEnd type="none" w="med" len="med"/>
                    </a:lnB>
                    <a:solidFill>
                      <a:srgbClr val="A5C9EB"/>
                    </a:solidFill>
                  </a:tcPr>
                </a:tc>
                <a:tc>
                  <a:txBody>
                    <a:bodyPr/>
                    <a:lstStyle/>
                    <a:p>
                      <a:pPr algn="l" rtl="0" fontAlgn="base">
                        <a:lnSpc>
                          <a:spcPts val="1350"/>
                        </a:lnSpc>
                        <a:buNone/>
                      </a:pPr>
                      <a:r>
                        <a:rPr lang="en-US" sz="700" b="0" i="0">
                          <a:solidFill>
                            <a:srgbClr val="000000"/>
                          </a:solidFill>
                          <a:effectLst/>
                          <a:latin typeface="Aptos" panose="020B0004020202020204" pitchFamily="34" charset="0"/>
                        </a:rPr>
                        <a:t>Pricing</a:t>
                      </a:r>
                      <a:r>
                        <a:rPr lang="en-US" sz="700" b="1" i="0">
                          <a:solidFill>
                            <a:srgbClr val="000000"/>
                          </a:solidFill>
                          <a:effectLst/>
                          <a:latin typeface="Aptos" panose="020B0004020202020204" pitchFamily="34" charset="0"/>
                        </a:rPr>
                        <a:t> </a:t>
                      </a:r>
                      <a:endParaRPr lang="en-US" sz="1200" b="1" i="0">
                        <a:effectLst/>
                      </a:endParaRPr>
                    </a:p>
                    <a:p>
                      <a:pPr algn="l" rtl="0" fontAlgn="base">
                        <a:lnSpc>
                          <a:spcPts val="1350"/>
                        </a:lnSpc>
                        <a:buNone/>
                      </a:pPr>
                      <a:r>
                        <a:rPr lang="en-US" sz="700" b="0" i="0">
                          <a:solidFill>
                            <a:srgbClr val="000000"/>
                          </a:solidFill>
                          <a:effectLst/>
                          <a:latin typeface="Aptos" panose="020B0004020202020204" pitchFamily="34" charset="0"/>
                        </a:rPr>
                        <a:t>(25%)</a:t>
                      </a:r>
                      <a:r>
                        <a:rPr lang="en-US" sz="700" b="1" i="0">
                          <a:solidFill>
                            <a:srgbClr val="000000"/>
                          </a:solidFill>
                          <a:effectLst/>
                          <a:latin typeface="Aptos" panose="020B0004020202020204" pitchFamily="34" charset="0"/>
                        </a:rPr>
                        <a:t> </a:t>
                      </a:r>
                      <a:endParaRPr lang="en-US" sz="1200" b="1" i="0">
                        <a:effectLst/>
                      </a:endParaRPr>
                    </a:p>
                  </a:txBody>
                  <a:tcPr marL="47783" marR="47783" marT="23891" marB="23891">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7620" cap="flat" cmpd="sng" algn="ctr">
                      <a:solidFill>
                        <a:srgbClr val="30E1CB"/>
                      </a:solidFill>
                      <a:prstDash val="solid"/>
                      <a:round/>
                      <a:headEnd type="none" w="med" len="med"/>
                      <a:tailEnd type="none" w="med" len="med"/>
                    </a:lnT>
                    <a:lnB w="15240" cap="flat" cmpd="sng" algn="ctr">
                      <a:solidFill>
                        <a:srgbClr val="000000"/>
                      </a:solidFill>
                      <a:prstDash val="solid"/>
                      <a:round/>
                      <a:headEnd type="none" w="med" len="med"/>
                      <a:tailEnd type="none" w="med" len="med"/>
                    </a:lnB>
                    <a:solidFill>
                      <a:srgbClr val="A5C9EB"/>
                    </a:solidFill>
                  </a:tcPr>
                </a:tc>
                <a:tc>
                  <a:txBody>
                    <a:bodyPr/>
                    <a:lstStyle/>
                    <a:p>
                      <a:pPr algn="l" rtl="0" fontAlgn="base">
                        <a:lnSpc>
                          <a:spcPts val="1350"/>
                        </a:lnSpc>
                        <a:buNone/>
                      </a:pPr>
                      <a:r>
                        <a:rPr lang="en-US" sz="700" b="0" i="0">
                          <a:solidFill>
                            <a:srgbClr val="000000"/>
                          </a:solidFill>
                          <a:effectLst/>
                          <a:latin typeface="Aptos" panose="020B0004020202020204" pitchFamily="34" charset="0"/>
                        </a:rPr>
                        <a:t>Weighted Score</a:t>
                      </a:r>
                      <a:r>
                        <a:rPr lang="en-US" sz="700" b="1" i="0">
                          <a:solidFill>
                            <a:srgbClr val="000000"/>
                          </a:solidFill>
                          <a:effectLst/>
                          <a:latin typeface="Aptos" panose="020B0004020202020204" pitchFamily="34" charset="0"/>
                        </a:rPr>
                        <a:t> </a:t>
                      </a:r>
                      <a:endParaRPr lang="en-US" sz="1200" b="1" i="0">
                        <a:effectLst/>
                      </a:endParaRPr>
                    </a:p>
                    <a:p>
                      <a:pPr algn="l" rtl="0" fontAlgn="base">
                        <a:lnSpc>
                          <a:spcPts val="1350"/>
                        </a:lnSpc>
                        <a:buNone/>
                      </a:pPr>
                      <a:r>
                        <a:rPr lang="en-US" sz="700" b="0" i="0">
                          <a:solidFill>
                            <a:srgbClr val="000000"/>
                          </a:solidFill>
                          <a:effectLst/>
                          <a:latin typeface="Aptos" panose="020B0004020202020204" pitchFamily="34" charset="0"/>
                        </a:rPr>
                        <a:t>(0-10)</a:t>
                      </a:r>
                      <a:r>
                        <a:rPr lang="en-US" sz="700" b="1" i="0">
                          <a:solidFill>
                            <a:srgbClr val="000000"/>
                          </a:solidFill>
                          <a:effectLst/>
                          <a:latin typeface="Aptos" panose="020B0004020202020204" pitchFamily="34" charset="0"/>
                        </a:rPr>
                        <a:t> </a:t>
                      </a:r>
                      <a:endParaRPr lang="en-US" sz="1200" b="1" i="0">
                        <a:effectLst/>
                      </a:endParaRPr>
                    </a:p>
                  </a:txBody>
                  <a:tcPr marL="47783" marR="47783" marT="23891" marB="23891">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7620" cap="flat" cmpd="sng" algn="ctr">
                      <a:solidFill>
                        <a:srgbClr val="B0E1CB"/>
                      </a:solidFill>
                      <a:prstDash val="solid"/>
                      <a:round/>
                      <a:headEnd type="none" w="med" len="med"/>
                      <a:tailEnd type="none" w="med" len="med"/>
                    </a:lnT>
                    <a:lnB w="15240" cap="flat" cmpd="sng" algn="ctr">
                      <a:solidFill>
                        <a:srgbClr val="000000"/>
                      </a:solidFill>
                      <a:prstDash val="solid"/>
                      <a:round/>
                      <a:headEnd type="none" w="med" len="med"/>
                      <a:tailEnd type="none" w="med" len="med"/>
                    </a:lnB>
                    <a:solidFill>
                      <a:srgbClr val="A5C9EB"/>
                    </a:solidFill>
                  </a:tcPr>
                </a:tc>
                <a:extLst>
                  <a:ext uri="{0D108BD9-81ED-4DB2-BD59-A6C34878D82A}">
                    <a16:rowId xmlns:a16="http://schemas.microsoft.com/office/drawing/2014/main" val="345511246"/>
                  </a:ext>
                </a:extLst>
              </a:tr>
              <a:tr h="199913">
                <a:tc>
                  <a:txBody>
                    <a:bodyPr/>
                    <a:lstStyle/>
                    <a:p>
                      <a:pPr algn="l" rtl="0" fontAlgn="base">
                        <a:lnSpc>
                          <a:spcPts val="1350"/>
                        </a:lnSpc>
                        <a:buNone/>
                      </a:pPr>
                      <a:r>
                        <a:rPr lang="en-US" sz="700" b="1" i="0">
                          <a:solidFill>
                            <a:srgbClr val="000000"/>
                          </a:solidFill>
                          <a:effectLst/>
                          <a:latin typeface="Aptos" panose="020B0004020202020204" pitchFamily="34" charset="0"/>
                        </a:rPr>
                        <a:t>Zendesk </a:t>
                      </a:r>
                      <a:endParaRPr lang="en-US" sz="1200" b="1" i="0">
                        <a:effectLst/>
                      </a:endParaRPr>
                    </a:p>
                  </a:txBody>
                  <a:tcPr marL="47783" marR="47783" marT="23891" marB="23891">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solidFill>
                      <a:srgbClr val="A5C9EB"/>
                    </a:solidFill>
                  </a:tcPr>
                </a:tc>
                <a:tc>
                  <a:txBody>
                    <a:bodyPr/>
                    <a:lstStyle/>
                    <a:p>
                      <a:pPr algn="l" rtl="0" fontAlgn="base">
                        <a:lnSpc>
                          <a:spcPts val="1350"/>
                        </a:lnSpc>
                        <a:buNone/>
                      </a:pPr>
                      <a:r>
                        <a:rPr lang="en-US" sz="700" b="0" i="0">
                          <a:solidFill>
                            <a:srgbClr val="000000"/>
                          </a:solidFill>
                          <a:effectLst/>
                          <a:latin typeface="Aptos" panose="020B0004020202020204" pitchFamily="34" charset="0"/>
                        </a:rPr>
                        <a:t>10 </a:t>
                      </a:r>
                      <a:endParaRPr lang="en-US" sz="1200" b="0" i="0">
                        <a:effectLst/>
                      </a:endParaRPr>
                    </a:p>
                  </a:txBody>
                  <a:tcPr marL="47783" marR="47783" marT="23891" marB="23891">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noFill/>
                  </a:tcPr>
                </a:tc>
                <a:tc>
                  <a:txBody>
                    <a:bodyPr/>
                    <a:lstStyle/>
                    <a:p>
                      <a:pPr algn="l" rtl="0" fontAlgn="base">
                        <a:lnSpc>
                          <a:spcPts val="1350"/>
                        </a:lnSpc>
                        <a:buNone/>
                      </a:pPr>
                      <a:r>
                        <a:rPr lang="en-US" sz="700" b="0" i="0">
                          <a:solidFill>
                            <a:srgbClr val="000000"/>
                          </a:solidFill>
                          <a:effectLst/>
                          <a:latin typeface="Aptos" panose="020B0004020202020204" pitchFamily="34" charset="0"/>
                        </a:rPr>
                        <a:t>8 </a:t>
                      </a:r>
                      <a:endParaRPr lang="en-US" sz="1200" b="0" i="0">
                        <a:effectLst/>
                      </a:endParaRPr>
                    </a:p>
                  </a:txBody>
                  <a:tcPr marL="47783" marR="47783" marT="23891" marB="23891">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noFill/>
                  </a:tcPr>
                </a:tc>
                <a:tc>
                  <a:txBody>
                    <a:bodyPr/>
                    <a:lstStyle/>
                    <a:p>
                      <a:pPr algn="l" rtl="0" fontAlgn="base">
                        <a:lnSpc>
                          <a:spcPts val="1350"/>
                        </a:lnSpc>
                        <a:buNone/>
                      </a:pPr>
                      <a:r>
                        <a:rPr lang="en-US" sz="700" b="0" i="0">
                          <a:solidFill>
                            <a:srgbClr val="000000"/>
                          </a:solidFill>
                          <a:effectLst/>
                          <a:latin typeface="Aptos" panose="020B0004020202020204" pitchFamily="34" charset="0"/>
                        </a:rPr>
                        <a:t>10 </a:t>
                      </a:r>
                      <a:endParaRPr lang="en-US" sz="1200" b="0" i="0">
                        <a:effectLst/>
                      </a:endParaRPr>
                    </a:p>
                  </a:txBody>
                  <a:tcPr marL="47783" marR="47783" marT="23891" marB="23891">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noFill/>
                  </a:tcPr>
                </a:tc>
                <a:tc>
                  <a:txBody>
                    <a:bodyPr/>
                    <a:lstStyle/>
                    <a:p>
                      <a:pPr algn="l" rtl="0" fontAlgn="base">
                        <a:lnSpc>
                          <a:spcPts val="1350"/>
                        </a:lnSpc>
                        <a:buNone/>
                      </a:pPr>
                      <a:r>
                        <a:rPr lang="en-US" sz="700" b="0" i="0">
                          <a:solidFill>
                            <a:srgbClr val="000000"/>
                          </a:solidFill>
                          <a:effectLst/>
                          <a:latin typeface="Aptos" panose="020B0004020202020204" pitchFamily="34" charset="0"/>
                        </a:rPr>
                        <a:t>10 </a:t>
                      </a:r>
                      <a:endParaRPr lang="en-US" sz="1200" b="0" i="0">
                        <a:effectLst/>
                      </a:endParaRPr>
                    </a:p>
                  </a:txBody>
                  <a:tcPr marL="47783" marR="47783" marT="23891" marB="23891">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noFill/>
                  </a:tcPr>
                </a:tc>
                <a:tc>
                  <a:txBody>
                    <a:bodyPr/>
                    <a:lstStyle/>
                    <a:p>
                      <a:pPr algn="l" rtl="0" fontAlgn="base">
                        <a:lnSpc>
                          <a:spcPts val="1350"/>
                        </a:lnSpc>
                        <a:buNone/>
                      </a:pPr>
                      <a:r>
                        <a:rPr lang="en-US" sz="700" b="0" i="0">
                          <a:solidFill>
                            <a:srgbClr val="000000"/>
                          </a:solidFill>
                          <a:effectLst/>
                          <a:latin typeface="Aptos" panose="020B0004020202020204" pitchFamily="34" charset="0"/>
                        </a:rPr>
                        <a:t>3 </a:t>
                      </a:r>
                      <a:endParaRPr lang="en-US" sz="1200" b="0" i="0">
                        <a:effectLst/>
                      </a:endParaRPr>
                    </a:p>
                  </a:txBody>
                  <a:tcPr marL="47783" marR="47783" marT="23891" marB="23891">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noFill/>
                  </a:tcPr>
                </a:tc>
                <a:tc>
                  <a:txBody>
                    <a:bodyPr/>
                    <a:lstStyle/>
                    <a:p>
                      <a:pPr algn="l" rtl="0" fontAlgn="base">
                        <a:lnSpc>
                          <a:spcPts val="1350"/>
                        </a:lnSpc>
                        <a:buNone/>
                      </a:pPr>
                      <a:r>
                        <a:rPr lang="en-US" sz="700" b="0" i="0">
                          <a:solidFill>
                            <a:srgbClr val="000000"/>
                          </a:solidFill>
                          <a:effectLst/>
                          <a:latin typeface="Aptos" panose="020B0004020202020204" pitchFamily="34" charset="0"/>
                        </a:rPr>
                        <a:t>7.85 </a:t>
                      </a:r>
                      <a:endParaRPr lang="en-US" sz="1200" b="0" i="0">
                        <a:effectLst/>
                      </a:endParaRPr>
                    </a:p>
                  </a:txBody>
                  <a:tcPr marL="47783" marR="47783" marT="23891" marB="23891">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25312171"/>
                  </a:ext>
                </a:extLst>
              </a:tr>
              <a:tr h="199913">
                <a:tc>
                  <a:txBody>
                    <a:bodyPr/>
                    <a:lstStyle/>
                    <a:p>
                      <a:pPr algn="l" rtl="0" fontAlgn="base">
                        <a:lnSpc>
                          <a:spcPts val="1200"/>
                        </a:lnSpc>
                        <a:buNone/>
                      </a:pPr>
                      <a:r>
                        <a:rPr lang="en-US" sz="700" b="1" i="0">
                          <a:solidFill>
                            <a:srgbClr val="000000"/>
                          </a:solidFill>
                          <a:effectLst/>
                          <a:latin typeface="Aptos" panose="020B0004020202020204" pitchFamily="34" charset="0"/>
                        </a:rPr>
                        <a:t>FreshService </a:t>
                      </a:r>
                      <a:endParaRPr lang="en-US" sz="1200" b="1" i="0">
                        <a:effectLst/>
                      </a:endParaRPr>
                    </a:p>
                  </a:txBody>
                  <a:tcPr marL="47783" marR="47783" marT="23891" marB="23891">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7620" cap="flat" cmpd="sng" algn="ctr">
                      <a:solidFill>
                        <a:srgbClr val="30F9CB"/>
                      </a:solidFill>
                      <a:prstDash val="solid"/>
                      <a:round/>
                      <a:headEnd type="none" w="med" len="med"/>
                      <a:tailEnd type="none" w="med" len="med"/>
                    </a:lnB>
                    <a:solidFill>
                      <a:srgbClr val="A5C9EB"/>
                    </a:solidFill>
                  </a:tcPr>
                </a:tc>
                <a:tc>
                  <a:txBody>
                    <a:bodyPr/>
                    <a:lstStyle/>
                    <a:p>
                      <a:pPr algn="l" rtl="0" fontAlgn="base">
                        <a:lnSpc>
                          <a:spcPts val="1350"/>
                        </a:lnSpc>
                        <a:buNone/>
                      </a:pPr>
                      <a:r>
                        <a:rPr lang="en-US" sz="700" b="0" i="0">
                          <a:solidFill>
                            <a:srgbClr val="000000"/>
                          </a:solidFill>
                          <a:effectLst/>
                          <a:latin typeface="Aptos" panose="020B0004020202020204" pitchFamily="34" charset="0"/>
                        </a:rPr>
                        <a:t>9 </a:t>
                      </a:r>
                      <a:endParaRPr lang="en-US" sz="1200" b="0" i="0">
                        <a:effectLst/>
                      </a:endParaRPr>
                    </a:p>
                  </a:txBody>
                  <a:tcPr marL="47783" marR="47783" marT="23891" marB="23891">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7620" cap="flat" cmpd="sng" algn="ctr">
                      <a:solidFill>
                        <a:srgbClr val="D0FCCB"/>
                      </a:solidFill>
                      <a:prstDash val="solid"/>
                      <a:round/>
                      <a:headEnd type="none" w="med" len="med"/>
                      <a:tailEnd type="none" w="med" len="med"/>
                    </a:lnB>
                    <a:noFill/>
                  </a:tcPr>
                </a:tc>
                <a:tc>
                  <a:txBody>
                    <a:bodyPr/>
                    <a:lstStyle/>
                    <a:p>
                      <a:pPr algn="l" rtl="0" fontAlgn="base">
                        <a:lnSpc>
                          <a:spcPts val="1350"/>
                        </a:lnSpc>
                        <a:buNone/>
                      </a:pPr>
                      <a:r>
                        <a:rPr lang="en-US" sz="700" b="0" i="0">
                          <a:solidFill>
                            <a:srgbClr val="000000"/>
                          </a:solidFill>
                          <a:effectLst/>
                          <a:latin typeface="Aptos" panose="020B0004020202020204" pitchFamily="34" charset="0"/>
                        </a:rPr>
                        <a:t>9 </a:t>
                      </a:r>
                      <a:endParaRPr lang="en-US" sz="1200" b="0" i="0">
                        <a:effectLst/>
                      </a:endParaRPr>
                    </a:p>
                  </a:txBody>
                  <a:tcPr marL="47783" marR="47783" marT="23891" marB="23891">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7620" cap="flat" cmpd="sng" algn="ctr">
                      <a:solidFill>
                        <a:srgbClr val="70FFCB"/>
                      </a:solidFill>
                      <a:prstDash val="solid"/>
                      <a:round/>
                      <a:headEnd type="none" w="med" len="med"/>
                      <a:tailEnd type="none" w="med" len="med"/>
                    </a:lnB>
                    <a:noFill/>
                  </a:tcPr>
                </a:tc>
                <a:tc>
                  <a:txBody>
                    <a:bodyPr/>
                    <a:lstStyle/>
                    <a:p>
                      <a:pPr algn="l" rtl="0" fontAlgn="base">
                        <a:lnSpc>
                          <a:spcPts val="1350"/>
                        </a:lnSpc>
                        <a:buNone/>
                      </a:pPr>
                      <a:r>
                        <a:rPr lang="en-US" sz="700" b="0" i="0">
                          <a:solidFill>
                            <a:srgbClr val="000000"/>
                          </a:solidFill>
                          <a:effectLst/>
                          <a:latin typeface="Aptos" panose="020B0004020202020204" pitchFamily="34" charset="0"/>
                        </a:rPr>
                        <a:t>10 </a:t>
                      </a:r>
                      <a:endParaRPr lang="en-US" sz="1200" b="0" i="0">
                        <a:effectLst/>
                      </a:endParaRPr>
                    </a:p>
                  </a:txBody>
                  <a:tcPr marL="47783" marR="47783" marT="23891" marB="23891">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7620" cap="flat" cmpd="sng" algn="ctr">
                      <a:solidFill>
                        <a:srgbClr val="1000CC"/>
                      </a:solidFill>
                      <a:prstDash val="solid"/>
                      <a:round/>
                      <a:headEnd type="none" w="med" len="med"/>
                      <a:tailEnd type="none" w="med" len="med"/>
                    </a:lnB>
                    <a:noFill/>
                  </a:tcPr>
                </a:tc>
                <a:tc>
                  <a:txBody>
                    <a:bodyPr/>
                    <a:lstStyle/>
                    <a:p>
                      <a:pPr algn="l" rtl="0" fontAlgn="base">
                        <a:lnSpc>
                          <a:spcPts val="1350"/>
                        </a:lnSpc>
                        <a:buNone/>
                      </a:pPr>
                      <a:r>
                        <a:rPr lang="en-US" sz="700" b="0" i="0">
                          <a:solidFill>
                            <a:srgbClr val="000000"/>
                          </a:solidFill>
                          <a:effectLst/>
                          <a:latin typeface="Aptos" panose="020B0004020202020204" pitchFamily="34" charset="0"/>
                        </a:rPr>
                        <a:t>8 </a:t>
                      </a:r>
                      <a:endParaRPr lang="en-US" sz="1200" b="0" i="0">
                        <a:effectLst/>
                      </a:endParaRPr>
                    </a:p>
                  </a:txBody>
                  <a:tcPr marL="47783" marR="47783" marT="23891" marB="23891">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7620" cap="flat" cmpd="sng" algn="ctr">
                      <a:solidFill>
                        <a:srgbClr val="1001CC"/>
                      </a:solidFill>
                      <a:prstDash val="solid"/>
                      <a:round/>
                      <a:headEnd type="none" w="med" len="med"/>
                      <a:tailEnd type="none" w="med" len="med"/>
                    </a:lnB>
                    <a:noFill/>
                  </a:tcPr>
                </a:tc>
                <a:tc>
                  <a:txBody>
                    <a:bodyPr/>
                    <a:lstStyle/>
                    <a:p>
                      <a:pPr algn="l" rtl="0" fontAlgn="base">
                        <a:lnSpc>
                          <a:spcPts val="1350"/>
                        </a:lnSpc>
                        <a:buNone/>
                      </a:pPr>
                      <a:r>
                        <a:rPr lang="en-US" sz="700" b="0" i="0">
                          <a:solidFill>
                            <a:srgbClr val="000000"/>
                          </a:solidFill>
                          <a:effectLst/>
                          <a:latin typeface="Aptos" panose="020B0004020202020204" pitchFamily="34" charset="0"/>
                        </a:rPr>
                        <a:t>7 </a:t>
                      </a:r>
                      <a:endParaRPr lang="en-US" sz="1200" b="0" i="0">
                        <a:effectLst/>
                      </a:endParaRPr>
                    </a:p>
                  </a:txBody>
                  <a:tcPr marL="47783" marR="47783" marT="23891" marB="23891">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7620" cap="flat" cmpd="sng" algn="ctr">
                      <a:solidFill>
                        <a:srgbClr val="3001CC"/>
                      </a:solidFill>
                      <a:prstDash val="solid"/>
                      <a:round/>
                      <a:headEnd type="none" w="med" len="med"/>
                      <a:tailEnd type="none" w="med" len="med"/>
                    </a:lnB>
                    <a:noFill/>
                  </a:tcPr>
                </a:tc>
                <a:tc>
                  <a:txBody>
                    <a:bodyPr/>
                    <a:lstStyle/>
                    <a:p>
                      <a:pPr algn="l" rtl="0" fontAlgn="base">
                        <a:lnSpc>
                          <a:spcPts val="1350"/>
                        </a:lnSpc>
                        <a:buNone/>
                      </a:pPr>
                      <a:r>
                        <a:rPr lang="en-US" sz="700" b="0" i="0">
                          <a:solidFill>
                            <a:srgbClr val="000000"/>
                          </a:solidFill>
                          <a:effectLst/>
                          <a:latin typeface="Aptos" panose="020B0004020202020204" pitchFamily="34" charset="0"/>
                        </a:rPr>
                        <a:t>8.7 </a:t>
                      </a:r>
                      <a:endParaRPr lang="en-US" sz="1200" b="0" i="0">
                        <a:effectLst/>
                      </a:endParaRPr>
                    </a:p>
                  </a:txBody>
                  <a:tcPr marL="47783" marR="47783" marT="23891" marB="23891">
                    <a:lnL w="1524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7620" cap="flat" cmpd="sng" algn="ctr">
                      <a:solidFill>
                        <a:srgbClr val="3007CC"/>
                      </a:solidFill>
                      <a:prstDash val="solid"/>
                      <a:round/>
                      <a:headEnd type="none" w="med" len="med"/>
                      <a:tailEnd type="none" w="med" len="med"/>
                    </a:lnB>
                    <a:noFill/>
                  </a:tcPr>
                </a:tc>
                <a:extLst>
                  <a:ext uri="{0D108BD9-81ED-4DB2-BD59-A6C34878D82A}">
                    <a16:rowId xmlns:a16="http://schemas.microsoft.com/office/drawing/2014/main" val="1020621237"/>
                  </a:ext>
                </a:extLst>
              </a:tr>
            </a:tbl>
          </a:graphicData>
        </a:graphic>
      </p:graphicFrame>
    </p:spTree>
    <p:extLst>
      <p:ext uri="{BB962C8B-B14F-4D97-AF65-F5344CB8AC3E}">
        <p14:creationId xmlns:p14="http://schemas.microsoft.com/office/powerpoint/2010/main" val="881839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B21302-E0A1-D7D3-B2EF-6780C85B68A0}"/>
              </a:ext>
            </a:extLst>
          </p:cNvPr>
          <p:cNvPicPr>
            <a:picLocks noChangeAspect="1"/>
          </p:cNvPicPr>
          <p:nvPr/>
        </p:nvPicPr>
        <p:blipFill>
          <a:blip r:embed="rId2">
            <a:duotone>
              <a:schemeClr val="bg2">
                <a:shade val="45000"/>
                <a:satMod val="135000"/>
              </a:schemeClr>
              <a:prstClr val="white"/>
            </a:duotone>
          </a:blip>
          <a:srcRect r="9085" b="23384"/>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B7DBF2-6064-E1C1-6099-4B9D5A37FF80}"/>
              </a:ext>
            </a:extLst>
          </p:cNvPr>
          <p:cNvSpPr>
            <a:spLocks noGrp="1"/>
          </p:cNvSpPr>
          <p:nvPr>
            <p:ph type="title"/>
          </p:nvPr>
        </p:nvSpPr>
        <p:spPr>
          <a:xfrm>
            <a:off x="838200" y="365125"/>
            <a:ext cx="10515600" cy="1325563"/>
          </a:xfrm>
        </p:spPr>
        <p:txBody>
          <a:bodyPr>
            <a:normAutofit/>
          </a:bodyPr>
          <a:lstStyle/>
          <a:p>
            <a:r>
              <a:rPr lang="en-US"/>
              <a:t>Implementation Plan</a:t>
            </a:r>
          </a:p>
        </p:txBody>
      </p:sp>
      <p:graphicFrame>
        <p:nvGraphicFramePr>
          <p:cNvPr id="13" name="Content Placeholder 2">
            <a:extLst>
              <a:ext uri="{FF2B5EF4-FFF2-40B4-BE49-F238E27FC236}">
                <a16:creationId xmlns:a16="http://schemas.microsoft.com/office/drawing/2014/main" id="{740B935F-77F4-C797-CDD0-92487C91408F}"/>
              </a:ext>
            </a:extLst>
          </p:cNvPr>
          <p:cNvGraphicFramePr>
            <a:graphicFrameLocks noGrp="1"/>
          </p:cNvGraphicFramePr>
          <p:nvPr>
            <p:ph idx="1"/>
            <p:extLst>
              <p:ext uri="{D42A27DB-BD31-4B8C-83A1-F6EECF244321}">
                <p14:modId xmlns:p14="http://schemas.microsoft.com/office/powerpoint/2010/main" val="246673148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3247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FDE554-E2E2-FFD1-F6B4-50B1B41D4369}"/>
              </a:ext>
            </a:extLst>
          </p:cNvPr>
          <p:cNvSpPr>
            <a:spLocks noGrp="1"/>
          </p:cNvSpPr>
          <p:nvPr>
            <p:ph type="title"/>
          </p:nvPr>
        </p:nvSpPr>
        <p:spPr>
          <a:xfrm>
            <a:off x="630936" y="640823"/>
            <a:ext cx="3419856" cy="5583148"/>
          </a:xfrm>
        </p:spPr>
        <p:txBody>
          <a:bodyPr anchor="ctr">
            <a:normAutofit/>
          </a:bodyPr>
          <a:lstStyle/>
          <a:p>
            <a:r>
              <a:rPr lang="en-CA" sz="5400"/>
              <a:t>Help Desk Workflow and Procedures</a:t>
            </a:r>
          </a:p>
        </p:txBody>
      </p:sp>
      <p:sp>
        <p:nvSpPr>
          <p:cNvPr id="26"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6" descr="A screenshot of a diagram&#10;&#10;Description automatically generated, Picture">
            <a:extLst>
              <a:ext uri="{FF2B5EF4-FFF2-40B4-BE49-F238E27FC236}">
                <a16:creationId xmlns:a16="http://schemas.microsoft.com/office/drawing/2014/main" id="{CCA37E08-052B-66B2-AA30-B9554810AE8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630936"/>
            <a:ext cx="6633274" cy="391363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D156317-47B9-0BB7-1C78-A6F127A5E4A4}"/>
              </a:ext>
            </a:extLst>
          </p:cNvPr>
          <p:cNvSpPr>
            <a:spLocks noGrp="1"/>
          </p:cNvSpPr>
          <p:nvPr>
            <p:ph idx="1"/>
          </p:nvPr>
        </p:nvSpPr>
        <p:spPr>
          <a:xfrm>
            <a:off x="4654296" y="4798577"/>
            <a:ext cx="6894576" cy="1428487"/>
          </a:xfrm>
        </p:spPr>
        <p:txBody>
          <a:bodyPr anchor="t">
            <a:normAutofit/>
          </a:bodyPr>
          <a:lstStyle/>
          <a:p>
            <a:r>
              <a:rPr lang="en-CA" sz="1500"/>
              <a:t>Incoming tickets a</a:t>
            </a:r>
            <a:r>
              <a:rPr lang="en-US" sz="1500" b="0" i="0">
                <a:effectLst/>
                <a:latin typeface="WordVisi_MSFontService"/>
              </a:rPr>
              <a:t>re auto-triaged based on keywords, severity, and request type</a:t>
            </a:r>
          </a:p>
          <a:p>
            <a:r>
              <a:rPr lang="en-US" sz="1500"/>
              <a:t>SLAs: Low Priority: 48-hour response Medium: 24 hours High: 8 hours or less </a:t>
            </a:r>
          </a:p>
          <a:p>
            <a:r>
              <a:rPr lang="en-US" sz="1500" b="0" i="0">
                <a:effectLst/>
                <a:latin typeface="Calibri" panose="020F0502020204030204" pitchFamily="34" charset="0"/>
              </a:rPr>
              <a:t>Tickets unresolved within SLA auto-escalate.</a:t>
            </a:r>
          </a:p>
          <a:p>
            <a:pPr marL="0" indent="0">
              <a:buNone/>
            </a:pPr>
            <a:endParaRPr lang="en-US" sz="1500"/>
          </a:p>
          <a:p>
            <a:endParaRPr lang="en-CA" sz="1500"/>
          </a:p>
        </p:txBody>
      </p:sp>
    </p:spTree>
    <p:extLst>
      <p:ext uri="{BB962C8B-B14F-4D97-AF65-F5344CB8AC3E}">
        <p14:creationId xmlns:p14="http://schemas.microsoft.com/office/powerpoint/2010/main" val="2976319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81B7DD-889A-E8D7-BB15-11FA6159C7A0}"/>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Budgeting</a:t>
            </a:r>
            <a:endParaRPr lang="en-CA" sz="4000">
              <a:solidFill>
                <a:srgbClr val="FFFFFF"/>
              </a:solidFill>
            </a:endParaRPr>
          </a:p>
        </p:txBody>
      </p:sp>
      <p:graphicFrame>
        <p:nvGraphicFramePr>
          <p:cNvPr id="5" name="Content Placeholder 2">
            <a:extLst>
              <a:ext uri="{FF2B5EF4-FFF2-40B4-BE49-F238E27FC236}">
                <a16:creationId xmlns:a16="http://schemas.microsoft.com/office/drawing/2014/main" id="{60A4F541-D631-2A0E-A973-D7318CF661E0}"/>
              </a:ext>
            </a:extLst>
          </p:cNvPr>
          <p:cNvGraphicFramePr>
            <a:graphicFrameLocks noGrp="1"/>
          </p:cNvGraphicFramePr>
          <p:nvPr>
            <p:ph idx="1"/>
            <p:extLst>
              <p:ext uri="{D42A27DB-BD31-4B8C-83A1-F6EECF244321}">
                <p14:modId xmlns:p14="http://schemas.microsoft.com/office/powerpoint/2010/main" val="293848135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140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78FA18F-713E-6598-7906-65F38A02805F}"/>
              </a:ext>
            </a:extLst>
          </p:cNvPr>
          <p:cNvPicPr>
            <a:picLocks noChangeAspect="1"/>
          </p:cNvPicPr>
          <p:nvPr/>
        </p:nvPicPr>
        <p:blipFill>
          <a:blip r:embed="rId2">
            <a:duotone>
              <a:schemeClr val="bg2">
                <a:shade val="45000"/>
                <a:satMod val="135000"/>
              </a:schemeClr>
              <a:prstClr val="white"/>
            </a:duotone>
          </a:blip>
          <a:srcRect t="23278" r="9085" b="-7"/>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3AA3BA-5847-0A4D-03A3-6FB9B5024CAA}"/>
              </a:ext>
            </a:extLst>
          </p:cNvPr>
          <p:cNvSpPr>
            <a:spLocks noGrp="1"/>
          </p:cNvSpPr>
          <p:nvPr>
            <p:ph type="title"/>
          </p:nvPr>
        </p:nvSpPr>
        <p:spPr>
          <a:xfrm>
            <a:off x="838200" y="365125"/>
            <a:ext cx="10515600" cy="1325563"/>
          </a:xfrm>
        </p:spPr>
        <p:txBody>
          <a:bodyPr>
            <a:normAutofit/>
          </a:bodyPr>
          <a:lstStyle/>
          <a:p>
            <a:r>
              <a:rPr lang="en-US"/>
              <a:t>Budgeting (</a:t>
            </a:r>
            <a:r>
              <a:rPr lang="en-US" err="1"/>
              <a:t>cont</a:t>
            </a:r>
            <a:r>
              <a:rPr lang="en-US"/>
              <a:t>')</a:t>
            </a:r>
          </a:p>
        </p:txBody>
      </p:sp>
      <p:graphicFrame>
        <p:nvGraphicFramePr>
          <p:cNvPr id="5" name="Content Placeholder 2">
            <a:extLst>
              <a:ext uri="{FF2B5EF4-FFF2-40B4-BE49-F238E27FC236}">
                <a16:creationId xmlns:a16="http://schemas.microsoft.com/office/drawing/2014/main" id="{E6E390F2-709F-B841-CD02-14FFECFF2316}"/>
              </a:ext>
            </a:extLst>
          </p:cNvPr>
          <p:cNvGraphicFramePr>
            <a:graphicFrameLocks noGrp="1"/>
          </p:cNvGraphicFramePr>
          <p:nvPr>
            <p:ph idx="1"/>
            <p:extLst>
              <p:ext uri="{D42A27DB-BD31-4B8C-83A1-F6EECF244321}">
                <p14:modId xmlns:p14="http://schemas.microsoft.com/office/powerpoint/2010/main" val="428295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1989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CSTN Final Presentation</vt:lpstr>
      <vt:lpstr>Agenda</vt:lpstr>
      <vt:lpstr>Problem Definition</vt:lpstr>
      <vt:lpstr>FreshService</vt:lpstr>
      <vt:lpstr>Evaluation Criteria</vt:lpstr>
      <vt:lpstr>Implementation Plan</vt:lpstr>
      <vt:lpstr>Help Desk Workflow and Procedures</vt:lpstr>
      <vt:lpstr>Budgeting</vt:lpstr>
      <vt:lpstr>Budgeting (cont')</vt:lpstr>
      <vt:lpstr>Proposal Milestones</vt:lpstr>
      <vt:lpstr>Timelines</vt:lpstr>
      <vt:lpstr>Risks &amp; Contingencies</vt:lpstr>
      <vt:lpstr>Sustainability Plan</vt:lpstr>
      <vt:lpstr>Conclusion</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Gordon,Jack</dc:creator>
  <cp:revision>3</cp:revision>
  <dcterms:created xsi:type="dcterms:W3CDTF">2025-04-07T11:50:09Z</dcterms:created>
  <dcterms:modified xsi:type="dcterms:W3CDTF">2025-04-09T12:13:06Z</dcterms:modified>
</cp:coreProperties>
</file>