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5" r:id="rId3"/>
    <p:sldId id="264" r:id="rId4"/>
    <p:sldId id="263" r:id="rId5"/>
    <p:sldId id="262" r:id="rId6"/>
    <p:sldId id="261" r:id="rId7"/>
    <p:sldId id="260" r:id="rId8"/>
    <p:sldId id="259" r:id="rId9"/>
    <p:sldId id="258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276499-C99B-D1CE-14EA-400C59D49EDC}" v="120" dt="2024-11-12T13:25:25.020"/>
    <p1510:client id="{A842571B-096C-4171-9800-803386E39E52}" v="505" dt="2024-11-13T04:04:39.3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ily  Wall" userId="DmdLl9xMjre6a2I6r3i80qlp/On8sd6mABLGYQu9njk=" providerId="None" clId="Web-{A842571B-096C-4171-9800-803386E39E52}"/>
    <pc:docChg chg="modSld">
      <pc:chgData name="Reily  Wall" userId="DmdLl9xMjre6a2I6r3i80qlp/On8sd6mABLGYQu9njk=" providerId="None" clId="Web-{A842571B-096C-4171-9800-803386E39E52}" dt="2024-11-13T04:04:37.844" v="500" actId="20577"/>
      <pc:docMkLst>
        <pc:docMk/>
      </pc:docMkLst>
      <pc:sldChg chg="modSp">
        <pc:chgData name="Reily  Wall" userId="DmdLl9xMjre6a2I6r3i80qlp/On8sd6mABLGYQu9njk=" providerId="None" clId="Web-{A842571B-096C-4171-9800-803386E39E52}" dt="2024-11-13T04:04:37.844" v="500" actId="20577"/>
        <pc:sldMkLst>
          <pc:docMk/>
          <pc:sldMk cId="1569092228" sldId="262"/>
        </pc:sldMkLst>
        <pc:spChg chg="mod">
          <ac:chgData name="Reily  Wall" userId="DmdLl9xMjre6a2I6r3i80qlp/On8sd6mABLGYQu9njk=" providerId="None" clId="Web-{A842571B-096C-4171-9800-803386E39E52}" dt="2024-11-13T04:04:37.844" v="500" actId="20577"/>
          <ac:spMkLst>
            <pc:docMk/>
            <pc:sldMk cId="1569092228" sldId="262"/>
            <ac:spMk id="3" creationId="{2DDCDDF7-FCEC-CCBB-31E0-EE53A75A04EC}"/>
          </ac:spMkLst>
        </pc:spChg>
      </pc:sldChg>
      <pc:sldChg chg="modSp">
        <pc:chgData name="Reily  Wall" userId="DmdLl9xMjre6a2I6r3i80qlp/On8sd6mABLGYQu9njk=" providerId="None" clId="Web-{A842571B-096C-4171-9800-803386E39E52}" dt="2024-11-13T04:03:14.388" v="442" actId="20577"/>
        <pc:sldMkLst>
          <pc:docMk/>
          <pc:sldMk cId="1011079812" sldId="263"/>
        </pc:sldMkLst>
        <pc:spChg chg="mod">
          <ac:chgData name="Reily  Wall" userId="DmdLl9xMjre6a2I6r3i80qlp/On8sd6mABLGYQu9njk=" providerId="None" clId="Web-{A842571B-096C-4171-9800-803386E39E52}" dt="2024-11-13T04:03:14.388" v="442" actId="20577"/>
          <ac:spMkLst>
            <pc:docMk/>
            <pc:sldMk cId="1011079812" sldId="263"/>
            <ac:spMk id="3" creationId="{78967640-1F3D-5794-EBDE-20ED5126C0C4}"/>
          </ac:spMkLst>
        </pc:spChg>
      </pc:sldChg>
      <pc:sldChg chg="modSp">
        <pc:chgData name="Reily  Wall" userId="DmdLl9xMjre6a2I6r3i80qlp/On8sd6mABLGYQu9njk=" providerId="None" clId="Web-{A842571B-096C-4171-9800-803386E39E52}" dt="2024-11-13T03:07:52.378" v="195" actId="20577"/>
        <pc:sldMkLst>
          <pc:docMk/>
          <pc:sldMk cId="2065804470" sldId="264"/>
        </pc:sldMkLst>
        <pc:spChg chg="mod">
          <ac:chgData name="Reily  Wall" userId="DmdLl9xMjre6a2I6r3i80qlp/On8sd6mABLGYQu9njk=" providerId="None" clId="Web-{A842571B-096C-4171-9800-803386E39E52}" dt="2024-11-13T03:06:52.642" v="117" actId="20577"/>
          <ac:spMkLst>
            <pc:docMk/>
            <pc:sldMk cId="2065804470" sldId="264"/>
            <ac:spMk id="2" creationId="{F681F621-B846-EBC0-34F3-83E33449D141}"/>
          </ac:spMkLst>
        </pc:spChg>
        <pc:spChg chg="mod">
          <ac:chgData name="Reily  Wall" userId="DmdLl9xMjre6a2I6r3i80qlp/On8sd6mABLGYQu9njk=" providerId="None" clId="Web-{A842571B-096C-4171-9800-803386E39E52}" dt="2024-11-13T03:07:52.378" v="195" actId="20577"/>
          <ac:spMkLst>
            <pc:docMk/>
            <pc:sldMk cId="2065804470" sldId="264"/>
            <ac:spMk id="3" creationId="{65C36E96-4590-7728-59A7-A6D913BF8280}"/>
          </ac:spMkLst>
        </pc:spChg>
      </pc:sldChg>
      <pc:sldChg chg="modSp">
        <pc:chgData name="Reily  Wall" userId="DmdLl9xMjre6a2I6r3i80qlp/On8sd6mABLGYQu9njk=" providerId="None" clId="Web-{A842571B-096C-4171-9800-803386E39E52}" dt="2024-11-13T03:08:25.441" v="199" actId="20577"/>
        <pc:sldMkLst>
          <pc:docMk/>
          <pc:sldMk cId="3949529839" sldId="265"/>
        </pc:sldMkLst>
        <pc:spChg chg="mod">
          <ac:chgData name="Reily  Wall" userId="DmdLl9xMjre6a2I6r3i80qlp/On8sd6mABLGYQu9njk=" providerId="None" clId="Web-{A842571B-096C-4171-9800-803386E39E52}" dt="2024-11-13T03:08:25.441" v="199" actId="20577"/>
          <ac:spMkLst>
            <pc:docMk/>
            <pc:sldMk cId="3949529839" sldId="265"/>
            <ac:spMk id="3" creationId="{C788F0F9-925C-7205-8D21-B478AFBE1F6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63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00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0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36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91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25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49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79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23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7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72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4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aide.github.io/" TargetMode="External"/><Relationship Id="rId2" Type="http://schemas.openxmlformats.org/officeDocument/2006/relationships/hyperlink" Target="https://learn.microsoft.com/en-us/previous-versions/windows/it-pro/windows-10/security/threat-protection/auditing/audit-system-integrit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ckify.com/linux-logs" TargetMode="External"/><Relationship Id="rId4" Type="http://schemas.openxmlformats.org/officeDocument/2006/relationships/hyperlink" Target="https://www.isaca.org/resources/isaca-journal/issues/2015/volume-4/auditing-linuxunix-server-operatingsyste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2B4CD28-604D-4D9D-89A8-12FAC7245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99AF245A-9367-608B-2F6C-E1029F7E36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279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9AD5DBC-DEC2-48AB-A2B9-164512BE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7424">
            <a:off x="496546" y="475905"/>
            <a:ext cx="5522001" cy="2792916"/>
          </a:xfrm>
          <a:custGeom>
            <a:avLst/>
            <a:gdLst>
              <a:gd name="connsiteX0" fmla="*/ 891379 w 4662985"/>
              <a:gd name="connsiteY0" fmla="*/ 1591181 h 1931508"/>
              <a:gd name="connsiteX1" fmla="*/ 126235 w 4662985"/>
              <a:gd name="connsiteY1" fmla="*/ 1242280 h 1931508"/>
              <a:gd name="connsiteX2" fmla="*/ 8887 w 4662985"/>
              <a:gd name="connsiteY2" fmla="*/ 549241 h 1931508"/>
              <a:gd name="connsiteX3" fmla="*/ 481994 w 4662985"/>
              <a:gd name="connsiteY3" fmla="*/ 38891 h 1931508"/>
              <a:gd name="connsiteX4" fmla="*/ 4176837 w 4662985"/>
              <a:gd name="connsiteY4" fmla="*/ 108043 h 1931508"/>
              <a:gd name="connsiteX5" fmla="*/ 4661945 w 4662985"/>
              <a:gd name="connsiteY5" fmla="*/ 598104 h 1931508"/>
              <a:gd name="connsiteX6" fmla="*/ 4354479 w 4662985"/>
              <a:gd name="connsiteY6" fmla="*/ 1472118 h 1931508"/>
              <a:gd name="connsiteX7" fmla="*/ 1274188 w 4662985"/>
              <a:gd name="connsiteY7" fmla="*/ 1591276 h 1931508"/>
              <a:gd name="connsiteX8" fmla="*/ 896713 w 4662985"/>
              <a:gd name="connsiteY8" fmla="*/ 1931509 h 1931508"/>
              <a:gd name="connsiteX9" fmla="*/ 891379 w 4662985"/>
              <a:gd name="connsiteY9" fmla="*/ 1591181 h 1931508"/>
              <a:gd name="connsiteX0" fmla="*/ 891157 w 4662763"/>
              <a:gd name="connsiteY0" fmla="*/ 1591181 h 1931509"/>
              <a:gd name="connsiteX1" fmla="*/ 215888 w 4662763"/>
              <a:gd name="connsiteY1" fmla="*/ 1252973 h 1931509"/>
              <a:gd name="connsiteX2" fmla="*/ 8665 w 4662763"/>
              <a:gd name="connsiteY2" fmla="*/ 549241 h 1931509"/>
              <a:gd name="connsiteX3" fmla="*/ 481772 w 4662763"/>
              <a:gd name="connsiteY3" fmla="*/ 38891 h 1931509"/>
              <a:gd name="connsiteX4" fmla="*/ 4176615 w 4662763"/>
              <a:gd name="connsiteY4" fmla="*/ 108043 h 1931509"/>
              <a:gd name="connsiteX5" fmla="*/ 4661723 w 4662763"/>
              <a:gd name="connsiteY5" fmla="*/ 598104 h 1931509"/>
              <a:gd name="connsiteX6" fmla="*/ 4354257 w 4662763"/>
              <a:gd name="connsiteY6" fmla="*/ 1472118 h 1931509"/>
              <a:gd name="connsiteX7" fmla="*/ 1273966 w 4662763"/>
              <a:gd name="connsiteY7" fmla="*/ 1591276 h 1931509"/>
              <a:gd name="connsiteX8" fmla="*/ 896491 w 4662763"/>
              <a:gd name="connsiteY8" fmla="*/ 1931509 h 1931509"/>
              <a:gd name="connsiteX9" fmla="*/ 891157 w 4662763"/>
              <a:gd name="connsiteY9" fmla="*/ 1591181 h 1931509"/>
              <a:gd name="connsiteX0" fmla="*/ 893955 w 4665561"/>
              <a:gd name="connsiteY0" fmla="*/ 1591181 h 1931509"/>
              <a:gd name="connsiteX1" fmla="*/ 218686 w 4665561"/>
              <a:gd name="connsiteY1" fmla="*/ 1252973 h 1931509"/>
              <a:gd name="connsiteX2" fmla="*/ 11463 w 4665561"/>
              <a:gd name="connsiteY2" fmla="*/ 549241 h 1931509"/>
              <a:gd name="connsiteX3" fmla="*/ 484570 w 4665561"/>
              <a:gd name="connsiteY3" fmla="*/ 38891 h 1931509"/>
              <a:gd name="connsiteX4" fmla="*/ 4179413 w 4665561"/>
              <a:gd name="connsiteY4" fmla="*/ 108043 h 1931509"/>
              <a:gd name="connsiteX5" fmla="*/ 4664521 w 4665561"/>
              <a:gd name="connsiteY5" fmla="*/ 598104 h 1931509"/>
              <a:gd name="connsiteX6" fmla="*/ 4357055 w 4665561"/>
              <a:gd name="connsiteY6" fmla="*/ 1472118 h 1931509"/>
              <a:gd name="connsiteX7" fmla="*/ 1276764 w 4665561"/>
              <a:gd name="connsiteY7" fmla="*/ 1591276 h 1931509"/>
              <a:gd name="connsiteX8" fmla="*/ 899289 w 4665561"/>
              <a:gd name="connsiteY8" fmla="*/ 1931509 h 1931509"/>
              <a:gd name="connsiteX9" fmla="*/ 893955 w 4665561"/>
              <a:gd name="connsiteY9" fmla="*/ 1591181 h 1931509"/>
              <a:gd name="connsiteX0" fmla="*/ 882812 w 4654418"/>
              <a:gd name="connsiteY0" fmla="*/ 1591181 h 1931509"/>
              <a:gd name="connsiteX1" fmla="*/ 409762 w 4654418"/>
              <a:gd name="connsiteY1" fmla="*/ 1317128 h 1931509"/>
              <a:gd name="connsiteX2" fmla="*/ 320 w 4654418"/>
              <a:gd name="connsiteY2" fmla="*/ 549241 h 1931509"/>
              <a:gd name="connsiteX3" fmla="*/ 473427 w 4654418"/>
              <a:gd name="connsiteY3" fmla="*/ 38891 h 1931509"/>
              <a:gd name="connsiteX4" fmla="*/ 4168270 w 4654418"/>
              <a:gd name="connsiteY4" fmla="*/ 108043 h 1931509"/>
              <a:gd name="connsiteX5" fmla="*/ 4653378 w 4654418"/>
              <a:gd name="connsiteY5" fmla="*/ 598104 h 1931509"/>
              <a:gd name="connsiteX6" fmla="*/ 4345912 w 4654418"/>
              <a:gd name="connsiteY6" fmla="*/ 1472118 h 1931509"/>
              <a:gd name="connsiteX7" fmla="*/ 1265621 w 4654418"/>
              <a:gd name="connsiteY7" fmla="*/ 1591276 h 1931509"/>
              <a:gd name="connsiteX8" fmla="*/ 888146 w 4654418"/>
              <a:gd name="connsiteY8" fmla="*/ 1931509 h 1931509"/>
              <a:gd name="connsiteX9" fmla="*/ 882812 w 4654418"/>
              <a:gd name="connsiteY9" fmla="*/ 1591181 h 1931509"/>
              <a:gd name="connsiteX0" fmla="*/ 721472 w 4493078"/>
              <a:gd name="connsiteY0" fmla="*/ 1576074 h 1916402"/>
              <a:gd name="connsiteX1" fmla="*/ 248422 w 4493078"/>
              <a:gd name="connsiteY1" fmla="*/ 1302021 h 1916402"/>
              <a:gd name="connsiteX2" fmla="*/ 198481 w 4493078"/>
              <a:gd name="connsiteY2" fmla="*/ 544828 h 1916402"/>
              <a:gd name="connsiteX3" fmla="*/ 312087 w 4493078"/>
              <a:gd name="connsiteY3" fmla="*/ 23784 h 1916402"/>
              <a:gd name="connsiteX4" fmla="*/ 4006930 w 4493078"/>
              <a:gd name="connsiteY4" fmla="*/ 92936 h 1916402"/>
              <a:gd name="connsiteX5" fmla="*/ 4492038 w 4493078"/>
              <a:gd name="connsiteY5" fmla="*/ 582997 h 1916402"/>
              <a:gd name="connsiteX6" fmla="*/ 4184572 w 4493078"/>
              <a:gd name="connsiteY6" fmla="*/ 1457011 h 1916402"/>
              <a:gd name="connsiteX7" fmla="*/ 1104281 w 4493078"/>
              <a:gd name="connsiteY7" fmla="*/ 1576169 h 1916402"/>
              <a:gd name="connsiteX8" fmla="*/ 726806 w 4493078"/>
              <a:gd name="connsiteY8" fmla="*/ 1916402 h 1916402"/>
              <a:gd name="connsiteX9" fmla="*/ 721472 w 4493078"/>
              <a:gd name="connsiteY9" fmla="*/ 1576074 h 1916402"/>
              <a:gd name="connsiteX0" fmla="*/ 571898 w 4363378"/>
              <a:gd name="connsiteY0" fmla="*/ 1544826 h 1885154"/>
              <a:gd name="connsiteX1" fmla="*/ 98848 w 4363378"/>
              <a:gd name="connsiteY1" fmla="*/ 1270773 h 1885154"/>
              <a:gd name="connsiteX2" fmla="*/ 48907 w 4363378"/>
              <a:gd name="connsiteY2" fmla="*/ 513580 h 1885154"/>
              <a:gd name="connsiteX3" fmla="*/ 668060 w 4363378"/>
              <a:gd name="connsiteY3" fmla="*/ 56691 h 1885154"/>
              <a:gd name="connsiteX4" fmla="*/ 3857356 w 4363378"/>
              <a:gd name="connsiteY4" fmla="*/ 61688 h 1885154"/>
              <a:gd name="connsiteX5" fmla="*/ 4342464 w 4363378"/>
              <a:gd name="connsiteY5" fmla="*/ 551749 h 1885154"/>
              <a:gd name="connsiteX6" fmla="*/ 4034998 w 4363378"/>
              <a:gd name="connsiteY6" fmla="*/ 1425763 h 1885154"/>
              <a:gd name="connsiteX7" fmla="*/ 954707 w 4363378"/>
              <a:gd name="connsiteY7" fmla="*/ 1544921 h 1885154"/>
              <a:gd name="connsiteX8" fmla="*/ 577232 w 4363378"/>
              <a:gd name="connsiteY8" fmla="*/ 1885154 h 1885154"/>
              <a:gd name="connsiteX9" fmla="*/ 571898 w 4363378"/>
              <a:gd name="connsiteY9" fmla="*/ 1544826 h 1885154"/>
              <a:gd name="connsiteX0" fmla="*/ 571898 w 4363379"/>
              <a:gd name="connsiteY0" fmla="*/ 1544826 h 1885154"/>
              <a:gd name="connsiteX1" fmla="*/ 98848 w 4363379"/>
              <a:gd name="connsiteY1" fmla="*/ 1270773 h 1885154"/>
              <a:gd name="connsiteX2" fmla="*/ 48907 w 4363379"/>
              <a:gd name="connsiteY2" fmla="*/ 513580 h 1885154"/>
              <a:gd name="connsiteX3" fmla="*/ 668060 w 4363379"/>
              <a:gd name="connsiteY3" fmla="*/ 56691 h 1885154"/>
              <a:gd name="connsiteX4" fmla="*/ 3857356 w 4363379"/>
              <a:gd name="connsiteY4" fmla="*/ 61688 h 1885154"/>
              <a:gd name="connsiteX5" fmla="*/ 4342464 w 4363379"/>
              <a:gd name="connsiteY5" fmla="*/ 551749 h 1885154"/>
              <a:gd name="connsiteX6" fmla="*/ 4034998 w 4363379"/>
              <a:gd name="connsiteY6" fmla="*/ 1425763 h 1885154"/>
              <a:gd name="connsiteX7" fmla="*/ 954707 w 4363379"/>
              <a:gd name="connsiteY7" fmla="*/ 1544921 h 1885154"/>
              <a:gd name="connsiteX8" fmla="*/ 577232 w 4363379"/>
              <a:gd name="connsiteY8" fmla="*/ 1885154 h 1885154"/>
              <a:gd name="connsiteX9" fmla="*/ 571898 w 4363379"/>
              <a:gd name="connsiteY9" fmla="*/ 1544826 h 1885154"/>
              <a:gd name="connsiteX0" fmla="*/ 577456 w 4368937"/>
              <a:gd name="connsiteY0" fmla="*/ 1544826 h 1885154"/>
              <a:gd name="connsiteX1" fmla="*/ 104406 w 4368937"/>
              <a:gd name="connsiteY1" fmla="*/ 1270773 h 1885154"/>
              <a:gd name="connsiteX2" fmla="*/ 54465 w 4368937"/>
              <a:gd name="connsiteY2" fmla="*/ 513580 h 1885154"/>
              <a:gd name="connsiteX3" fmla="*/ 673618 w 4368937"/>
              <a:gd name="connsiteY3" fmla="*/ 56691 h 1885154"/>
              <a:gd name="connsiteX4" fmla="*/ 3862914 w 4368937"/>
              <a:gd name="connsiteY4" fmla="*/ 61688 h 1885154"/>
              <a:gd name="connsiteX5" fmla="*/ 4348022 w 4368937"/>
              <a:gd name="connsiteY5" fmla="*/ 551749 h 1885154"/>
              <a:gd name="connsiteX6" fmla="*/ 4040556 w 4368937"/>
              <a:gd name="connsiteY6" fmla="*/ 1425763 h 1885154"/>
              <a:gd name="connsiteX7" fmla="*/ 960265 w 4368937"/>
              <a:gd name="connsiteY7" fmla="*/ 1544921 h 1885154"/>
              <a:gd name="connsiteX8" fmla="*/ 582790 w 4368937"/>
              <a:gd name="connsiteY8" fmla="*/ 1885154 h 1885154"/>
              <a:gd name="connsiteX9" fmla="*/ 577456 w 4368937"/>
              <a:gd name="connsiteY9" fmla="*/ 1544826 h 1885154"/>
              <a:gd name="connsiteX0" fmla="*/ 558214 w 4349695"/>
              <a:gd name="connsiteY0" fmla="*/ 1544826 h 1885154"/>
              <a:gd name="connsiteX1" fmla="*/ 141335 w 4349695"/>
              <a:gd name="connsiteY1" fmla="*/ 1249388 h 1885154"/>
              <a:gd name="connsiteX2" fmla="*/ 35223 w 4349695"/>
              <a:gd name="connsiteY2" fmla="*/ 513580 h 1885154"/>
              <a:gd name="connsiteX3" fmla="*/ 654376 w 4349695"/>
              <a:gd name="connsiteY3" fmla="*/ 56691 h 1885154"/>
              <a:gd name="connsiteX4" fmla="*/ 3843672 w 4349695"/>
              <a:gd name="connsiteY4" fmla="*/ 61688 h 1885154"/>
              <a:gd name="connsiteX5" fmla="*/ 4328780 w 4349695"/>
              <a:gd name="connsiteY5" fmla="*/ 551749 h 1885154"/>
              <a:gd name="connsiteX6" fmla="*/ 4021314 w 4349695"/>
              <a:gd name="connsiteY6" fmla="*/ 1425763 h 1885154"/>
              <a:gd name="connsiteX7" fmla="*/ 941023 w 4349695"/>
              <a:gd name="connsiteY7" fmla="*/ 1544921 h 1885154"/>
              <a:gd name="connsiteX8" fmla="*/ 563548 w 4349695"/>
              <a:gd name="connsiteY8" fmla="*/ 1885154 h 1885154"/>
              <a:gd name="connsiteX9" fmla="*/ 558214 w 4349695"/>
              <a:gd name="connsiteY9" fmla="*/ 1544826 h 1885154"/>
              <a:gd name="connsiteX0" fmla="*/ 533956 w 4325437"/>
              <a:gd name="connsiteY0" fmla="*/ 1544826 h 1885154"/>
              <a:gd name="connsiteX1" fmla="*/ 117077 w 4325437"/>
              <a:gd name="connsiteY1" fmla="*/ 1249388 h 1885154"/>
              <a:gd name="connsiteX2" fmla="*/ 10965 w 4325437"/>
              <a:gd name="connsiteY2" fmla="*/ 513580 h 1885154"/>
              <a:gd name="connsiteX3" fmla="*/ 630118 w 4325437"/>
              <a:gd name="connsiteY3" fmla="*/ 56691 h 1885154"/>
              <a:gd name="connsiteX4" fmla="*/ 3819414 w 4325437"/>
              <a:gd name="connsiteY4" fmla="*/ 61688 h 1885154"/>
              <a:gd name="connsiteX5" fmla="*/ 4304522 w 4325437"/>
              <a:gd name="connsiteY5" fmla="*/ 551749 h 1885154"/>
              <a:gd name="connsiteX6" fmla="*/ 3997056 w 4325437"/>
              <a:gd name="connsiteY6" fmla="*/ 1425763 h 1885154"/>
              <a:gd name="connsiteX7" fmla="*/ 916765 w 4325437"/>
              <a:gd name="connsiteY7" fmla="*/ 1544921 h 1885154"/>
              <a:gd name="connsiteX8" fmla="*/ 539290 w 4325437"/>
              <a:gd name="connsiteY8" fmla="*/ 1885154 h 1885154"/>
              <a:gd name="connsiteX9" fmla="*/ 533956 w 4325437"/>
              <a:gd name="connsiteY9" fmla="*/ 1544826 h 1885154"/>
              <a:gd name="connsiteX0" fmla="*/ 541936 w 4333417"/>
              <a:gd name="connsiteY0" fmla="*/ 1542160 h 1882488"/>
              <a:gd name="connsiteX1" fmla="*/ 125057 w 4333417"/>
              <a:gd name="connsiteY1" fmla="*/ 1246722 h 1882488"/>
              <a:gd name="connsiteX2" fmla="*/ 7711 w 4333417"/>
              <a:gd name="connsiteY2" fmla="*/ 468144 h 1882488"/>
              <a:gd name="connsiteX3" fmla="*/ 638098 w 4333417"/>
              <a:gd name="connsiteY3" fmla="*/ 54025 h 1882488"/>
              <a:gd name="connsiteX4" fmla="*/ 3827394 w 4333417"/>
              <a:gd name="connsiteY4" fmla="*/ 59022 h 1882488"/>
              <a:gd name="connsiteX5" fmla="*/ 4312502 w 4333417"/>
              <a:gd name="connsiteY5" fmla="*/ 549083 h 1882488"/>
              <a:gd name="connsiteX6" fmla="*/ 4005036 w 4333417"/>
              <a:gd name="connsiteY6" fmla="*/ 1423097 h 1882488"/>
              <a:gd name="connsiteX7" fmla="*/ 924745 w 4333417"/>
              <a:gd name="connsiteY7" fmla="*/ 1542255 h 1882488"/>
              <a:gd name="connsiteX8" fmla="*/ 547270 w 4333417"/>
              <a:gd name="connsiteY8" fmla="*/ 1882488 h 1882488"/>
              <a:gd name="connsiteX9" fmla="*/ 541936 w 4333417"/>
              <a:gd name="connsiteY9" fmla="*/ 1542160 h 1882488"/>
              <a:gd name="connsiteX0" fmla="*/ 541936 w 4388134"/>
              <a:gd name="connsiteY0" fmla="*/ 1552672 h 1893000"/>
              <a:gd name="connsiteX1" fmla="*/ 125057 w 4388134"/>
              <a:gd name="connsiteY1" fmla="*/ 1257234 h 1893000"/>
              <a:gd name="connsiteX2" fmla="*/ 7711 w 4388134"/>
              <a:gd name="connsiteY2" fmla="*/ 478656 h 1893000"/>
              <a:gd name="connsiteX3" fmla="*/ 638098 w 4388134"/>
              <a:gd name="connsiteY3" fmla="*/ 64537 h 1893000"/>
              <a:gd name="connsiteX4" fmla="*/ 3827394 w 4388134"/>
              <a:gd name="connsiteY4" fmla="*/ 69534 h 1893000"/>
              <a:gd name="connsiteX5" fmla="*/ 4357440 w 4388134"/>
              <a:gd name="connsiteY5" fmla="*/ 719981 h 1893000"/>
              <a:gd name="connsiteX6" fmla="*/ 4005036 w 4388134"/>
              <a:gd name="connsiteY6" fmla="*/ 1433609 h 1893000"/>
              <a:gd name="connsiteX7" fmla="*/ 924745 w 4388134"/>
              <a:gd name="connsiteY7" fmla="*/ 1552767 h 1893000"/>
              <a:gd name="connsiteX8" fmla="*/ 547270 w 4388134"/>
              <a:gd name="connsiteY8" fmla="*/ 1893000 h 1893000"/>
              <a:gd name="connsiteX9" fmla="*/ 541936 w 4388134"/>
              <a:gd name="connsiteY9" fmla="*/ 1552672 h 1893000"/>
              <a:gd name="connsiteX0" fmla="*/ 541936 w 4371319"/>
              <a:gd name="connsiteY0" fmla="*/ 1552672 h 1893000"/>
              <a:gd name="connsiteX1" fmla="*/ 125057 w 4371319"/>
              <a:gd name="connsiteY1" fmla="*/ 1257234 h 1893000"/>
              <a:gd name="connsiteX2" fmla="*/ 7711 w 4371319"/>
              <a:gd name="connsiteY2" fmla="*/ 478656 h 1893000"/>
              <a:gd name="connsiteX3" fmla="*/ 638098 w 4371319"/>
              <a:gd name="connsiteY3" fmla="*/ 64537 h 1893000"/>
              <a:gd name="connsiteX4" fmla="*/ 3827394 w 4371319"/>
              <a:gd name="connsiteY4" fmla="*/ 69534 h 1893000"/>
              <a:gd name="connsiteX5" fmla="*/ 4357440 w 4371319"/>
              <a:gd name="connsiteY5" fmla="*/ 719981 h 1893000"/>
              <a:gd name="connsiteX6" fmla="*/ 4005036 w 4371319"/>
              <a:gd name="connsiteY6" fmla="*/ 1433609 h 1893000"/>
              <a:gd name="connsiteX7" fmla="*/ 924745 w 4371319"/>
              <a:gd name="connsiteY7" fmla="*/ 1552767 h 1893000"/>
              <a:gd name="connsiteX8" fmla="*/ 547270 w 4371319"/>
              <a:gd name="connsiteY8" fmla="*/ 1893000 h 1893000"/>
              <a:gd name="connsiteX9" fmla="*/ 541936 w 4371319"/>
              <a:gd name="connsiteY9" fmla="*/ 1552672 h 1893000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5036 w 4371319"/>
              <a:gd name="connsiteY6" fmla="*/ 1433609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3373 w 4371319"/>
              <a:gd name="connsiteY6" fmla="*/ 1412283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2709"/>
              <a:gd name="connsiteY0" fmla="*/ 1574600 h 1882850"/>
              <a:gd name="connsiteX1" fmla="*/ 125057 w 4372709"/>
              <a:gd name="connsiteY1" fmla="*/ 1279162 h 1882850"/>
              <a:gd name="connsiteX2" fmla="*/ 7711 w 4372709"/>
              <a:gd name="connsiteY2" fmla="*/ 500584 h 1882850"/>
              <a:gd name="connsiteX3" fmla="*/ 638098 w 4372709"/>
              <a:gd name="connsiteY3" fmla="*/ 86465 h 1882850"/>
              <a:gd name="connsiteX4" fmla="*/ 3836101 w 4372709"/>
              <a:gd name="connsiteY4" fmla="*/ 58680 h 1882850"/>
              <a:gd name="connsiteX5" fmla="*/ 4357440 w 4372709"/>
              <a:gd name="connsiteY5" fmla="*/ 741909 h 1882850"/>
              <a:gd name="connsiteX6" fmla="*/ 4003373 w 4372709"/>
              <a:gd name="connsiteY6" fmla="*/ 1434211 h 1882850"/>
              <a:gd name="connsiteX7" fmla="*/ 924745 w 4372709"/>
              <a:gd name="connsiteY7" fmla="*/ 1574695 h 1882850"/>
              <a:gd name="connsiteX8" fmla="*/ 513567 w 4372709"/>
              <a:gd name="connsiteY8" fmla="*/ 1882850 h 1882850"/>
              <a:gd name="connsiteX9" fmla="*/ 541936 w 4372709"/>
              <a:gd name="connsiteY9" fmla="*/ 1574600 h 1882850"/>
              <a:gd name="connsiteX0" fmla="*/ 596079 w 4426852"/>
              <a:gd name="connsiteY0" fmla="*/ 1574294 h 1882544"/>
              <a:gd name="connsiteX1" fmla="*/ 179200 w 4426852"/>
              <a:gd name="connsiteY1" fmla="*/ 1278856 h 1882544"/>
              <a:gd name="connsiteX2" fmla="*/ 5005 w 4426852"/>
              <a:gd name="connsiteY2" fmla="*/ 493573 h 1882544"/>
              <a:gd name="connsiteX3" fmla="*/ 692241 w 4426852"/>
              <a:gd name="connsiteY3" fmla="*/ 86159 h 1882544"/>
              <a:gd name="connsiteX4" fmla="*/ 3890244 w 4426852"/>
              <a:gd name="connsiteY4" fmla="*/ 58374 h 1882544"/>
              <a:gd name="connsiteX5" fmla="*/ 4411583 w 4426852"/>
              <a:gd name="connsiteY5" fmla="*/ 741603 h 1882544"/>
              <a:gd name="connsiteX6" fmla="*/ 4057516 w 4426852"/>
              <a:gd name="connsiteY6" fmla="*/ 1433905 h 1882544"/>
              <a:gd name="connsiteX7" fmla="*/ 978888 w 4426852"/>
              <a:gd name="connsiteY7" fmla="*/ 1574389 h 1882544"/>
              <a:gd name="connsiteX8" fmla="*/ 567710 w 4426852"/>
              <a:gd name="connsiteY8" fmla="*/ 1882544 h 1882544"/>
              <a:gd name="connsiteX9" fmla="*/ 596079 w 4426852"/>
              <a:gd name="connsiteY9" fmla="*/ 1574294 h 1882544"/>
              <a:gd name="connsiteX0" fmla="*/ 614119 w 4445340"/>
              <a:gd name="connsiteY0" fmla="*/ 1619631 h 1927881"/>
              <a:gd name="connsiteX1" fmla="*/ 197240 w 4445340"/>
              <a:gd name="connsiteY1" fmla="*/ 1324193 h 1927881"/>
              <a:gd name="connsiteX2" fmla="*/ 23045 w 4445340"/>
              <a:gd name="connsiteY2" fmla="*/ 538910 h 1927881"/>
              <a:gd name="connsiteX3" fmla="*/ 692421 w 4445340"/>
              <a:gd name="connsiteY3" fmla="*/ 46983 h 1927881"/>
              <a:gd name="connsiteX4" fmla="*/ 3908284 w 4445340"/>
              <a:gd name="connsiteY4" fmla="*/ 103711 h 1927881"/>
              <a:gd name="connsiteX5" fmla="*/ 4429623 w 4445340"/>
              <a:gd name="connsiteY5" fmla="*/ 786940 h 1927881"/>
              <a:gd name="connsiteX6" fmla="*/ 4075556 w 4445340"/>
              <a:gd name="connsiteY6" fmla="*/ 1479242 h 1927881"/>
              <a:gd name="connsiteX7" fmla="*/ 996928 w 4445340"/>
              <a:gd name="connsiteY7" fmla="*/ 1619726 h 1927881"/>
              <a:gd name="connsiteX8" fmla="*/ 585750 w 4445340"/>
              <a:gd name="connsiteY8" fmla="*/ 1927881 h 1927881"/>
              <a:gd name="connsiteX9" fmla="*/ 614119 w 4445340"/>
              <a:gd name="connsiteY9" fmla="*/ 1619631 h 1927881"/>
              <a:gd name="connsiteX0" fmla="*/ 595113 w 4426334"/>
              <a:gd name="connsiteY0" fmla="*/ 1619631 h 1927881"/>
              <a:gd name="connsiteX1" fmla="*/ 178234 w 4426334"/>
              <a:gd name="connsiteY1" fmla="*/ 1324193 h 1927881"/>
              <a:gd name="connsiteX2" fmla="*/ 4039 w 4426334"/>
              <a:gd name="connsiteY2" fmla="*/ 538910 h 1927881"/>
              <a:gd name="connsiteX3" fmla="*/ 673415 w 4426334"/>
              <a:gd name="connsiteY3" fmla="*/ 46983 h 1927881"/>
              <a:gd name="connsiteX4" fmla="*/ 3889278 w 4426334"/>
              <a:gd name="connsiteY4" fmla="*/ 103711 h 1927881"/>
              <a:gd name="connsiteX5" fmla="*/ 4410617 w 4426334"/>
              <a:gd name="connsiteY5" fmla="*/ 786940 h 1927881"/>
              <a:gd name="connsiteX6" fmla="*/ 4056550 w 4426334"/>
              <a:gd name="connsiteY6" fmla="*/ 1479242 h 1927881"/>
              <a:gd name="connsiteX7" fmla="*/ 977922 w 4426334"/>
              <a:gd name="connsiteY7" fmla="*/ 1619726 h 1927881"/>
              <a:gd name="connsiteX8" fmla="*/ 566744 w 4426334"/>
              <a:gd name="connsiteY8" fmla="*/ 1927881 h 1927881"/>
              <a:gd name="connsiteX9" fmla="*/ 595113 w 4426334"/>
              <a:gd name="connsiteY9" fmla="*/ 1619631 h 1927881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38498 h 1946748"/>
              <a:gd name="connsiteX1" fmla="*/ 162953 w 4410649"/>
              <a:gd name="connsiteY1" fmla="*/ 1343060 h 1946748"/>
              <a:gd name="connsiteX2" fmla="*/ 4508 w 4410649"/>
              <a:gd name="connsiteY2" fmla="*/ 470888 h 1946748"/>
              <a:gd name="connsiteX3" fmla="*/ 658134 w 4410649"/>
              <a:gd name="connsiteY3" fmla="*/ 65850 h 1946748"/>
              <a:gd name="connsiteX4" fmla="*/ 3871596 w 4410649"/>
              <a:gd name="connsiteY4" fmla="*/ 92219 h 1946748"/>
              <a:gd name="connsiteX5" fmla="*/ 4395336 w 4410649"/>
              <a:gd name="connsiteY5" fmla="*/ 805807 h 1946748"/>
              <a:gd name="connsiteX6" fmla="*/ 4041269 w 4410649"/>
              <a:gd name="connsiteY6" fmla="*/ 1498109 h 1946748"/>
              <a:gd name="connsiteX7" fmla="*/ 962641 w 4410649"/>
              <a:gd name="connsiteY7" fmla="*/ 1638593 h 1946748"/>
              <a:gd name="connsiteX8" fmla="*/ 551463 w 4410649"/>
              <a:gd name="connsiteY8" fmla="*/ 1946748 h 1946748"/>
              <a:gd name="connsiteX9" fmla="*/ 579832 w 4410649"/>
              <a:gd name="connsiteY9" fmla="*/ 1638498 h 194674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28152"/>
              <a:gd name="connsiteY0" fmla="*/ 1638498 h 1966993"/>
              <a:gd name="connsiteX1" fmla="*/ 162953 w 4428152"/>
              <a:gd name="connsiteY1" fmla="*/ 1343060 h 1966993"/>
              <a:gd name="connsiteX2" fmla="*/ 4508 w 4428152"/>
              <a:gd name="connsiteY2" fmla="*/ 470888 h 1966993"/>
              <a:gd name="connsiteX3" fmla="*/ 658134 w 4428152"/>
              <a:gd name="connsiteY3" fmla="*/ 65850 h 1966993"/>
              <a:gd name="connsiteX4" fmla="*/ 3871596 w 4428152"/>
              <a:gd name="connsiteY4" fmla="*/ 92219 h 1966993"/>
              <a:gd name="connsiteX5" fmla="*/ 4395336 w 4428152"/>
              <a:gd name="connsiteY5" fmla="*/ 805807 h 1966993"/>
              <a:gd name="connsiteX6" fmla="*/ 4041269 w 4428152"/>
              <a:gd name="connsiteY6" fmla="*/ 1498109 h 1966993"/>
              <a:gd name="connsiteX7" fmla="*/ 911570 w 4428152"/>
              <a:gd name="connsiteY7" fmla="*/ 1642154 h 1966993"/>
              <a:gd name="connsiteX8" fmla="*/ 853844 w 4428152"/>
              <a:gd name="connsiteY8" fmla="*/ 1966993 h 1966993"/>
              <a:gd name="connsiteX9" fmla="*/ 579832 w 4428152"/>
              <a:gd name="connsiteY9" fmla="*/ 1638498 h 1966993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03897"/>
              <a:gd name="connsiteY0" fmla="*/ 1638498 h 1962415"/>
              <a:gd name="connsiteX1" fmla="*/ 162953 w 4403897"/>
              <a:gd name="connsiteY1" fmla="*/ 1343060 h 1962415"/>
              <a:gd name="connsiteX2" fmla="*/ 4508 w 4403897"/>
              <a:gd name="connsiteY2" fmla="*/ 470888 h 1962415"/>
              <a:gd name="connsiteX3" fmla="*/ 658134 w 4403897"/>
              <a:gd name="connsiteY3" fmla="*/ 65850 h 1962415"/>
              <a:gd name="connsiteX4" fmla="*/ 3871596 w 4403897"/>
              <a:gd name="connsiteY4" fmla="*/ 92219 h 1962415"/>
              <a:gd name="connsiteX5" fmla="*/ 4395336 w 4403897"/>
              <a:gd name="connsiteY5" fmla="*/ 805807 h 1962415"/>
              <a:gd name="connsiteX6" fmla="*/ 4041269 w 4403897"/>
              <a:gd name="connsiteY6" fmla="*/ 1498109 h 1962415"/>
              <a:gd name="connsiteX7" fmla="*/ 911570 w 4403897"/>
              <a:gd name="connsiteY7" fmla="*/ 1642154 h 1962415"/>
              <a:gd name="connsiteX8" fmla="*/ 919506 w 4403897"/>
              <a:gd name="connsiteY8" fmla="*/ 1962415 h 1962415"/>
              <a:gd name="connsiteX9" fmla="*/ 579832 w 4403897"/>
              <a:gd name="connsiteY9" fmla="*/ 1638498 h 1962415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4041269 w 4403170"/>
              <a:gd name="connsiteY6" fmla="*/ 1529947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7252 w 4403170"/>
              <a:gd name="connsiteY6" fmla="*/ 1555855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4291 w 4403170"/>
              <a:gd name="connsiteY6" fmla="*/ 1611163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34162 w 4402901"/>
              <a:gd name="connsiteY0" fmla="*/ 1652839 h 1994253"/>
              <a:gd name="connsiteX1" fmla="*/ 162684 w 4402901"/>
              <a:gd name="connsiteY1" fmla="*/ 1374898 h 1994253"/>
              <a:gd name="connsiteX2" fmla="*/ 4239 w 4402901"/>
              <a:gd name="connsiteY2" fmla="*/ 502726 h 1994253"/>
              <a:gd name="connsiteX3" fmla="*/ 657865 w 4402901"/>
              <a:gd name="connsiteY3" fmla="*/ 97688 h 1994253"/>
              <a:gd name="connsiteX4" fmla="*/ 3866451 w 4402901"/>
              <a:gd name="connsiteY4" fmla="*/ 62409 h 1994253"/>
              <a:gd name="connsiteX5" fmla="*/ 4395067 w 4402901"/>
              <a:gd name="connsiteY5" fmla="*/ 837645 h 1994253"/>
              <a:gd name="connsiteX6" fmla="*/ 3860519 w 4402901"/>
              <a:gd name="connsiteY6" fmla="*/ 1659621 h 1994253"/>
              <a:gd name="connsiteX7" fmla="*/ 911301 w 4402901"/>
              <a:gd name="connsiteY7" fmla="*/ 1673992 h 1994253"/>
              <a:gd name="connsiteX8" fmla="*/ 919237 w 4402901"/>
              <a:gd name="connsiteY8" fmla="*/ 1994253 h 1994253"/>
              <a:gd name="connsiteX9" fmla="*/ 534162 w 4402901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4095 h 1995509"/>
              <a:gd name="connsiteX1" fmla="*/ 167956 w 4425474"/>
              <a:gd name="connsiteY1" fmla="*/ 1342922 h 1995509"/>
              <a:gd name="connsiteX2" fmla="*/ 26812 w 4425474"/>
              <a:gd name="connsiteY2" fmla="*/ 503982 h 1995509"/>
              <a:gd name="connsiteX3" fmla="*/ 680438 w 4425474"/>
              <a:gd name="connsiteY3" fmla="*/ 98944 h 1995509"/>
              <a:gd name="connsiteX4" fmla="*/ 3889024 w 4425474"/>
              <a:gd name="connsiteY4" fmla="*/ 63665 h 1995509"/>
              <a:gd name="connsiteX5" fmla="*/ 4417640 w 4425474"/>
              <a:gd name="connsiteY5" fmla="*/ 838901 h 1995509"/>
              <a:gd name="connsiteX6" fmla="*/ 3883092 w 4425474"/>
              <a:gd name="connsiteY6" fmla="*/ 1660877 h 1995509"/>
              <a:gd name="connsiteX7" fmla="*/ 933874 w 4425474"/>
              <a:gd name="connsiteY7" fmla="*/ 1675248 h 1995509"/>
              <a:gd name="connsiteX8" fmla="*/ 941810 w 4425474"/>
              <a:gd name="connsiteY8" fmla="*/ 1995509 h 1995509"/>
              <a:gd name="connsiteX9" fmla="*/ 556735 w 4425474"/>
              <a:gd name="connsiteY9" fmla="*/ 1654095 h 1995509"/>
              <a:gd name="connsiteX0" fmla="*/ 556735 w 4425474"/>
              <a:gd name="connsiteY0" fmla="*/ 1655129 h 1996543"/>
              <a:gd name="connsiteX1" fmla="*/ 167956 w 4425474"/>
              <a:gd name="connsiteY1" fmla="*/ 1343956 h 1996543"/>
              <a:gd name="connsiteX2" fmla="*/ 26812 w 4425474"/>
              <a:gd name="connsiteY2" fmla="*/ 505016 h 1996543"/>
              <a:gd name="connsiteX3" fmla="*/ 680438 w 4425474"/>
              <a:gd name="connsiteY3" fmla="*/ 99978 h 1996543"/>
              <a:gd name="connsiteX4" fmla="*/ 3889024 w 4425474"/>
              <a:gd name="connsiteY4" fmla="*/ 64699 h 1996543"/>
              <a:gd name="connsiteX5" fmla="*/ 4417640 w 4425474"/>
              <a:gd name="connsiteY5" fmla="*/ 839935 h 1996543"/>
              <a:gd name="connsiteX6" fmla="*/ 3883092 w 4425474"/>
              <a:gd name="connsiteY6" fmla="*/ 1661911 h 1996543"/>
              <a:gd name="connsiteX7" fmla="*/ 933874 w 4425474"/>
              <a:gd name="connsiteY7" fmla="*/ 1676282 h 1996543"/>
              <a:gd name="connsiteX8" fmla="*/ 941810 w 4425474"/>
              <a:gd name="connsiteY8" fmla="*/ 1996543 h 1996543"/>
              <a:gd name="connsiteX9" fmla="*/ 556735 w 4425474"/>
              <a:gd name="connsiteY9" fmla="*/ 1655129 h 1996543"/>
              <a:gd name="connsiteX0" fmla="*/ 550979 w 4421752"/>
              <a:gd name="connsiteY0" fmla="*/ 1650230 h 1991644"/>
              <a:gd name="connsiteX1" fmla="*/ 162200 w 4421752"/>
              <a:gd name="connsiteY1" fmla="*/ 1339057 h 1991644"/>
              <a:gd name="connsiteX2" fmla="*/ 21056 w 4421752"/>
              <a:gd name="connsiteY2" fmla="*/ 500117 h 1991644"/>
              <a:gd name="connsiteX3" fmla="*/ 587675 w 4421752"/>
              <a:gd name="connsiteY3" fmla="*/ 108032 h 1991644"/>
              <a:gd name="connsiteX4" fmla="*/ 3883268 w 4421752"/>
              <a:gd name="connsiteY4" fmla="*/ 59800 h 1991644"/>
              <a:gd name="connsiteX5" fmla="*/ 4411884 w 4421752"/>
              <a:gd name="connsiteY5" fmla="*/ 835036 h 1991644"/>
              <a:gd name="connsiteX6" fmla="*/ 3877336 w 4421752"/>
              <a:gd name="connsiteY6" fmla="*/ 1657012 h 1991644"/>
              <a:gd name="connsiteX7" fmla="*/ 928118 w 4421752"/>
              <a:gd name="connsiteY7" fmla="*/ 1671383 h 1991644"/>
              <a:gd name="connsiteX8" fmla="*/ 936054 w 4421752"/>
              <a:gd name="connsiteY8" fmla="*/ 1991644 h 1991644"/>
              <a:gd name="connsiteX9" fmla="*/ 550979 w 4421752"/>
              <a:gd name="connsiteY9" fmla="*/ 1650230 h 1991644"/>
              <a:gd name="connsiteX0" fmla="*/ 550979 w 4423181"/>
              <a:gd name="connsiteY0" fmla="*/ 1701894 h 2043308"/>
              <a:gd name="connsiteX1" fmla="*/ 162200 w 4423181"/>
              <a:gd name="connsiteY1" fmla="*/ 1390721 h 2043308"/>
              <a:gd name="connsiteX2" fmla="*/ 21056 w 4423181"/>
              <a:gd name="connsiteY2" fmla="*/ 551781 h 2043308"/>
              <a:gd name="connsiteX3" fmla="*/ 587675 w 4423181"/>
              <a:gd name="connsiteY3" fmla="*/ 159696 h 2043308"/>
              <a:gd name="connsiteX4" fmla="*/ 3883268 w 4423181"/>
              <a:gd name="connsiteY4" fmla="*/ 111464 h 2043308"/>
              <a:gd name="connsiteX5" fmla="*/ 4411884 w 4423181"/>
              <a:gd name="connsiteY5" fmla="*/ 886700 h 2043308"/>
              <a:gd name="connsiteX6" fmla="*/ 3877336 w 4423181"/>
              <a:gd name="connsiteY6" fmla="*/ 1708676 h 2043308"/>
              <a:gd name="connsiteX7" fmla="*/ 928118 w 4423181"/>
              <a:gd name="connsiteY7" fmla="*/ 1723047 h 2043308"/>
              <a:gd name="connsiteX8" fmla="*/ 936054 w 4423181"/>
              <a:gd name="connsiteY8" fmla="*/ 2043308 h 2043308"/>
              <a:gd name="connsiteX9" fmla="*/ 550979 w 4423181"/>
              <a:gd name="connsiteY9" fmla="*/ 1701894 h 2043308"/>
              <a:gd name="connsiteX0" fmla="*/ 550979 w 4416703"/>
              <a:gd name="connsiteY0" fmla="*/ 1724338 h 2065752"/>
              <a:gd name="connsiteX1" fmla="*/ 162200 w 4416703"/>
              <a:gd name="connsiteY1" fmla="*/ 1413165 h 2065752"/>
              <a:gd name="connsiteX2" fmla="*/ 21056 w 4416703"/>
              <a:gd name="connsiteY2" fmla="*/ 574225 h 2065752"/>
              <a:gd name="connsiteX3" fmla="*/ 587675 w 4416703"/>
              <a:gd name="connsiteY3" fmla="*/ 182140 h 2065752"/>
              <a:gd name="connsiteX4" fmla="*/ 3836784 w 4416703"/>
              <a:gd name="connsiteY4" fmla="*/ 102710 h 2065752"/>
              <a:gd name="connsiteX5" fmla="*/ 4411884 w 4416703"/>
              <a:gd name="connsiteY5" fmla="*/ 909144 h 2065752"/>
              <a:gd name="connsiteX6" fmla="*/ 3877336 w 4416703"/>
              <a:gd name="connsiteY6" fmla="*/ 1731120 h 2065752"/>
              <a:gd name="connsiteX7" fmla="*/ 928118 w 4416703"/>
              <a:gd name="connsiteY7" fmla="*/ 1745491 h 2065752"/>
              <a:gd name="connsiteX8" fmla="*/ 936054 w 4416703"/>
              <a:gd name="connsiteY8" fmla="*/ 2065752 h 2065752"/>
              <a:gd name="connsiteX9" fmla="*/ 550979 w 4416703"/>
              <a:gd name="connsiteY9" fmla="*/ 1724338 h 2065752"/>
              <a:gd name="connsiteX0" fmla="*/ 560106 w 4423497"/>
              <a:gd name="connsiteY0" fmla="*/ 1682522 h 2023936"/>
              <a:gd name="connsiteX1" fmla="*/ 171327 w 4423497"/>
              <a:gd name="connsiteY1" fmla="*/ 1371349 h 2023936"/>
              <a:gd name="connsiteX2" fmla="*/ 30183 w 4423497"/>
              <a:gd name="connsiteY2" fmla="*/ 532409 h 2023936"/>
              <a:gd name="connsiteX3" fmla="*/ 733796 w 4423497"/>
              <a:gd name="connsiteY3" fmla="*/ 110109 h 2023936"/>
              <a:gd name="connsiteX4" fmla="*/ 3845911 w 4423497"/>
              <a:gd name="connsiteY4" fmla="*/ 60894 h 2023936"/>
              <a:gd name="connsiteX5" fmla="*/ 4421011 w 4423497"/>
              <a:gd name="connsiteY5" fmla="*/ 867328 h 2023936"/>
              <a:gd name="connsiteX6" fmla="*/ 3886463 w 4423497"/>
              <a:gd name="connsiteY6" fmla="*/ 1689304 h 2023936"/>
              <a:gd name="connsiteX7" fmla="*/ 937245 w 4423497"/>
              <a:gd name="connsiteY7" fmla="*/ 1703675 h 2023936"/>
              <a:gd name="connsiteX8" fmla="*/ 945181 w 4423497"/>
              <a:gd name="connsiteY8" fmla="*/ 2023936 h 2023936"/>
              <a:gd name="connsiteX9" fmla="*/ 560106 w 4423497"/>
              <a:gd name="connsiteY9" fmla="*/ 1682522 h 2023936"/>
              <a:gd name="connsiteX0" fmla="*/ 563605 w 4426572"/>
              <a:gd name="connsiteY0" fmla="*/ 1726456 h 2067870"/>
              <a:gd name="connsiteX1" fmla="*/ 174826 w 4426572"/>
              <a:gd name="connsiteY1" fmla="*/ 1415283 h 2067870"/>
              <a:gd name="connsiteX2" fmla="*/ 33682 w 4426572"/>
              <a:gd name="connsiteY2" fmla="*/ 576343 h 2067870"/>
              <a:gd name="connsiteX3" fmla="*/ 788618 w 4426572"/>
              <a:gd name="connsiteY3" fmla="*/ 60926 h 2067870"/>
              <a:gd name="connsiteX4" fmla="*/ 3849410 w 4426572"/>
              <a:gd name="connsiteY4" fmla="*/ 104828 h 2067870"/>
              <a:gd name="connsiteX5" fmla="*/ 4424510 w 4426572"/>
              <a:gd name="connsiteY5" fmla="*/ 911262 h 2067870"/>
              <a:gd name="connsiteX6" fmla="*/ 3889962 w 4426572"/>
              <a:gd name="connsiteY6" fmla="*/ 1733238 h 2067870"/>
              <a:gd name="connsiteX7" fmla="*/ 940744 w 4426572"/>
              <a:gd name="connsiteY7" fmla="*/ 1747609 h 2067870"/>
              <a:gd name="connsiteX8" fmla="*/ 948680 w 4426572"/>
              <a:gd name="connsiteY8" fmla="*/ 2067870 h 2067870"/>
              <a:gd name="connsiteX9" fmla="*/ 563605 w 4426572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4281 w 4427247"/>
              <a:gd name="connsiteY0" fmla="*/ 1726456 h 2067870"/>
              <a:gd name="connsiteX1" fmla="*/ 172251 w 4427247"/>
              <a:gd name="connsiteY1" fmla="*/ 1374183 h 2067870"/>
              <a:gd name="connsiteX2" fmla="*/ 34358 w 4427247"/>
              <a:gd name="connsiteY2" fmla="*/ 576343 h 2067870"/>
              <a:gd name="connsiteX3" fmla="*/ 789294 w 4427247"/>
              <a:gd name="connsiteY3" fmla="*/ 60926 h 2067870"/>
              <a:gd name="connsiteX4" fmla="*/ 3850086 w 4427247"/>
              <a:gd name="connsiteY4" fmla="*/ 104828 h 2067870"/>
              <a:gd name="connsiteX5" fmla="*/ 4425186 w 4427247"/>
              <a:gd name="connsiteY5" fmla="*/ 911262 h 2067870"/>
              <a:gd name="connsiteX6" fmla="*/ 3570165 w 4427247"/>
              <a:gd name="connsiteY6" fmla="*/ 1762468 h 2067870"/>
              <a:gd name="connsiteX7" fmla="*/ 941420 w 4427247"/>
              <a:gd name="connsiteY7" fmla="*/ 1747609 h 2067870"/>
              <a:gd name="connsiteX8" fmla="*/ 949356 w 4427247"/>
              <a:gd name="connsiteY8" fmla="*/ 2067870 h 2067870"/>
              <a:gd name="connsiteX9" fmla="*/ 564281 w 4427247"/>
              <a:gd name="connsiteY9" fmla="*/ 1726456 h 2067870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941420 w 4427247"/>
              <a:gd name="connsiteY7" fmla="*/ 1762471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1156249 w 4427247"/>
              <a:gd name="connsiteY7" fmla="*/ 1788819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116439"/>
              <a:gd name="connsiteX1" fmla="*/ 172251 w 4427247"/>
              <a:gd name="connsiteY1" fmla="*/ 1389045 h 2116439"/>
              <a:gd name="connsiteX2" fmla="*/ 34358 w 4427247"/>
              <a:gd name="connsiteY2" fmla="*/ 591205 h 2116439"/>
              <a:gd name="connsiteX3" fmla="*/ 789294 w 4427247"/>
              <a:gd name="connsiteY3" fmla="*/ 75788 h 2116439"/>
              <a:gd name="connsiteX4" fmla="*/ 3850086 w 4427247"/>
              <a:gd name="connsiteY4" fmla="*/ 119690 h 2116439"/>
              <a:gd name="connsiteX5" fmla="*/ 4425186 w 4427247"/>
              <a:gd name="connsiteY5" fmla="*/ 926124 h 2116439"/>
              <a:gd name="connsiteX6" fmla="*/ 3570165 w 4427247"/>
              <a:gd name="connsiteY6" fmla="*/ 1777330 h 2116439"/>
              <a:gd name="connsiteX7" fmla="*/ 1156249 w 4427247"/>
              <a:gd name="connsiteY7" fmla="*/ 1788819 h 2116439"/>
              <a:gd name="connsiteX8" fmla="*/ 1157432 w 4427247"/>
              <a:gd name="connsiteY8" fmla="*/ 2116439 h 2116439"/>
              <a:gd name="connsiteX9" fmla="*/ 564281 w 4427247"/>
              <a:gd name="connsiteY9" fmla="*/ 1741318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28763"/>
              <a:gd name="connsiteY0" fmla="*/ 1751186 h 2116439"/>
              <a:gd name="connsiteX1" fmla="*/ 175828 w 4428763"/>
              <a:gd name="connsiteY1" fmla="*/ 1389045 h 2116439"/>
              <a:gd name="connsiteX2" fmla="*/ 37935 w 4428763"/>
              <a:gd name="connsiteY2" fmla="*/ 591205 h 2116439"/>
              <a:gd name="connsiteX3" fmla="*/ 792871 w 4428763"/>
              <a:gd name="connsiteY3" fmla="*/ 75788 h 2116439"/>
              <a:gd name="connsiteX4" fmla="*/ 3853663 w 4428763"/>
              <a:gd name="connsiteY4" fmla="*/ 119690 h 2116439"/>
              <a:gd name="connsiteX5" fmla="*/ 4428763 w 4428763"/>
              <a:gd name="connsiteY5" fmla="*/ 926124 h 2116439"/>
              <a:gd name="connsiteX6" fmla="*/ 3573742 w 4428763"/>
              <a:gd name="connsiteY6" fmla="*/ 1777330 h 2116439"/>
              <a:gd name="connsiteX7" fmla="*/ 1159826 w 4428763"/>
              <a:gd name="connsiteY7" fmla="*/ 1788819 h 2116439"/>
              <a:gd name="connsiteX8" fmla="*/ 1161009 w 4428763"/>
              <a:gd name="connsiteY8" fmla="*/ 2116439 h 2116439"/>
              <a:gd name="connsiteX9" fmla="*/ 722695 w 4428763"/>
              <a:gd name="connsiteY9" fmla="*/ 1751186 h 2116439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8763" h="2102473">
                <a:moveTo>
                  <a:pt x="722695" y="1737220"/>
                </a:moveTo>
                <a:cubicBezTo>
                  <a:pt x="541817" y="1663774"/>
                  <a:pt x="289955" y="1568409"/>
                  <a:pt x="175828" y="1375079"/>
                </a:cubicBezTo>
                <a:cubicBezTo>
                  <a:pt x="61701" y="1181749"/>
                  <a:pt x="-64905" y="796115"/>
                  <a:pt x="37935" y="577239"/>
                </a:cubicBezTo>
                <a:cubicBezTo>
                  <a:pt x="140775" y="358363"/>
                  <a:pt x="162043" y="140692"/>
                  <a:pt x="792871" y="61822"/>
                </a:cubicBezTo>
                <a:cubicBezTo>
                  <a:pt x="1423699" y="-17048"/>
                  <a:pt x="3216921" y="-37702"/>
                  <a:pt x="3822903" y="104021"/>
                </a:cubicBezTo>
                <a:cubicBezTo>
                  <a:pt x="4428885" y="245744"/>
                  <a:pt x="4416953" y="658639"/>
                  <a:pt x="4428763" y="912158"/>
                </a:cubicBezTo>
                <a:cubicBezTo>
                  <a:pt x="4404194" y="1365424"/>
                  <a:pt x="4118565" y="1619581"/>
                  <a:pt x="3573742" y="1763364"/>
                </a:cubicBezTo>
                <a:cubicBezTo>
                  <a:pt x="3028919" y="1907147"/>
                  <a:pt x="1313245" y="1816204"/>
                  <a:pt x="1159826" y="1774853"/>
                </a:cubicBezTo>
                <a:cubicBezTo>
                  <a:pt x="1098295" y="1880771"/>
                  <a:pt x="1112279" y="1894673"/>
                  <a:pt x="1161009" y="2102473"/>
                </a:cubicBezTo>
                <a:cubicBezTo>
                  <a:pt x="929550" y="1950845"/>
                  <a:pt x="722695" y="1737220"/>
                  <a:pt x="722695" y="1737220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932D33-13E1-CE50-6CB9-68F4EE915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256" y="623429"/>
            <a:ext cx="5036457" cy="1282926"/>
          </a:xfrm>
        </p:spPr>
        <p:txBody>
          <a:bodyPr anchor="b">
            <a:normAutofit/>
          </a:bodyPr>
          <a:lstStyle/>
          <a:p>
            <a:r>
              <a:rPr lang="en-US" dirty="0"/>
              <a:t>System Integrity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AA1699-0965-D779-A936-0F9E4095C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3430" y="1942853"/>
            <a:ext cx="4296227" cy="767971"/>
          </a:xfrm>
        </p:spPr>
        <p:txBody>
          <a:bodyPr anchor="t">
            <a:normAutofit fontScale="85000" lnSpcReduction="20000"/>
          </a:bodyPr>
          <a:lstStyle/>
          <a:p>
            <a:pPr algn="ctr"/>
            <a:r>
              <a:rPr lang="en-US" dirty="0"/>
              <a:t>How to implement System Integrity, auditing, monitoring and how to protect it</a:t>
            </a:r>
            <a:endParaRPr lang="en-CA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FBE8679-CB21-4876-82EA-4D4D5D4BC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7424">
            <a:off x="496549" y="410803"/>
            <a:ext cx="5522001" cy="2792916"/>
          </a:xfrm>
          <a:custGeom>
            <a:avLst/>
            <a:gdLst>
              <a:gd name="connsiteX0" fmla="*/ 891379 w 4662985"/>
              <a:gd name="connsiteY0" fmla="*/ 1591181 h 1931508"/>
              <a:gd name="connsiteX1" fmla="*/ 126235 w 4662985"/>
              <a:gd name="connsiteY1" fmla="*/ 1242280 h 1931508"/>
              <a:gd name="connsiteX2" fmla="*/ 8887 w 4662985"/>
              <a:gd name="connsiteY2" fmla="*/ 549241 h 1931508"/>
              <a:gd name="connsiteX3" fmla="*/ 481994 w 4662985"/>
              <a:gd name="connsiteY3" fmla="*/ 38891 h 1931508"/>
              <a:gd name="connsiteX4" fmla="*/ 4176837 w 4662985"/>
              <a:gd name="connsiteY4" fmla="*/ 108043 h 1931508"/>
              <a:gd name="connsiteX5" fmla="*/ 4661945 w 4662985"/>
              <a:gd name="connsiteY5" fmla="*/ 598104 h 1931508"/>
              <a:gd name="connsiteX6" fmla="*/ 4354479 w 4662985"/>
              <a:gd name="connsiteY6" fmla="*/ 1472118 h 1931508"/>
              <a:gd name="connsiteX7" fmla="*/ 1274188 w 4662985"/>
              <a:gd name="connsiteY7" fmla="*/ 1591276 h 1931508"/>
              <a:gd name="connsiteX8" fmla="*/ 896713 w 4662985"/>
              <a:gd name="connsiteY8" fmla="*/ 1931509 h 1931508"/>
              <a:gd name="connsiteX9" fmla="*/ 891379 w 4662985"/>
              <a:gd name="connsiteY9" fmla="*/ 1591181 h 1931508"/>
              <a:gd name="connsiteX0" fmla="*/ 891157 w 4662763"/>
              <a:gd name="connsiteY0" fmla="*/ 1591181 h 1931509"/>
              <a:gd name="connsiteX1" fmla="*/ 215888 w 4662763"/>
              <a:gd name="connsiteY1" fmla="*/ 1252973 h 1931509"/>
              <a:gd name="connsiteX2" fmla="*/ 8665 w 4662763"/>
              <a:gd name="connsiteY2" fmla="*/ 549241 h 1931509"/>
              <a:gd name="connsiteX3" fmla="*/ 481772 w 4662763"/>
              <a:gd name="connsiteY3" fmla="*/ 38891 h 1931509"/>
              <a:gd name="connsiteX4" fmla="*/ 4176615 w 4662763"/>
              <a:gd name="connsiteY4" fmla="*/ 108043 h 1931509"/>
              <a:gd name="connsiteX5" fmla="*/ 4661723 w 4662763"/>
              <a:gd name="connsiteY5" fmla="*/ 598104 h 1931509"/>
              <a:gd name="connsiteX6" fmla="*/ 4354257 w 4662763"/>
              <a:gd name="connsiteY6" fmla="*/ 1472118 h 1931509"/>
              <a:gd name="connsiteX7" fmla="*/ 1273966 w 4662763"/>
              <a:gd name="connsiteY7" fmla="*/ 1591276 h 1931509"/>
              <a:gd name="connsiteX8" fmla="*/ 896491 w 4662763"/>
              <a:gd name="connsiteY8" fmla="*/ 1931509 h 1931509"/>
              <a:gd name="connsiteX9" fmla="*/ 891157 w 4662763"/>
              <a:gd name="connsiteY9" fmla="*/ 1591181 h 1931509"/>
              <a:gd name="connsiteX0" fmla="*/ 893955 w 4665561"/>
              <a:gd name="connsiteY0" fmla="*/ 1591181 h 1931509"/>
              <a:gd name="connsiteX1" fmla="*/ 218686 w 4665561"/>
              <a:gd name="connsiteY1" fmla="*/ 1252973 h 1931509"/>
              <a:gd name="connsiteX2" fmla="*/ 11463 w 4665561"/>
              <a:gd name="connsiteY2" fmla="*/ 549241 h 1931509"/>
              <a:gd name="connsiteX3" fmla="*/ 484570 w 4665561"/>
              <a:gd name="connsiteY3" fmla="*/ 38891 h 1931509"/>
              <a:gd name="connsiteX4" fmla="*/ 4179413 w 4665561"/>
              <a:gd name="connsiteY4" fmla="*/ 108043 h 1931509"/>
              <a:gd name="connsiteX5" fmla="*/ 4664521 w 4665561"/>
              <a:gd name="connsiteY5" fmla="*/ 598104 h 1931509"/>
              <a:gd name="connsiteX6" fmla="*/ 4357055 w 4665561"/>
              <a:gd name="connsiteY6" fmla="*/ 1472118 h 1931509"/>
              <a:gd name="connsiteX7" fmla="*/ 1276764 w 4665561"/>
              <a:gd name="connsiteY7" fmla="*/ 1591276 h 1931509"/>
              <a:gd name="connsiteX8" fmla="*/ 899289 w 4665561"/>
              <a:gd name="connsiteY8" fmla="*/ 1931509 h 1931509"/>
              <a:gd name="connsiteX9" fmla="*/ 893955 w 4665561"/>
              <a:gd name="connsiteY9" fmla="*/ 1591181 h 1931509"/>
              <a:gd name="connsiteX0" fmla="*/ 882812 w 4654418"/>
              <a:gd name="connsiteY0" fmla="*/ 1591181 h 1931509"/>
              <a:gd name="connsiteX1" fmla="*/ 409762 w 4654418"/>
              <a:gd name="connsiteY1" fmla="*/ 1317128 h 1931509"/>
              <a:gd name="connsiteX2" fmla="*/ 320 w 4654418"/>
              <a:gd name="connsiteY2" fmla="*/ 549241 h 1931509"/>
              <a:gd name="connsiteX3" fmla="*/ 473427 w 4654418"/>
              <a:gd name="connsiteY3" fmla="*/ 38891 h 1931509"/>
              <a:gd name="connsiteX4" fmla="*/ 4168270 w 4654418"/>
              <a:gd name="connsiteY4" fmla="*/ 108043 h 1931509"/>
              <a:gd name="connsiteX5" fmla="*/ 4653378 w 4654418"/>
              <a:gd name="connsiteY5" fmla="*/ 598104 h 1931509"/>
              <a:gd name="connsiteX6" fmla="*/ 4345912 w 4654418"/>
              <a:gd name="connsiteY6" fmla="*/ 1472118 h 1931509"/>
              <a:gd name="connsiteX7" fmla="*/ 1265621 w 4654418"/>
              <a:gd name="connsiteY7" fmla="*/ 1591276 h 1931509"/>
              <a:gd name="connsiteX8" fmla="*/ 888146 w 4654418"/>
              <a:gd name="connsiteY8" fmla="*/ 1931509 h 1931509"/>
              <a:gd name="connsiteX9" fmla="*/ 882812 w 4654418"/>
              <a:gd name="connsiteY9" fmla="*/ 1591181 h 1931509"/>
              <a:gd name="connsiteX0" fmla="*/ 721472 w 4493078"/>
              <a:gd name="connsiteY0" fmla="*/ 1576074 h 1916402"/>
              <a:gd name="connsiteX1" fmla="*/ 248422 w 4493078"/>
              <a:gd name="connsiteY1" fmla="*/ 1302021 h 1916402"/>
              <a:gd name="connsiteX2" fmla="*/ 198481 w 4493078"/>
              <a:gd name="connsiteY2" fmla="*/ 544828 h 1916402"/>
              <a:gd name="connsiteX3" fmla="*/ 312087 w 4493078"/>
              <a:gd name="connsiteY3" fmla="*/ 23784 h 1916402"/>
              <a:gd name="connsiteX4" fmla="*/ 4006930 w 4493078"/>
              <a:gd name="connsiteY4" fmla="*/ 92936 h 1916402"/>
              <a:gd name="connsiteX5" fmla="*/ 4492038 w 4493078"/>
              <a:gd name="connsiteY5" fmla="*/ 582997 h 1916402"/>
              <a:gd name="connsiteX6" fmla="*/ 4184572 w 4493078"/>
              <a:gd name="connsiteY6" fmla="*/ 1457011 h 1916402"/>
              <a:gd name="connsiteX7" fmla="*/ 1104281 w 4493078"/>
              <a:gd name="connsiteY7" fmla="*/ 1576169 h 1916402"/>
              <a:gd name="connsiteX8" fmla="*/ 726806 w 4493078"/>
              <a:gd name="connsiteY8" fmla="*/ 1916402 h 1916402"/>
              <a:gd name="connsiteX9" fmla="*/ 721472 w 4493078"/>
              <a:gd name="connsiteY9" fmla="*/ 1576074 h 1916402"/>
              <a:gd name="connsiteX0" fmla="*/ 571898 w 4363378"/>
              <a:gd name="connsiteY0" fmla="*/ 1544826 h 1885154"/>
              <a:gd name="connsiteX1" fmla="*/ 98848 w 4363378"/>
              <a:gd name="connsiteY1" fmla="*/ 1270773 h 1885154"/>
              <a:gd name="connsiteX2" fmla="*/ 48907 w 4363378"/>
              <a:gd name="connsiteY2" fmla="*/ 513580 h 1885154"/>
              <a:gd name="connsiteX3" fmla="*/ 668060 w 4363378"/>
              <a:gd name="connsiteY3" fmla="*/ 56691 h 1885154"/>
              <a:gd name="connsiteX4" fmla="*/ 3857356 w 4363378"/>
              <a:gd name="connsiteY4" fmla="*/ 61688 h 1885154"/>
              <a:gd name="connsiteX5" fmla="*/ 4342464 w 4363378"/>
              <a:gd name="connsiteY5" fmla="*/ 551749 h 1885154"/>
              <a:gd name="connsiteX6" fmla="*/ 4034998 w 4363378"/>
              <a:gd name="connsiteY6" fmla="*/ 1425763 h 1885154"/>
              <a:gd name="connsiteX7" fmla="*/ 954707 w 4363378"/>
              <a:gd name="connsiteY7" fmla="*/ 1544921 h 1885154"/>
              <a:gd name="connsiteX8" fmla="*/ 577232 w 4363378"/>
              <a:gd name="connsiteY8" fmla="*/ 1885154 h 1885154"/>
              <a:gd name="connsiteX9" fmla="*/ 571898 w 4363378"/>
              <a:gd name="connsiteY9" fmla="*/ 1544826 h 1885154"/>
              <a:gd name="connsiteX0" fmla="*/ 571898 w 4363379"/>
              <a:gd name="connsiteY0" fmla="*/ 1544826 h 1885154"/>
              <a:gd name="connsiteX1" fmla="*/ 98848 w 4363379"/>
              <a:gd name="connsiteY1" fmla="*/ 1270773 h 1885154"/>
              <a:gd name="connsiteX2" fmla="*/ 48907 w 4363379"/>
              <a:gd name="connsiteY2" fmla="*/ 513580 h 1885154"/>
              <a:gd name="connsiteX3" fmla="*/ 668060 w 4363379"/>
              <a:gd name="connsiteY3" fmla="*/ 56691 h 1885154"/>
              <a:gd name="connsiteX4" fmla="*/ 3857356 w 4363379"/>
              <a:gd name="connsiteY4" fmla="*/ 61688 h 1885154"/>
              <a:gd name="connsiteX5" fmla="*/ 4342464 w 4363379"/>
              <a:gd name="connsiteY5" fmla="*/ 551749 h 1885154"/>
              <a:gd name="connsiteX6" fmla="*/ 4034998 w 4363379"/>
              <a:gd name="connsiteY6" fmla="*/ 1425763 h 1885154"/>
              <a:gd name="connsiteX7" fmla="*/ 954707 w 4363379"/>
              <a:gd name="connsiteY7" fmla="*/ 1544921 h 1885154"/>
              <a:gd name="connsiteX8" fmla="*/ 577232 w 4363379"/>
              <a:gd name="connsiteY8" fmla="*/ 1885154 h 1885154"/>
              <a:gd name="connsiteX9" fmla="*/ 571898 w 4363379"/>
              <a:gd name="connsiteY9" fmla="*/ 1544826 h 1885154"/>
              <a:gd name="connsiteX0" fmla="*/ 577456 w 4368937"/>
              <a:gd name="connsiteY0" fmla="*/ 1544826 h 1885154"/>
              <a:gd name="connsiteX1" fmla="*/ 104406 w 4368937"/>
              <a:gd name="connsiteY1" fmla="*/ 1270773 h 1885154"/>
              <a:gd name="connsiteX2" fmla="*/ 54465 w 4368937"/>
              <a:gd name="connsiteY2" fmla="*/ 513580 h 1885154"/>
              <a:gd name="connsiteX3" fmla="*/ 673618 w 4368937"/>
              <a:gd name="connsiteY3" fmla="*/ 56691 h 1885154"/>
              <a:gd name="connsiteX4" fmla="*/ 3862914 w 4368937"/>
              <a:gd name="connsiteY4" fmla="*/ 61688 h 1885154"/>
              <a:gd name="connsiteX5" fmla="*/ 4348022 w 4368937"/>
              <a:gd name="connsiteY5" fmla="*/ 551749 h 1885154"/>
              <a:gd name="connsiteX6" fmla="*/ 4040556 w 4368937"/>
              <a:gd name="connsiteY6" fmla="*/ 1425763 h 1885154"/>
              <a:gd name="connsiteX7" fmla="*/ 960265 w 4368937"/>
              <a:gd name="connsiteY7" fmla="*/ 1544921 h 1885154"/>
              <a:gd name="connsiteX8" fmla="*/ 582790 w 4368937"/>
              <a:gd name="connsiteY8" fmla="*/ 1885154 h 1885154"/>
              <a:gd name="connsiteX9" fmla="*/ 577456 w 4368937"/>
              <a:gd name="connsiteY9" fmla="*/ 1544826 h 1885154"/>
              <a:gd name="connsiteX0" fmla="*/ 558214 w 4349695"/>
              <a:gd name="connsiteY0" fmla="*/ 1544826 h 1885154"/>
              <a:gd name="connsiteX1" fmla="*/ 141335 w 4349695"/>
              <a:gd name="connsiteY1" fmla="*/ 1249388 h 1885154"/>
              <a:gd name="connsiteX2" fmla="*/ 35223 w 4349695"/>
              <a:gd name="connsiteY2" fmla="*/ 513580 h 1885154"/>
              <a:gd name="connsiteX3" fmla="*/ 654376 w 4349695"/>
              <a:gd name="connsiteY3" fmla="*/ 56691 h 1885154"/>
              <a:gd name="connsiteX4" fmla="*/ 3843672 w 4349695"/>
              <a:gd name="connsiteY4" fmla="*/ 61688 h 1885154"/>
              <a:gd name="connsiteX5" fmla="*/ 4328780 w 4349695"/>
              <a:gd name="connsiteY5" fmla="*/ 551749 h 1885154"/>
              <a:gd name="connsiteX6" fmla="*/ 4021314 w 4349695"/>
              <a:gd name="connsiteY6" fmla="*/ 1425763 h 1885154"/>
              <a:gd name="connsiteX7" fmla="*/ 941023 w 4349695"/>
              <a:gd name="connsiteY7" fmla="*/ 1544921 h 1885154"/>
              <a:gd name="connsiteX8" fmla="*/ 563548 w 4349695"/>
              <a:gd name="connsiteY8" fmla="*/ 1885154 h 1885154"/>
              <a:gd name="connsiteX9" fmla="*/ 558214 w 4349695"/>
              <a:gd name="connsiteY9" fmla="*/ 1544826 h 1885154"/>
              <a:gd name="connsiteX0" fmla="*/ 533956 w 4325437"/>
              <a:gd name="connsiteY0" fmla="*/ 1544826 h 1885154"/>
              <a:gd name="connsiteX1" fmla="*/ 117077 w 4325437"/>
              <a:gd name="connsiteY1" fmla="*/ 1249388 h 1885154"/>
              <a:gd name="connsiteX2" fmla="*/ 10965 w 4325437"/>
              <a:gd name="connsiteY2" fmla="*/ 513580 h 1885154"/>
              <a:gd name="connsiteX3" fmla="*/ 630118 w 4325437"/>
              <a:gd name="connsiteY3" fmla="*/ 56691 h 1885154"/>
              <a:gd name="connsiteX4" fmla="*/ 3819414 w 4325437"/>
              <a:gd name="connsiteY4" fmla="*/ 61688 h 1885154"/>
              <a:gd name="connsiteX5" fmla="*/ 4304522 w 4325437"/>
              <a:gd name="connsiteY5" fmla="*/ 551749 h 1885154"/>
              <a:gd name="connsiteX6" fmla="*/ 3997056 w 4325437"/>
              <a:gd name="connsiteY6" fmla="*/ 1425763 h 1885154"/>
              <a:gd name="connsiteX7" fmla="*/ 916765 w 4325437"/>
              <a:gd name="connsiteY7" fmla="*/ 1544921 h 1885154"/>
              <a:gd name="connsiteX8" fmla="*/ 539290 w 4325437"/>
              <a:gd name="connsiteY8" fmla="*/ 1885154 h 1885154"/>
              <a:gd name="connsiteX9" fmla="*/ 533956 w 4325437"/>
              <a:gd name="connsiteY9" fmla="*/ 1544826 h 1885154"/>
              <a:gd name="connsiteX0" fmla="*/ 541936 w 4333417"/>
              <a:gd name="connsiteY0" fmla="*/ 1542160 h 1882488"/>
              <a:gd name="connsiteX1" fmla="*/ 125057 w 4333417"/>
              <a:gd name="connsiteY1" fmla="*/ 1246722 h 1882488"/>
              <a:gd name="connsiteX2" fmla="*/ 7711 w 4333417"/>
              <a:gd name="connsiteY2" fmla="*/ 468144 h 1882488"/>
              <a:gd name="connsiteX3" fmla="*/ 638098 w 4333417"/>
              <a:gd name="connsiteY3" fmla="*/ 54025 h 1882488"/>
              <a:gd name="connsiteX4" fmla="*/ 3827394 w 4333417"/>
              <a:gd name="connsiteY4" fmla="*/ 59022 h 1882488"/>
              <a:gd name="connsiteX5" fmla="*/ 4312502 w 4333417"/>
              <a:gd name="connsiteY5" fmla="*/ 549083 h 1882488"/>
              <a:gd name="connsiteX6" fmla="*/ 4005036 w 4333417"/>
              <a:gd name="connsiteY6" fmla="*/ 1423097 h 1882488"/>
              <a:gd name="connsiteX7" fmla="*/ 924745 w 4333417"/>
              <a:gd name="connsiteY7" fmla="*/ 1542255 h 1882488"/>
              <a:gd name="connsiteX8" fmla="*/ 547270 w 4333417"/>
              <a:gd name="connsiteY8" fmla="*/ 1882488 h 1882488"/>
              <a:gd name="connsiteX9" fmla="*/ 541936 w 4333417"/>
              <a:gd name="connsiteY9" fmla="*/ 1542160 h 1882488"/>
              <a:gd name="connsiteX0" fmla="*/ 541936 w 4388134"/>
              <a:gd name="connsiteY0" fmla="*/ 1552672 h 1893000"/>
              <a:gd name="connsiteX1" fmla="*/ 125057 w 4388134"/>
              <a:gd name="connsiteY1" fmla="*/ 1257234 h 1893000"/>
              <a:gd name="connsiteX2" fmla="*/ 7711 w 4388134"/>
              <a:gd name="connsiteY2" fmla="*/ 478656 h 1893000"/>
              <a:gd name="connsiteX3" fmla="*/ 638098 w 4388134"/>
              <a:gd name="connsiteY3" fmla="*/ 64537 h 1893000"/>
              <a:gd name="connsiteX4" fmla="*/ 3827394 w 4388134"/>
              <a:gd name="connsiteY4" fmla="*/ 69534 h 1893000"/>
              <a:gd name="connsiteX5" fmla="*/ 4357440 w 4388134"/>
              <a:gd name="connsiteY5" fmla="*/ 719981 h 1893000"/>
              <a:gd name="connsiteX6" fmla="*/ 4005036 w 4388134"/>
              <a:gd name="connsiteY6" fmla="*/ 1433609 h 1893000"/>
              <a:gd name="connsiteX7" fmla="*/ 924745 w 4388134"/>
              <a:gd name="connsiteY7" fmla="*/ 1552767 h 1893000"/>
              <a:gd name="connsiteX8" fmla="*/ 547270 w 4388134"/>
              <a:gd name="connsiteY8" fmla="*/ 1893000 h 1893000"/>
              <a:gd name="connsiteX9" fmla="*/ 541936 w 4388134"/>
              <a:gd name="connsiteY9" fmla="*/ 1552672 h 1893000"/>
              <a:gd name="connsiteX0" fmla="*/ 541936 w 4371319"/>
              <a:gd name="connsiteY0" fmla="*/ 1552672 h 1893000"/>
              <a:gd name="connsiteX1" fmla="*/ 125057 w 4371319"/>
              <a:gd name="connsiteY1" fmla="*/ 1257234 h 1893000"/>
              <a:gd name="connsiteX2" fmla="*/ 7711 w 4371319"/>
              <a:gd name="connsiteY2" fmla="*/ 478656 h 1893000"/>
              <a:gd name="connsiteX3" fmla="*/ 638098 w 4371319"/>
              <a:gd name="connsiteY3" fmla="*/ 64537 h 1893000"/>
              <a:gd name="connsiteX4" fmla="*/ 3827394 w 4371319"/>
              <a:gd name="connsiteY4" fmla="*/ 69534 h 1893000"/>
              <a:gd name="connsiteX5" fmla="*/ 4357440 w 4371319"/>
              <a:gd name="connsiteY5" fmla="*/ 719981 h 1893000"/>
              <a:gd name="connsiteX6" fmla="*/ 4005036 w 4371319"/>
              <a:gd name="connsiteY6" fmla="*/ 1433609 h 1893000"/>
              <a:gd name="connsiteX7" fmla="*/ 924745 w 4371319"/>
              <a:gd name="connsiteY7" fmla="*/ 1552767 h 1893000"/>
              <a:gd name="connsiteX8" fmla="*/ 547270 w 4371319"/>
              <a:gd name="connsiteY8" fmla="*/ 1893000 h 1893000"/>
              <a:gd name="connsiteX9" fmla="*/ 541936 w 4371319"/>
              <a:gd name="connsiteY9" fmla="*/ 1552672 h 1893000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5036 w 4371319"/>
              <a:gd name="connsiteY6" fmla="*/ 1433609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1319"/>
              <a:gd name="connsiteY0" fmla="*/ 1552672 h 1860922"/>
              <a:gd name="connsiteX1" fmla="*/ 125057 w 4371319"/>
              <a:gd name="connsiteY1" fmla="*/ 1257234 h 1860922"/>
              <a:gd name="connsiteX2" fmla="*/ 7711 w 4371319"/>
              <a:gd name="connsiteY2" fmla="*/ 478656 h 1860922"/>
              <a:gd name="connsiteX3" fmla="*/ 638098 w 4371319"/>
              <a:gd name="connsiteY3" fmla="*/ 64537 h 1860922"/>
              <a:gd name="connsiteX4" fmla="*/ 3827394 w 4371319"/>
              <a:gd name="connsiteY4" fmla="*/ 69534 h 1860922"/>
              <a:gd name="connsiteX5" fmla="*/ 4357440 w 4371319"/>
              <a:gd name="connsiteY5" fmla="*/ 719981 h 1860922"/>
              <a:gd name="connsiteX6" fmla="*/ 4003373 w 4371319"/>
              <a:gd name="connsiteY6" fmla="*/ 1412283 h 1860922"/>
              <a:gd name="connsiteX7" fmla="*/ 924745 w 4371319"/>
              <a:gd name="connsiteY7" fmla="*/ 1552767 h 1860922"/>
              <a:gd name="connsiteX8" fmla="*/ 513567 w 4371319"/>
              <a:gd name="connsiteY8" fmla="*/ 1860922 h 1860922"/>
              <a:gd name="connsiteX9" fmla="*/ 541936 w 4371319"/>
              <a:gd name="connsiteY9" fmla="*/ 1552672 h 1860922"/>
              <a:gd name="connsiteX0" fmla="*/ 541936 w 4372709"/>
              <a:gd name="connsiteY0" fmla="*/ 1574600 h 1882850"/>
              <a:gd name="connsiteX1" fmla="*/ 125057 w 4372709"/>
              <a:gd name="connsiteY1" fmla="*/ 1279162 h 1882850"/>
              <a:gd name="connsiteX2" fmla="*/ 7711 w 4372709"/>
              <a:gd name="connsiteY2" fmla="*/ 500584 h 1882850"/>
              <a:gd name="connsiteX3" fmla="*/ 638098 w 4372709"/>
              <a:gd name="connsiteY3" fmla="*/ 86465 h 1882850"/>
              <a:gd name="connsiteX4" fmla="*/ 3836101 w 4372709"/>
              <a:gd name="connsiteY4" fmla="*/ 58680 h 1882850"/>
              <a:gd name="connsiteX5" fmla="*/ 4357440 w 4372709"/>
              <a:gd name="connsiteY5" fmla="*/ 741909 h 1882850"/>
              <a:gd name="connsiteX6" fmla="*/ 4003373 w 4372709"/>
              <a:gd name="connsiteY6" fmla="*/ 1434211 h 1882850"/>
              <a:gd name="connsiteX7" fmla="*/ 924745 w 4372709"/>
              <a:gd name="connsiteY7" fmla="*/ 1574695 h 1882850"/>
              <a:gd name="connsiteX8" fmla="*/ 513567 w 4372709"/>
              <a:gd name="connsiteY8" fmla="*/ 1882850 h 1882850"/>
              <a:gd name="connsiteX9" fmla="*/ 541936 w 4372709"/>
              <a:gd name="connsiteY9" fmla="*/ 1574600 h 1882850"/>
              <a:gd name="connsiteX0" fmla="*/ 596079 w 4426852"/>
              <a:gd name="connsiteY0" fmla="*/ 1574294 h 1882544"/>
              <a:gd name="connsiteX1" fmla="*/ 179200 w 4426852"/>
              <a:gd name="connsiteY1" fmla="*/ 1278856 h 1882544"/>
              <a:gd name="connsiteX2" fmla="*/ 5005 w 4426852"/>
              <a:gd name="connsiteY2" fmla="*/ 493573 h 1882544"/>
              <a:gd name="connsiteX3" fmla="*/ 692241 w 4426852"/>
              <a:gd name="connsiteY3" fmla="*/ 86159 h 1882544"/>
              <a:gd name="connsiteX4" fmla="*/ 3890244 w 4426852"/>
              <a:gd name="connsiteY4" fmla="*/ 58374 h 1882544"/>
              <a:gd name="connsiteX5" fmla="*/ 4411583 w 4426852"/>
              <a:gd name="connsiteY5" fmla="*/ 741603 h 1882544"/>
              <a:gd name="connsiteX6" fmla="*/ 4057516 w 4426852"/>
              <a:gd name="connsiteY6" fmla="*/ 1433905 h 1882544"/>
              <a:gd name="connsiteX7" fmla="*/ 978888 w 4426852"/>
              <a:gd name="connsiteY7" fmla="*/ 1574389 h 1882544"/>
              <a:gd name="connsiteX8" fmla="*/ 567710 w 4426852"/>
              <a:gd name="connsiteY8" fmla="*/ 1882544 h 1882544"/>
              <a:gd name="connsiteX9" fmla="*/ 596079 w 4426852"/>
              <a:gd name="connsiteY9" fmla="*/ 1574294 h 1882544"/>
              <a:gd name="connsiteX0" fmla="*/ 614119 w 4445340"/>
              <a:gd name="connsiteY0" fmla="*/ 1619631 h 1927881"/>
              <a:gd name="connsiteX1" fmla="*/ 197240 w 4445340"/>
              <a:gd name="connsiteY1" fmla="*/ 1324193 h 1927881"/>
              <a:gd name="connsiteX2" fmla="*/ 23045 w 4445340"/>
              <a:gd name="connsiteY2" fmla="*/ 538910 h 1927881"/>
              <a:gd name="connsiteX3" fmla="*/ 692421 w 4445340"/>
              <a:gd name="connsiteY3" fmla="*/ 46983 h 1927881"/>
              <a:gd name="connsiteX4" fmla="*/ 3908284 w 4445340"/>
              <a:gd name="connsiteY4" fmla="*/ 103711 h 1927881"/>
              <a:gd name="connsiteX5" fmla="*/ 4429623 w 4445340"/>
              <a:gd name="connsiteY5" fmla="*/ 786940 h 1927881"/>
              <a:gd name="connsiteX6" fmla="*/ 4075556 w 4445340"/>
              <a:gd name="connsiteY6" fmla="*/ 1479242 h 1927881"/>
              <a:gd name="connsiteX7" fmla="*/ 996928 w 4445340"/>
              <a:gd name="connsiteY7" fmla="*/ 1619726 h 1927881"/>
              <a:gd name="connsiteX8" fmla="*/ 585750 w 4445340"/>
              <a:gd name="connsiteY8" fmla="*/ 1927881 h 1927881"/>
              <a:gd name="connsiteX9" fmla="*/ 614119 w 4445340"/>
              <a:gd name="connsiteY9" fmla="*/ 1619631 h 1927881"/>
              <a:gd name="connsiteX0" fmla="*/ 595113 w 4426334"/>
              <a:gd name="connsiteY0" fmla="*/ 1619631 h 1927881"/>
              <a:gd name="connsiteX1" fmla="*/ 178234 w 4426334"/>
              <a:gd name="connsiteY1" fmla="*/ 1324193 h 1927881"/>
              <a:gd name="connsiteX2" fmla="*/ 4039 w 4426334"/>
              <a:gd name="connsiteY2" fmla="*/ 538910 h 1927881"/>
              <a:gd name="connsiteX3" fmla="*/ 673415 w 4426334"/>
              <a:gd name="connsiteY3" fmla="*/ 46983 h 1927881"/>
              <a:gd name="connsiteX4" fmla="*/ 3889278 w 4426334"/>
              <a:gd name="connsiteY4" fmla="*/ 103711 h 1927881"/>
              <a:gd name="connsiteX5" fmla="*/ 4410617 w 4426334"/>
              <a:gd name="connsiteY5" fmla="*/ 786940 h 1927881"/>
              <a:gd name="connsiteX6" fmla="*/ 4056550 w 4426334"/>
              <a:gd name="connsiteY6" fmla="*/ 1479242 h 1927881"/>
              <a:gd name="connsiteX7" fmla="*/ 977922 w 4426334"/>
              <a:gd name="connsiteY7" fmla="*/ 1619726 h 1927881"/>
              <a:gd name="connsiteX8" fmla="*/ 566744 w 4426334"/>
              <a:gd name="connsiteY8" fmla="*/ 1927881 h 1927881"/>
              <a:gd name="connsiteX9" fmla="*/ 595113 w 4426334"/>
              <a:gd name="connsiteY9" fmla="*/ 1619631 h 1927881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1053"/>
              <a:gd name="connsiteY0" fmla="*/ 1613526 h 1921776"/>
              <a:gd name="connsiteX1" fmla="*/ 162953 w 4411053"/>
              <a:gd name="connsiteY1" fmla="*/ 1318088 h 1921776"/>
              <a:gd name="connsiteX2" fmla="*/ 4508 w 4411053"/>
              <a:gd name="connsiteY2" fmla="*/ 445916 h 1921776"/>
              <a:gd name="connsiteX3" fmla="*/ 658134 w 4411053"/>
              <a:gd name="connsiteY3" fmla="*/ 40878 h 1921776"/>
              <a:gd name="connsiteX4" fmla="*/ 3873997 w 4411053"/>
              <a:gd name="connsiteY4" fmla="*/ 97606 h 1921776"/>
              <a:gd name="connsiteX5" fmla="*/ 4395336 w 4411053"/>
              <a:gd name="connsiteY5" fmla="*/ 780835 h 1921776"/>
              <a:gd name="connsiteX6" fmla="*/ 4041269 w 4411053"/>
              <a:gd name="connsiteY6" fmla="*/ 1473137 h 1921776"/>
              <a:gd name="connsiteX7" fmla="*/ 962641 w 4411053"/>
              <a:gd name="connsiteY7" fmla="*/ 1613621 h 1921776"/>
              <a:gd name="connsiteX8" fmla="*/ 551463 w 4411053"/>
              <a:gd name="connsiteY8" fmla="*/ 1921776 h 1921776"/>
              <a:gd name="connsiteX9" fmla="*/ 579832 w 4411053"/>
              <a:gd name="connsiteY9" fmla="*/ 1613526 h 1921776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29405 h 1937655"/>
              <a:gd name="connsiteX1" fmla="*/ 162953 w 4410649"/>
              <a:gd name="connsiteY1" fmla="*/ 1333967 h 1937655"/>
              <a:gd name="connsiteX2" fmla="*/ 4508 w 4410649"/>
              <a:gd name="connsiteY2" fmla="*/ 461795 h 1937655"/>
              <a:gd name="connsiteX3" fmla="*/ 658134 w 4410649"/>
              <a:gd name="connsiteY3" fmla="*/ 56757 h 1937655"/>
              <a:gd name="connsiteX4" fmla="*/ 3871596 w 4410649"/>
              <a:gd name="connsiteY4" fmla="*/ 83126 h 1937655"/>
              <a:gd name="connsiteX5" fmla="*/ 4395336 w 4410649"/>
              <a:gd name="connsiteY5" fmla="*/ 796714 h 1937655"/>
              <a:gd name="connsiteX6" fmla="*/ 4041269 w 4410649"/>
              <a:gd name="connsiteY6" fmla="*/ 1489016 h 1937655"/>
              <a:gd name="connsiteX7" fmla="*/ 962641 w 4410649"/>
              <a:gd name="connsiteY7" fmla="*/ 1629500 h 1937655"/>
              <a:gd name="connsiteX8" fmla="*/ 551463 w 4410649"/>
              <a:gd name="connsiteY8" fmla="*/ 1937655 h 1937655"/>
              <a:gd name="connsiteX9" fmla="*/ 579832 w 4410649"/>
              <a:gd name="connsiteY9" fmla="*/ 1629405 h 1937655"/>
              <a:gd name="connsiteX0" fmla="*/ 579832 w 4410649"/>
              <a:gd name="connsiteY0" fmla="*/ 1638498 h 1946748"/>
              <a:gd name="connsiteX1" fmla="*/ 162953 w 4410649"/>
              <a:gd name="connsiteY1" fmla="*/ 1343060 h 1946748"/>
              <a:gd name="connsiteX2" fmla="*/ 4508 w 4410649"/>
              <a:gd name="connsiteY2" fmla="*/ 470888 h 1946748"/>
              <a:gd name="connsiteX3" fmla="*/ 658134 w 4410649"/>
              <a:gd name="connsiteY3" fmla="*/ 65850 h 1946748"/>
              <a:gd name="connsiteX4" fmla="*/ 3871596 w 4410649"/>
              <a:gd name="connsiteY4" fmla="*/ 92219 h 1946748"/>
              <a:gd name="connsiteX5" fmla="*/ 4395336 w 4410649"/>
              <a:gd name="connsiteY5" fmla="*/ 805807 h 1946748"/>
              <a:gd name="connsiteX6" fmla="*/ 4041269 w 4410649"/>
              <a:gd name="connsiteY6" fmla="*/ 1498109 h 1946748"/>
              <a:gd name="connsiteX7" fmla="*/ 962641 w 4410649"/>
              <a:gd name="connsiteY7" fmla="*/ 1638593 h 1946748"/>
              <a:gd name="connsiteX8" fmla="*/ 551463 w 4410649"/>
              <a:gd name="connsiteY8" fmla="*/ 1946748 h 1946748"/>
              <a:gd name="connsiteX9" fmla="*/ 579832 w 4410649"/>
              <a:gd name="connsiteY9" fmla="*/ 1638498 h 194674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72588"/>
              <a:gd name="connsiteX1" fmla="*/ 162953 w 4410649"/>
              <a:gd name="connsiteY1" fmla="*/ 1343060 h 1972588"/>
              <a:gd name="connsiteX2" fmla="*/ 4508 w 4410649"/>
              <a:gd name="connsiteY2" fmla="*/ 470888 h 1972588"/>
              <a:gd name="connsiteX3" fmla="*/ 658134 w 4410649"/>
              <a:gd name="connsiteY3" fmla="*/ 65850 h 1972588"/>
              <a:gd name="connsiteX4" fmla="*/ 3871596 w 4410649"/>
              <a:gd name="connsiteY4" fmla="*/ 92219 h 1972588"/>
              <a:gd name="connsiteX5" fmla="*/ 4395336 w 4410649"/>
              <a:gd name="connsiteY5" fmla="*/ 805807 h 1972588"/>
              <a:gd name="connsiteX6" fmla="*/ 4041269 w 4410649"/>
              <a:gd name="connsiteY6" fmla="*/ 1498109 h 1972588"/>
              <a:gd name="connsiteX7" fmla="*/ 962641 w 4410649"/>
              <a:gd name="connsiteY7" fmla="*/ 1638593 h 1972588"/>
              <a:gd name="connsiteX8" fmla="*/ 773590 w 4410649"/>
              <a:gd name="connsiteY8" fmla="*/ 1972588 h 1972588"/>
              <a:gd name="connsiteX9" fmla="*/ 579832 w 4410649"/>
              <a:gd name="connsiteY9" fmla="*/ 1638498 h 1972588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10649"/>
              <a:gd name="connsiteY0" fmla="*/ 1638498 h 1966993"/>
              <a:gd name="connsiteX1" fmla="*/ 162953 w 4410649"/>
              <a:gd name="connsiteY1" fmla="*/ 1343060 h 1966993"/>
              <a:gd name="connsiteX2" fmla="*/ 4508 w 4410649"/>
              <a:gd name="connsiteY2" fmla="*/ 470888 h 1966993"/>
              <a:gd name="connsiteX3" fmla="*/ 658134 w 4410649"/>
              <a:gd name="connsiteY3" fmla="*/ 65850 h 1966993"/>
              <a:gd name="connsiteX4" fmla="*/ 3871596 w 4410649"/>
              <a:gd name="connsiteY4" fmla="*/ 92219 h 1966993"/>
              <a:gd name="connsiteX5" fmla="*/ 4395336 w 4410649"/>
              <a:gd name="connsiteY5" fmla="*/ 805807 h 1966993"/>
              <a:gd name="connsiteX6" fmla="*/ 4041269 w 4410649"/>
              <a:gd name="connsiteY6" fmla="*/ 1498109 h 1966993"/>
              <a:gd name="connsiteX7" fmla="*/ 962641 w 4410649"/>
              <a:gd name="connsiteY7" fmla="*/ 1638593 h 1966993"/>
              <a:gd name="connsiteX8" fmla="*/ 853844 w 4410649"/>
              <a:gd name="connsiteY8" fmla="*/ 1966993 h 1966993"/>
              <a:gd name="connsiteX9" fmla="*/ 579832 w 4410649"/>
              <a:gd name="connsiteY9" fmla="*/ 1638498 h 1966993"/>
              <a:gd name="connsiteX0" fmla="*/ 579832 w 4428152"/>
              <a:gd name="connsiteY0" fmla="*/ 1638498 h 1966993"/>
              <a:gd name="connsiteX1" fmla="*/ 162953 w 4428152"/>
              <a:gd name="connsiteY1" fmla="*/ 1343060 h 1966993"/>
              <a:gd name="connsiteX2" fmla="*/ 4508 w 4428152"/>
              <a:gd name="connsiteY2" fmla="*/ 470888 h 1966993"/>
              <a:gd name="connsiteX3" fmla="*/ 658134 w 4428152"/>
              <a:gd name="connsiteY3" fmla="*/ 65850 h 1966993"/>
              <a:gd name="connsiteX4" fmla="*/ 3871596 w 4428152"/>
              <a:gd name="connsiteY4" fmla="*/ 92219 h 1966993"/>
              <a:gd name="connsiteX5" fmla="*/ 4395336 w 4428152"/>
              <a:gd name="connsiteY5" fmla="*/ 805807 h 1966993"/>
              <a:gd name="connsiteX6" fmla="*/ 4041269 w 4428152"/>
              <a:gd name="connsiteY6" fmla="*/ 1498109 h 1966993"/>
              <a:gd name="connsiteX7" fmla="*/ 911570 w 4428152"/>
              <a:gd name="connsiteY7" fmla="*/ 1642154 h 1966993"/>
              <a:gd name="connsiteX8" fmla="*/ 853844 w 4428152"/>
              <a:gd name="connsiteY8" fmla="*/ 1966993 h 1966993"/>
              <a:gd name="connsiteX9" fmla="*/ 579832 w 4428152"/>
              <a:gd name="connsiteY9" fmla="*/ 1638498 h 1966993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28152"/>
              <a:gd name="connsiteY0" fmla="*/ 1638498 h 1962415"/>
              <a:gd name="connsiteX1" fmla="*/ 162953 w 4428152"/>
              <a:gd name="connsiteY1" fmla="*/ 1343060 h 1962415"/>
              <a:gd name="connsiteX2" fmla="*/ 4508 w 4428152"/>
              <a:gd name="connsiteY2" fmla="*/ 470888 h 1962415"/>
              <a:gd name="connsiteX3" fmla="*/ 658134 w 4428152"/>
              <a:gd name="connsiteY3" fmla="*/ 65850 h 1962415"/>
              <a:gd name="connsiteX4" fmla="*/ 3871596 w 4428152"/>
              <a:gd name="connsiteY4" fmla="*/ 92219 h 1962415"/>
              <a:gd name="connsiteX5" fmla="*/ 4395336 w 4428152"/>
              <a:gd name="connsiteY5" fmla="*/ 805807 h 1962415"/>
              <a:gd name="connsiteX6" fmla="*/ 4041269 w 4428152"/>
              <a:gd name="connsiteY6" fmla="*/ 1498109 h 1962415"/>
              <a:gd name="connsiteX7" fmla="*/ 911570 w 4428152"/>
              <a:gd name="connsiteY7" fmla="*/ 1642154 h 1962415"/>
              <a:gd name="connsiteX8" fmla="*/ 919506 w 4428152"/>
              <a:gd name="connsiteY8" fmla="*/ 1962415 h 1962415"/>
              <a:gd name="connsiteX9" fmla="*/ 579832 w 4428152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10649"/>
              <a:gd name="connsiteY0" fmla="*/ 1638498 h 1962415"/>
              <a:gd name="connsiteX1" fmla="*/ 162953 w 4410649"/>
              <a:gd name="connsiteY1" fmla="*/ 1343060 h 1962415"/>
              <a:gd name="connsiteX2" fmla="*/ 4508 w 4410649"/>
              <a:gd name="connsiteY2" fmla="*/ 470888 h 1962415"/>
              <a:gd name="connsiteX3" fmla="*/ 658134 w 4410649"/>
              <a:gd name="connsiteY3" fmla="*/ 65850 h 1962415"/>
              <a:gd name="connsiteX4" fmla="*/ 3871596 w 4410649"/>
              <a:gd name="connsiteY4" fmla="*/ 92219 h 1962415"/>
              <a:gd name="connsiteX5" fmla="*/ 4395336 w 4410649"/>
              <a:gd name="connsiteY5" fmla="*/ 805807 h 1962415"/>
              <a:gd name="connsiteX6" fmla="*/ 4041269 w 4410649"/>
              <a:gd name="connsiteY6" fmla="*/ 1498109 h 1962415"/>
              <a:gd name="connsiteX7" fmla="*/ 911570 w 4410649"/>
              <a:gd name="connsiteY7" fmla="*/ 1642154 h 1962415"/>
              <a:gd name="connsiteX8" fmla="*/ 919506 w 4410649"/>
              <a:gd name="connsiteY8" fmla="*/ 1962415 h 1962415"/>
              <a:gd name="connsiteX9" fmla="*/ 579832 w 4410649"/>
              <a:gd name="connsiteY9" fmla="*/ 1638498 h 1962415"/>
              <a:gd name="connsiteX0" fmla="*/ 579832 w 4403897"/>
              <a:gd name="connsiteY0" fmla="*/ 1638498 h 1962415"/>
              <a:gd name="connsiteX1" fmla="*/ 162953 w 4403897"/>
              <a:gd name="connsiteY1" fmla="*/ 1343060 h 1962415"/>
              <a:gd name="connsiteX2" fmla="*/ 4508 w 4403897"/>
              <a:gd name="connsiteY2" fmla="*/ 470888 h 1962415"/>
              <a:gd name="connsiteX3" fmla="*/ 658134 w 4403897"/>
              <a:gd name="connsiteY3" fmla="*/ 65850 h 1962415"/>
              <a:gd name="connsiteX4" fmla="*/ 3871596 w 4403897"/>
              <a:gd name="connsiteY4" fmla="*/ 92219 h 1962415"/>
              <a:gd name="connsiteX5" fmla="*/ 4395336 w 4403897"/>
              <a:gd name="connsiteY5" fmla="*/ 805807 h 1962415"/>
              <a:gd name="connsiteX6" fmla="*/ 4041269 w 4403897"/>
              <a:gd name="connsiteY6" fmla="*/ 1498109 h 1962415"/>
              <a:gd name="connsiteX7" fmla="*/ 911570 w 4403897"/>
              <a:gd name="connsiteY7" fmla="*/ 1642154 h 1962415"/>
              <a:gd name="connsiteX8" fmla="*/ 919506 w 4403897"/>
              <a:gd name="connsiteY8" fmla="*/ 1962415 h 1962415"/>
              <a:gd name="connsiteX9" fmla="*/ 579832 w 4403897"/>
              <a:gd name="connsiteY9" fmla="*/ 1638498 h 1962415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4041269 w 4403170"/>
              <a:gd name="connsiteY6" fmla="*/ 1529947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7252 w 4403170"/>
              <a:gd name="connsiteY6" fmla="*/ 1555855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4291 w 4403170"/>
              <a:gd name="connsiteY6" fmla="*/ 1611163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79832 w 4403170"/>
              <a:gd name="connsiteY0" fmla="*/ 1670336 h 1994253"/>
              <a:gd name="connsiteX1" fmla="*/ 162953 w 4403170"/>
              <a:gd name="connsiteY1" fmla="*/ 1374898 h 1994253"/>
              <a:gd name="connsiteX2" fmla="*/ 4508 w 4403170"/>
              <a:gd name="connsiteY2" fmla="*/ 502726 h 1994253"/>
              <a:gd name="connsiteX3" fmla="*/ 658134 w 4403170"/>
              <a:gd name="connsiteY3" fmla="*/ 97688 h 1994253"/>
              <a:gd name="connsiteX4" fmla="*/ 3866720 w 4403170"/>
              <a:gd name="connsiteY4" fmla="*/ 62409 h 1994253"/>
              <a:gd name="connsiteX5" fmla="*/ 4395336 w 4403170"/>
              <a:gd name="connsiteY5" fmla="*/ 837645 h 1994253"/>
              <a:gd name="connsiteX6" fmla="*/ 3860788 w 4403170"/>
              <a:gd name="connsiteY6" fmla="*/ 1659621 h 1994253"/>
              <a:gd name="connsiteX7" fmla="*/ 911570 w 4403170"/>
              <a:gd name="connsiteY7" fmla="*/ 1673992 h 1994253"/>
              <a:gd name="connsiteX8" fmla="*/ 919506 w 4403170"/>
              <a:gd name="connsiteY8" fmla="*/ 1994253 h 1994253"/>
              <a:gd name="connsiteX9" fmla="*/ 579832 w 4403170"/>
              <a:gd name="connsiteY9" fmla="*/ 1670336 h 1994253"/>
              <a:gd name="connsiteX0" fmla="*/ 534162 w 4402901"/>
              <a:gd name="connsiteY0" fmla="*/ 1652839 h 1994253"/>
              <a:gd name="connsiteX1" fmla="*/ 162684 w 4402901"/>
              <a:gd name="connsiteY1" fmla="*/ 1374898 h 1994253"/>
              <a:gd name="connsiteX2" fmla="*/ 4239 w 4402901"/>
              <a:gd name="connsiteY2" fmla="*/ 502726 h 1994253"/>
              <a:gd name="connsiteX3" fmla="*/ 657865 w 4402901"/>
              <a:gd name="connsiteY3" fmla="*/ 97688 h 1994253"/>
              <a:gd name="connsiteX4" fmla="*/ 3866451 w 4402901"/>
              <a:gd name="connsiteY4" fmla="*/ 62409 h 1994253"/>
              <a:gd name="connsiteX5" fmla="*/ 4395067 w 4402901"/>
              <a:gd name="connsiteY5" fmla="*/ 837645 h 1994253"/>
              <a:gd name="connsiteX6" fmla="*/ 3860519 w 4402901"/>
              <a:gd name="connsiteY6" fmla="*/ 1659621 h 1994253"/>
              <a:gd name="connsiteX7" fmla="*/ 911301 w 4402901"/>
              <a:gd name="connsiteY7" fmla="*/ 1673992 h 1994253"/>
              <a:gd name="connsiteX8" fmla="*/ 919237 w 4402901"/>
              <a:gd name="connsiteY8" fmla="*/ 1994253 h 1994253"/>
              <a:gd name="connsiteX9" fmla="*/ 534162 w 4402901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2839 h 1994253"/>
              <a:gd name="connsiteX1" fmla="*/ 167956 w 4425474"/>
              <a:gd name="connsiteY1" fmla="*/ 1341666 h 1994253"/>
              <a:gd name="connsiteX2" fmla="*/ 26812 w 4425474"/>
              <a:gd name="connsiteY2" fmla="*/ 502726 h 1994253"/>
              <a:gd name="connsiteX3" fmla="*/ 680438 w 4425474"/>
              <a:gd name="connsiteY3" fmla="*/ 97688 h 1994253"/>
              <a:gd name="connsiteX4" fmla="*/ 3889024 w 4425474"/>
              <a:gd name="connsiteY4" fmla="*/ 62409 h 1994253"/>
              <a:gd name="connsiteX5" fmla="*/ 4417640 w 4425474"/>
              <a:gd name="connsiteY5" fmla="*/ 837645 h 1994253"/>
              <a:gd name="connsiteX6" fmla="*/ 3883092 w 4425474"/>
              <a:gd name="connsiteY6" fmla="*/ 1659621 h 1994253"/>
              <a:gd name="connsiteX7" fmla="*/ 933874 w 4425474"/>
              <a:gd name="connsiteY7" fmla="*/ 1673992 h 1994253"/>
              <a:gd name="connsiteX8" fmla="*/ 941810 w 4425474"/>
              <a:gd name="connsiteY8" fmla="*/ 1994253 h 1994253"/>
              <a:gd name="connsiteX9" fmla="*/ 556735 w 4425474"/>
              <a:gd name="connsiteY9" fmla="*/ 1652839 h 1994253"/>
              <a:gd name="connsiteX0" fmla="*/ 556735 w 4425474"/>
              <a:gd name="connsiteY0" fmla="*/ 1654095 h 1995509"/>
              <a:gd name="connsiteX1" fmla="*/ 167956 w 4425474"/>
              <a:gd name="connsiteY1" fmla="*/ 1342922 h 1995509"/>
              <a:gd name="connsiteX2" fmla="*/ 26812 w 4425474"/>
              <a:gd name="connsiteY2" fmla="*/ 503982 h 1995509"/>
              <a:gd name="connsiteX3" fmla="*/ 680438 w 4425474"/>
              <a:gd name="connsiteY3" fmla="*/ 98944 h 1995509"/>
              <a:gd name="connsiteX4" fmla="*/ 3889024 w 4425474"/>
              <a:gd name="connsiteY4" fmla="*/ 63665 h 1995509"/>
              <a:gd name="connsiteX5" fmla="*/ 4417640 w 4425474"/>
              <a:gd name="connsiteY5" fmla="*/ 838901 h 1995509"/>
              <a:gd name="connsiteX6" fmla="*/ 3883092 w 4425474"/>
              <a:gd name="connsiteY6" fmla="*/ 1660877 h 1995509"/>
              <a:gd name="connsiteX7" fmla="*/ 933874 w 4425474"/>
              <a:gd name="connsiteY7" fmla="*/ 1675248 h 1995509"/>
              <a:gd name="connsiteX8" fmla="*/ 941810 w 4425474"/>
              <a:gd name="connsiteY8" fmla="*/ 1995509 h 1995509"/>
              <a:gd name="connsiteX9" fmla="*/ 556735 w 4425474"/>
              <a:gd name="connsiteY9" fmla="*/ 1654095 h 1995509"/>
              <a:gd name="connsiteX0" fmla="*/ 556735 w 4425474"/>
              <a:gd name="connsiteY0" fmla="*/ 1655129 h 1996543"/>
              <a:gd name="connsiteX1" fmla="*/ 167956 w 4425474"/>
              <a:gd name="connsiteY1" fmla="*/ 1343956 h 1996543"/>
              <a:gd name="connsiteX2" fmla="*/ 26812 w 4425474"/>
              <a:gd name="connsiteY2" fmla="*/ 505016 h 1996543"/>
              <a:gd name="connsiteX3" fmla="*/ 680438 w 4425474"/>
              <a:gd name="connsiteY3" fmla="*/ 99978 h 1996543"/>
              <a:gd name="connsiteX4" fmla="*/ 3889024 w 4425474"/>
              <a:gd name="connsiteY4" fmla="*/ 64699 h 1996543"/>
              <a:gd name="connsiteX5" fmla="*/ 4417640 w 4425474"/>
              <a:gd name="connsiteY5" fmla="*/ 839935 h 1996543"/>
              <a:gd name="connsiteX6" fmla="*/ 3883092 w 4425474"/>
              <a:gd name="connsiteY6" fmla="*/ 1661911 h 1996543"/>
              <a:gd name="connsiteX7" fmla="*/ 933874 w 4425474"/>
              <a:gd name="connsiteY7" fmla="*/ 1676282 h 1996543"/>
              <a:gd name="connsiteX8" fmla="*/ 941810 w 4425474"/>
              <a:gd name="connsiteY8" fmla="*/ 1996543 h 1996543"/>
              <a:gd name="connsiteX9" fmla="*/ 556735 w 4425474"/>
              <a:gd name="connsiteY9" fmla="*/ 1655129 h 1996543"/>
              <a:gd name="connsiteX0" fmla="*/ 550979 w 4421752"/>
              <a:gd name="connsiteY0" fmla="*/ 1650230 h 1991644"/>
              <a:gd name="connsiteX1" fmla="*/ 162200 w 4421752"/>
              <a:gd name="connsiteY1" fmla="*/ 1339057 h 1991644"/>
              <a:gd name="connsiteX2" fmla="*/ 21056 w 4421752"/>
              <a:gd name="connsiteY2" fmla="*/ 500117 h 1991644"/>
              <a:gd name="connsiteX3" fmla="*/ 587675 w 4421752"/>
              <a:gd name="connsiteY3" fmla="*/ 108032 h 1991644"/>
              <a:gd name="connsiteX4" fmla="*/ 3883268 w 4421752"/>
              <a:gd name="connsiteY4" fmla="*/ 59800 h 1991644"/>
              <a:gd name="connsiteX5" fmla="*/ 4411884 w 4421752"/>
              <a:gd name="connsiteY5" fmla="*/ 835036 h 1991644"/>
              <a:gd name="connsiteX6" fmla="*/ 3877336 w 4421752"/>
              <a:gd name="connsiteY6" fmla="*/ 1657012 h 1991644"/>
              <a:gd name="connsiteX7" fmla="*/ 928118 w 4421752"/>
              <a:gd name="connsiteY7" fmla="*/ 1671383 h 1991644"/>
              <a:gd name="connsiteX8" fmla="*/ 936054 w 4421752"/>
              <a:gd name="connsiteY8" fmla="*/ 1991644 h 1991644"/>
              <a:gd name="connsiteX9" fmla="*/ 550979 w 4421752"/>
              <a:gd name="connsiteY9" fmla="*/ 1650230 h 1991644"/>
              <a:gd name="connsiteX0" fmla="*/ 550979 w 4423181"/>
              <a:gd name="connsiteY0" fmla="*/ 1701894 h 2043308"/>
              <a:gd name="connsiteX1" fmla="*/ 162200 w 4423181"/>
              <a:gd name="connsiteY1" fmla="*/ 1390721 h 2043308"/>
              <a:gd name="connsiteX2" fmla="*/ 21056 w 4423181"/>
              <a:gd name="connsiteY2" fmla="*/ 551781 h 2043308"/>
              <a:gd name="connsiteX3" fmla="*/ 587675 w 4423181"/>
              <a:gd name="connsiteY3" fmla="*/ 159696 h 2043308"/>
              <a:gd name="connsiteX4" fmla="*/ 3883268 w 4423181"/>
              <a:gd name="connsiteY4" fmla="*/ 111464 h 2043308"/>
              <a:gd name="connsiteX5" fmla="*/ 4411884 w 4423181"/>
              <a:gd name="connsiteY5" fmla="*/ 886700 h 2043308"/>
              <a:gd name="connsiteX6" fmla="*/ 3877336 w 4423181"/>
              <a:gd name="connsiteY6" fmla="*/ 1708676 h 2043308"/>
              <a:gd name="connsiteX7" fmla="*/ 928118 w 4423181"/>
              <a:gd name="connsiteY7" fmla="*/ 1723047 h 2043308"/>
              <a:gd name="connsiteX8" fmla="*/ 936054 w 4423181"/>
              <a:gd name="connsiteY8" fmla="*/ 2043308 h 2043308"/>
              <a:gd name="connsiteX9" fmla="*/ 550979 w 4423181"/>
              <a:gd name="connsiteY9" fmla="*/ 1701894 h 2043308"/>
              <a:gd name="connsiteX0" fmla="*/ 550979 w 4416703"/>
              <a:gd name="connsiteY0" fmla="*/ 1724338 h 2065752"/>
              <a:gd name="connsiteX1" fmla="*/ 162200 w 4416703"/>
              <a:gd name="connsiteY1" fmla="*/ 1413165 h 2065752"/>
              <a:gd name="connsiteX2" fmla="*/ 21056 w 4416703"/>
              <a:gd name="connsiteY2" fmla="*/ 574225 h 2065752"/>
              <a:gd name="connsiteX3" fmla="*/ 587675 w 4416703"/>
              <a:gd name="connsiteY3" fmla="*/ 182140 h 2065752"/>
              <a:gd name="connsiteX4" fmla="*/ 3836784 w 4416703"/>
              <a:gd name="connsiteY4" fmla="*/ 102710 h 2065752"/>
              <a:gd name="connsiteX5" fmla="*/ 4411884 w 4416703"/>
              <a:gd name="connsiteY5" fmla="*/ 909144 h 2065752"/>
              <a:gd name="connsiteX6" fmla="*/ 3877336 w 4416703"/>
              <a:gd name="connsiteY6" fmla="*/ 1731120 h 2065752"/>
              <a:gd name="connsiteX7" fmla="*/ 928118 w 4416703"/>
              <a:gd name="connsiteY7" fmla="*/ 1745491 h 2065752"/>
              <a:gd name="connsiteX8" fmla="*/ 936054 w 4416703"/>
              <a:gd name="connsiteY8" fmla="*/ 2065752 h 2065752"/>
              <a:gd name="connsiteX9" fmla="*/ 550979 w 4416703"/>
              <a:gd name="connsiteY9" fmla="*/ 1724338 h 2065752"/>
              <a:gd name="connsiteX0" fmla="*/ 560106 w 4423497"/>
              <a:gd name="connsiteY0" fmla="*/ 1682522 h 2023936"/>
              <a:gd name="connsiteX1" fmla="*/ 171327 w 4423497"/>
              <a:gd name="connsiteY1" fmla="*/ 1371349 h 2023936"/>
              <a:gd name="connsiteX2" fmla="*/ 30183 w 4423497"/>
              <a:gd name="connsiteY2" fmla="*/ 532409 h 2023936"/>
              <a:gd name="connsiteX3" fmla="*/ 733796 w 4423497"/>
              <a:gd name="connsiteY3" fmla="*/ 110109 h 2023936"/>
              <a:gd name="connsiteX4" fmla="*/ 3845911 w 4423497"/>
              <a:gd name="connsiteY4" fmla="*/ 60894 h 2023936"/>
              <a:gd name="connsiteX5" fmla="*/ 4421011 w 4423497"/>
              <a:gd name="connsiteY5" fmla="*/ 867328 h 2023936"/>
              <a:gd name="connsiteX6" fmla="*/ 3886463 w 4423497"/>
              <a:gd name="connsiteY6" fmla="*/ 1689304 h 2023936"/>
              <a:gd name="connsiteX7" fmla="*/ 937245 w 4423497"/>
              <a:gd name="connsiteY7" fmla="*/ 1703675 h 2023936"/>
              <a:gd name="connsiteX8" fmla="*/ 945181 w 4423497"/>
              <a:gd name="connsiteY8" fmla="*/ 2023936 h 2023936"/>
              <a:gd name="connsiteX9" fmla="*/ 560106 w 4423497"/>
              <a:gd name="connsiteY9" fmla="*/ 1682522 h 2023936"/>
              <a:gd name="connsiteX0" fmla="*/ 563605 w 4426572"/>
              <a:gd name="connsiteY0" fmla="*/ 1726456 h 2067870"/>
              <a:gd name="connsiteX1" fmla="*/ 174826 w 4426572"/>
              <a:gd name="connsiteY1" fmla="*/ 1415283 h 2067870"/>
              <a:gd name="connsiteX2" fmla="*/ 33682 w 4426572"/>
              <a:gd name="connsiteY2" fmla="*/ 576343 h 2067870"/>
              <a:gd name="connsiteX3" fmla="*/ 788618 w 4426572"/>
              <a:gd name="connsiteY3" fmla="*/ 60926 h 2067870"/>
              <a:gd name="connsiteX4" fmla="*/ 3849410 w 4426572"/>
              <a:gd name="connsiteY4" fmla="*/ 104828 h 2067870"/>
              <a:gd name="connsiteX5" fmla="*/ 4424510 w 4426572"/>
              <a:gd name="connsiteY5" fmla="*/ 911262 h 2067870"/>
              <a:gd name="connsiteX6" fmla="*/ 3889962 w 4426572"/>
              <a:gd name="connsiteY6" fmla="*/ 1733238 h 2067870"/>
              <a:gd name="connsiteX7" fmla="*/ 940744 w 4426572"/>
              <a:gd name="connsiteY7" fmla="*/ 1747609 h 2067870"/>
              <a:gd name="connsiteX8" fmla="*/ 948680 w 4426572"/>
              <a:gd name="connsiteY8" fmla="*/ 2067870 h 2067870"/>
              <a:gd name="connsiteX9" fmla="*/ 563605 w 4426572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3605 w 4426571"/>
              <a:gd name="connsiteY0" fmla="*/ 1726456 h 2067870"/>
              <a:gd name="connsiteX1" fmla="*/ 174826 w 4426571"/>
              <a:gd name="connsiteY1" fmla="*/ 1415283 h 2067870"/>
              <a:gd name="connsiteX2" fmla="*/ 33682 w 4426571"/>
              <a:gd name="connsiteY2" fmla="*/ 576343 h 2067870"/>
              <a:gd name="connsiteX3" fmla="*/ 788618 w 4426571"/>
              <a:gd name="connsiteY3" fmla="*/ 60926 h 2067870"/>
              <a:gd name="connsiteX4" fmla="*/ 3849410 w 4426571"/>
              <a:gd name="connsiteY4" fmla="*/ 104828 h 2067870"/>
              <a:gd name="connsiteX5" fmla="*/ 4424510 w 4426571"/>
              <a:gd name="connsiteY5" fmla="*/ 911262 h 2067870"/>
              <a:gd name="connsiteX6" fmla="*/ 3569489 w 4426571"/>
              <a:gd name="connsiteY6" fmla="*/ 1762468 h 2067870"/>
              <a:gd name="connsiteX7" fmla="*/ 940744 w 4426571"/>
              <a:gd name="connsiteY7" fmla="*/ 1747609 h 2067870"/>
              <a:gd name="connsiteX8" fmla="*/ 948680 w 4426571"/>
              <a:gd name="connsiteY8" fmla="*/ 2067870 h 2067870"/>
              <a:gd name="connsiteX9" fmla="*/ 563605 w 4426571"/>
              <a:gd name="connsiteY9" fmla="*/ 1726456 h 2067870"/>
              <a:gd name="connsiteX0" fmla="*/ 564281 w 4427247"/>
              <a:gd name="connsiteY0" fmla="*/ 1726456 h 2067870"/>
              <a:gd name="connsiteX1" fmla="*/ 172251 w 4427247"/>
              <a:gd name="connsiteY1" fmla="*/ 1374183 h 2067870"/>
              <a:gd name="connsiteX2" fmla="*/ 34358 w 4427247"/>
              <a:gd name="connsiteY2" fmla="*/ 576343 h 2067870"/>
              <a:gd name="connsiteX3" fmla="*/ 789294 w 4427247"/>
              <a:gd name="connsiteY3" fmla="*/ 60926 h 2067870"/>
              <a:gd name="connsiteX4" fmla="*/ 3850086 w 4427247"/>
              <a:gd name="connsiteY4" fmla="*/ 104828 h 2067870"/>
              <a:gd name="connsiteX5" fmla="*/ 4425186 w 4427247"/>
              <a:gd name="connsiteY5" fmla="*/ 911262 h 2067870"/>
              <a:gd name="connsiteX6" fmla="*/ 3570165 w 4427247"/>
              <a:gd name="connsiteY6" fmla="*/ 1762468 h 2067870"/>
              <a:gd name="connsiteX7" fmla="*/ 941420 w 4427247"/>
              <a:gd name="connsiteY7" fmla="*/ 1747609 h 2067870"/>
              <a:gd name="connsiteX8" fmla="*/ 949356 w 4427247"/>
              <a:gd name="connsiteY8" fmla="*/ 2067870 h 2067870"/>
              <a:gd name="connsiteX9" fmla="*/ 564281 w 4427247"/>
              <a:gd name="connsiteY9" fmla="*/ 1726456 h 2067870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941420 w 4427247"/>
              <a:gd name="connsiteY7" fmla="*/ 1762471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082732"/>
              <a:gd name="connsiteX1" fmla="*/ 172251 w 4427247"/>
              <a:gd name="connsiteY1" fmla="*/ 1389045 h 2082732"/>
              <a:gd name="connsiteX2" fmla="*/ 34358 w 4427247"/>
              <a:gd name="connsiteY2" fmla="*/ 591205 h 2082732"/>
              <a:gd name="connsiteX3" fmla="*/ 789294 w 4427247"/>
              <a:gd name="connsiteY3" fmla="*/ 75788 h 2082732"/>
              <a:gd name="connsiteX4" fmla="*/ 3850086 w 4427247"/>
              <a:gd name="connsiteY4" fmla="*/ 119690 h 2082732"/>
              <a:gd name="connsiteX5" fmla="*/ 4425186 w 4427247"/>
              <a:gd name="connsiteY5" fmla="*/ 926124 h 2082732"/>
              <a:gd name="connsiteX6" fmla="*/ 3570165 w 4427247"/>
              <a:gd name="connsiteY6" fmla="*/ 1777330 h 2082732"/>
              <a:gd name="connsiteX7" fmla="*/ 1156249 w 4427247"/>
              <a:gd name="connsiteY7" fmla="*/ 1788819 h 2082732"/>
              <a:gd name="connsiteX8" fmla="*/ 949356 w 4427247"/>
              <a:gd name="connsiteY8" fmla="*/ 2082732 h 2082732"/>
              <a:gd name="connsiteX9" fmla="*/ 564281 w 4427247"/>
              <a:gd name="connsiteY9" fmla="*/ 1741318 h 2082732"/>
              <a:gd name="connsiteX0" fmla="*/ 564281 w 4427247"/>
              <a:gd name="connsiteY0" fmla="*/ 1741318 h 2116439"/>
              <a:gd name="connsiteX1" fmla="*/ 172251 w 4427247"/>
              <a:gd name="connsiteY1" fmla="*/ 1389045 h 2116439"/>
              <a:gd name="connsiteX2" fmla="*/ 34358 w 4427247"/>
              <a:gd name="connsiteY2" fmla="*/ 591205 h 2116439"/>
              <a:gd name="connsiteX3" fmla="*/ 789294 w 4427247"/>
              <a:gd name="connsiteY3" fmla="*/ 75788 h 2116439"/>
              <a:gd name="connsiteX4" fmla="*/ 3850086 w 4427247"/>
              <a:gd name="connsiteY4" fmla="*/ 119690 h 2116439"/>
              <a:gd name="connsiteX5" fmla="*/ 4425186 w 4427247"/>
              <a:gd name="connsiteY5" fmla="*/ 926124 h 2116439"/>
              <a:gd name="connsiteX6" fmla="*/ 3570165 w 4427247"/>
              <a:gd name="connsiteY6" fmla="*/ 1777330 h 2116439"/>
              <a:gd name="connsiteX7" fmla="*/ 1156249 w 4427247"/>
              <a:gd name="connsiteY7" fmla="*/ 1788819 h 2116439"/>
              <a:gd name="connsiteX8" fmla="*/ 1157432 w 4427247"/>
              <a:gd name="connsiteY8" fmla="*/ 2116439 h 2116439"/>
              <a:gd name="connsiteX9" fmla="*/ 564281 w 4427247"/>
              <a:gd name="connsiteY9" fmla="*/ 1741318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30824"/>
              <a:gd name="connsiteY0" fmla="*/ 1751186 h 2116439"/>
              <a:gd name="connsiteX1" fmla="*/ 175828 w 4430824"/>
              <a:gd name="connsiteY1" fmla="*/ 1389045 h 2116439"/>
              <a:gd name="connsiteX2" fmla="*/ 37935 w 4430824"/>
              <a:gd name="connsiteY2" fmla="*/ 591205 h 2116439"/>
              <a:gd name="connsiteX3" fmla="*/ 792871 w 4430824"/>
              <a:gd name="connsiteY3" fmla="*/ 75788 h 2116439"/>
              <a:gd name="connsiteX4" fmla="*/ 3853663 w 4430824"/>
              <a:gd name="connsiteY4" fmla="*/ 119690 h 2116439"/>
              <a:gd name="connsiteX5" fmla="*/ 4428763 w 4430824"/>
              <a:gd name="connsiteY5" fmla="*/ 926124 h 2116439"/>
              <a:gd name="connsiteX6" fmla="*/ 3573742 w 4430824"/>
              <a:gd name="connsiteY6" fmla="*/ 1777330 h 2116439"/>
              <a:gd name="connsiteX7" fmla="*/ 1159826 w 4430824"/>
              <a:gd name="connsiteY7" fmla="*/ 1788819 h 2116439"/>
              <a:gd name="connsiteX8" fmla="*/ 1161009 w 4430824"/>
              <a:gd name="connsiteY8" fmla="*/ 2116439 h 2116439"/>
              <a:gd name="connsiteX9" fmla="*/ 722695 w 4430824"/>
              <a:gd name="connsiteY9" fmla="*/ 1751186 h 2116439"/>
              <a:gd name="connsiteX0" fmla="*/ 722695 w 4428763"/>
              <a:gd name="connsiteY0" fmla="*/ 1751186 h 2116439"/>
              <a:gd name="connsiteX1" fmla="*/ 175828 w 4428763"/>
              <a:gd name="connsiteY1" fmla="*/ 1389045 h 2116439"/>
              <a:gd name="connsiteX2" fmla="*/ 37935 w 4428763"/>
              <a:gd name="connsiteY2" fmla="*/ 591205 h 2116439"/>
              <a:gd name="connsiteX3" fmla="*/ 792871 w 4428763"/>
              <a:gd name="connsiteY3" fmla="*/ 75788 h 2116439"/>
              <a:gd name="connsiteX4" fmla="*/ 3853663 w 4428763"/>
              <a:gd name="connsiteY4" fmla="*/ 119690 h 2116439"/>
              <a:gd name="connsiteX5" fmla="*/ 4428763 w 4428763"/>
              <a:gd name="connsiteY5" fmla="*/ 926124 h 2116439"/>
              <a:gd name="connsiteX6" fmla="*/ 3573742 w 4428763"/>
              <a:gd name="connsiteY6" fmla="*/ 1777330 h 2116439"/>
              <a:gd name="connsiteX7" fmla="*/ 1159826 w 4428763"/>
              <a:gd name="connsiteY7" fmla="*/ 1788819 h 2116439"/>
              <a:gd name="connsiteX8" fmla="*/ 1161009 w 4428763"/>
              <a:gd name="connsiteY8" fmla="*/ 2116439 h 2116439"/>
              <a:gd name="connsiteX9" fmla="*/ 722695 w 4428763"/>
              <a:gd name="connsiteY9" fmla="*/ 1751186 h 2116439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  <a:gd name="connsiteX0" fmla="*/ 722695 w 4428763"/>
              <a:gd name="connsiteY0" fmla="*/ 1737220 h 2102473"/>
              <a:gd name="connsiteX1" fmla="*/ 175828 w 4428763"/>
              <a:gd name="connsiteY1" fmla="*/ 1375079 h 2102473"/>
              <a:gd name="connsiteX2" fmla="*/ 37935 w 4428763"/>
              <a:gd name="connsiteY2" fmla="*/ 577239 h 2102473"/>
              <a:gd name="connsiteX3" fmla="*/ 792871 w 4428763"/>
              <a:gd name="connsiteY3" fmla="*/ 61822 h 2102473"/>
              <a:gd name="connsiteX4" fmla="*/ 3822903 w 4428763"/>
              <a:gd name="connsiteY4" fmla="*/ 104021 h 2102473"/>
              <a:gd name="connsiteX5" fmla="*/ 4428763 w 4428763"/>
              <a:gd name="connsiteY5" fmla="*/ 912158 h 2102473"/>
              <a:gd name="connsiteX6" fmla="*/ 3573742 w 4428763"/>
              <a:gd name="connsiteY6" fmla="*/ 1763364 h 2102473"/>
              <a:gd name="connsiteX7" fmla="*/ 1159826 w 4428763"/>
              <a:gd name="connsiteY7" fmla="*/ 1774853 h 2102473"/>
              <a:gd name="connsiteX8" fmla="*/ 1161009 w 4428763"/>
              <a:gd name="connsiteY8" fmla="*/ 2102473 h 2102473"/>
              <a:gd name="connsiteX9" fmla="*/ 722695 w 4428763"/>
              <a:gd name="connsiteY9" fmla="*/ 1737220 h 210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28763" h="2102473">
                <a:moveTo>
                  <a:pt x="722695" y="1737220"/>
                </a:moveTo>
                <a:cubicBezTo>
                  <a:pt x="541817" y="1663774"/>
                  <a:pt x="289955" y="1568409"/>
                  <a:pt x="175828" y="1375079"/>
                </a:cubicBezTo>
                <a:cubicBezTo>
                  <a:pt x="61701" y="1181749"/>
                  <a:pt x="-64905" y="796115"/>
                  <a:pt x="37935" y="577239"/>
                </a:cubicBezTo>
                <a:cubicBezTo>
                  <a:pt x="140775" y="358363"/>
                  <a:pt x="162043" y="140692"/>
                  <a:pt x="792871" y="61822"/>
                </a:cubicBezTo>
                <a:cubicBezTo>
                  <a:pt x="1423699" y="-17048"/>
                  <a:pt x="3216921" y="-37702"/>
                  <a:pt x="3822903" y="104021"/>
                </a:cubicBezTo>
                <a:cubicBezTo>
                  <a:pt x="4428885" y="245744"/>
                  <a:pt x="4416953" y="658639"/>
                  <a:pt x="4428763" y="912158"/>
                </a:cubicBezTo>
                <a:cubicBezTo>
                  <a:pt x="4404194" y="1365424"/>
                  <a:pt x="4118565" y="1619581"/>
                  <a:pt x="3573742" y="1763364"/>
                </a:cubicBezTo>
                <a:cubicBezTo>
                  <a:pt x="3028919" y="1907147"/>
                  <a:pt x="1313245" y="1816204"/>
                  <a:pt x="1159826" y="1774853"/>
                </a:cubicBezTo>
                <a:cubicBezTo>
                  <a:pt x="1098295" y="1880771"/>
                  <a:pt x="1112279" y="1894673"/>
                  <a:pt x="1161009" y="2102473"/>
                </a:cubicBezTo>
                <a:cubicBezTo>
                  <a:pt x="929550" y="1950845"/>
                  <a:pt x="722695" y="1737220"/>
                  <a:pt x="722695" y="1737220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34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7F0D9-B079-5FE9-B4D9-E71024C3F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Credit/Citations/Resources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1663F-76AB-1289-E05D-9F6191D0C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CA" sz="1600" dirty="0">
                <a:hlinkClick r:id="rId2"/>
              </a:rPr>
              <a:t>https://learn.microsoft.com/en-us/previous-versions/windows/it-pro/windows-10/security/threat-protection/auditing/audit-system-integrity</a:t>
            </a:r>
            <a:endParaRPr lang="en-CA" sz="1600" dirty="0"/>
          </a:p>
          <a:p>
            <a:r>
              <a:rPr lang="en-CA" sz="1600" dirty="0">
                <a:hlinkClick r:id="rId3"/>
              </a:rPr>
              <a:t>http://aide.github.io/</a:t>
            </a:r>
            <a:endParaRPr lang="en-CA" sz="1600" dirty="0"/>
          </a:p>
          <a:p>
            <a:r>
              <a:rPr lang="en-CA" sz="1600" dirty="0">
                <a:hlinkClick r:id="rId4"/>
              </a:rPr>
              <a:t>https://www.isaca.org/resources/isaca-journal/issues/2015/volume-4/auditing-linuxunix-server-operatingsystem</a:t>
            </a:r>
            <a:endParaRPr lang="en-CA" sz="1600" dirty="0"/>
          </a:p>
          <a:p>
            <a:r>
              <a:rPr lang="en-CA" sz="1600" dirty="0">
                <a:hlinkClick r:id="rId5"/>
              </a:rPr>
              <a:t>https://stackify.com/linux-logs</a:t>
            </a:r>
            <a:endParaRPr lang="en-CA" sz="1600" dirty="0"/>
          </a:p>
          <a:p>
            <a:endParaRPr lang="en-CA" sz="1600" dirty="0"/>
          </a:p>
          <a:p>
            <a:endParaRPr lang="en-CA" sz="16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913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D7CB1-61CD-3472-C26F-9704FCA3F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integrity Policies (Windows)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8F0F9-925C-7205-8D21-B478AFBE1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Enable Secure Boot (Firmware validates digital signatures ensuring only trusted computers sign in)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Configure User Access Control ( Creating groups for each role in AD, limit privileges)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Group Policies for hardening (Password complexity in GPO)</a:t>
            </a:r>
          </a:p>
        </p:txBody>
      </p:sp>
    </p:spTree>
    <p:extLst>
      <p:ext uri="{BB962C8B-B14F-4D97-AF65-F5344CB8AC3E}">
        <p14:creationId xmlns:p14="http://schemas.microsoft.com/office/powerpoint/2010/main" val="394952983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1F621-B846-EBC0-34F3-83E33449D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Auditing Security (Windows)	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36E96-4590-7728-59A7-A6D913BF8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Enable Windows Auditing Policies ( Logon Events, Account Management, Object Access)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Audit User and Administrative Actions ( Track privileged accounts, audit user activity, PS logging)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Enable Windows Event Logs (Security Log, System log and Application Log)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File and Folder Auditing (File System access control and Object access auditing)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65804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EEDBA-01CE-27F2-2CD3-82971EB2B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System integrity (Windows)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67640-1F3D-5794-EBDE-20ED5126C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Monitor Event logs for critical changes (Track specific ID events, and set up alerts)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Windows Defender and Monitor WDTP (Windows Defender Tamper Protection)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GPO Monitoring (GPO versioning such as Microsoft Advanced Group Policy Management)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Network and Firewall Integrity Monitoring (Monitor windows defender firewall)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1107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2EDD2-FCEC-20ED-A04F-AB6810ED6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Comprehension break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CDDF7-FCEC-CCBB-31E0-EE53A75A0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What are 2 essential tools for monitoring system integrity in a Windows environment? </a:t>
            </a:r>
          </a:p>
          <a:p>
            <a:endParaRPr lang="en-US" dirty="0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1D3E8E-87AE-F5B0-F946-6BBC6ECCC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339" y="2631190"/>
            <a:ext cx="6873421" cy="328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9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2D74-1BC1-BAAC-7D0D-054467705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Integrity (Linux)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E126A-50BA-BE31-1C68-B14442CF0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Limit the use of Sudo</a:t>
            </a:r>
          </a:p>
          <a:p>
            <a:pPr marL="457200" indent="-457200">
              <a:buFont typeface="Wingdings"/>
              <a:buChar char="Ø"/>
            </a:pPr>
            <a:endParaRPr lang="en-US" dirty="0"/>
          </a:p>
          <a:p>
            <a:pPr marL="457200" indent="-457200">
              <a:buFont typeface="Wingdings"/>
              <a:buChar char="Ø"/>
            </a:pPr>
            <a:r>
              <a:rPr lang="en-US" dirty="0"/>
              <a:t>Harden the server (</a:t>
            </a:r>
            <a:r>
              <a:rPr lang="en-US" dirty="0" err="1"/>
              <a:t>SELinux</a:t>
            </a:r>
            <a:r>
              <a:rPr lang="en-US" dirty="0"/>
              <a:t>, disable SSH root login, change port #'s)</a:t>
            </a:r>
          </a:p>
          <a:p>
            <a:pPr marL="457200" indent="-457200">
              <a:buFont typeface="Wingdings"/>
              <a:buChar char="Ø"/>
            </a:pPr>
            <a:endParaRPr lang="en-US" dirty="0"/>
          </a:p>
          <a:p>
            <a:pPr marL="457200" indent="-457200">
              <a:buFont typeface="Wingdings"/>
              <a:buChar char="Ø"/>
            </a:pPr>
            <a:r>
              <a:rPr lang="en-US" dirty="0"/>
              <a:t>Enable Two-Factor Authentication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5870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DCD46-7BD1-F592-1477-4FF645188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Auditing Security (Linux)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1559C-C6FA-BBEA-F58A-BF6FF2413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Audit the physical settings, protect GRUB with password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Audit the server for installed packages, remove what is not needed for security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Audit which ports are listening to ensure settings are correct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Audit the status of </a:t>
            </a:r>
            <a:r>
              <a:rPr lang="en-US" dirty="0" err="1"/>
              <a:t>SELinux</a:t>
            </a:r>
            <a:r>
              <a:rPr lang="en-US" dirty="0"/>
              <a:t> to confirm security is setup correctly</a:t>
            </a:r>
          </a:p>
          <a:p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3359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4F186-8538-7A0E-F59E-9C146E92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Security (Linux)	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BD1C7-E62C-8194-2B52-4E358DFB1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Use a service like AIDE (Advance Intrusion Detection Environment)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Ensure </a:t>
            </a:r>
            <a:r>
              <a:rPr lang="en-US" dirty="0" err="1"/>
              <a:t>SELinux</a:t>
            </a:r>
            <a:r>
              <a:rPr lang="en-US" dirty="0"/>
              <a:t> is running as this will be enforcing rules set by the administrator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Monitor System Logs as these will inform you of the status and health of the OS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CA" dirty="0"/>
              <a:t>Use an IDS (</a:t>
            </a:r>
            <a:r>
              <a:rPr lang="en-CA" dirty="0" err="1"/>
              <a:t>Instrusion</a:t>
            </a:r>
            <a:r>
              <a:rPr lang="en-CA" dirty="0"/>
              <a:t> Detection System) to alert you of any unwanted network access which may harm the system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0843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5689F-F579-FD44-BCAC-1284A7F5A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Comprehension break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7C19C-85F4-4FDB-EE98-D10ECEE07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Where are the system logs stored in Linux? (which directory)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2490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hitchat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427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The Hand</vt:lpstr>
      <vt:lpstr>The Serif Hand</vt:lpstr>
      <vt:lpstr>Wingdings</vt:lpstr>
      <vt:lpstr>ChitchatVTI</vt:lpstr>
      <vt:lpstr>System Integrity</vt:lpstr>
      <vt:lpstr>System integrity Policies (Windows)</vt:lpstr>
      <vt:lpstr>Auditing Security (Windows) </vt:lpstr>
      <vt:lpstr>Monitoring System integrity (Windows)</vt:lpstr>
      <vt:lpstr>Comprehension break </vt:lpstr>
      <vt:lpstr>System Integrity (Linux)</vt:lpstr>
      <vt:lpstr>Auditing Security (Linux)</vt:lpstr>
      <vt:lpstr>Monitoring Security (Linux) </vt:lpstr>
      <vt:lpstr>Comprehension break</vt:lpstr>
      <vt:lpstr>Credit/Citations/Resources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Wall,Reily</dc:creator>
  <cp:lastModifiedBy>Walker,Kyle</cp:lastModifiedBy>
  <cp:revision>96</cp:revision>
  <dcterms:created xsi:type="dcterms:W3CDTF">2024-11-06T18:35:17Z</dcterms:created>
  <dcterms:modified xsi:type="dcterms:W3CDTF">2024-11-13T17:42:22Z</dcterms:modified>
</cp:coreProperties>
</file>