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4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2A2E-D1F1-4A12-9A51-7A5DBF52A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4A3C3-717F-4E9B-8677-98C5415D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469E-9561-479A-8FA0-A4C290B3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15FD-699F-42B0-98E9-058B919B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B11A-11A5-4E06-962D-3C72DEF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C5B5-3870-4514-9A92-7E6FE0D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C3A40-308F-4F50-894F-DACDABFF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D545-052B-41C6-9AB6-3CA70228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9ED8-D0F8-488C-9F6C-C9A4CB6F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BB83-3488-4EB4-8F03-E01A7FD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8FAE4-1905-47F9-81A0-50B3E8E01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35D42-AE93-4A07-8B7B-2347B0C9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9CBD-F6D7-489F-83E1-C4FDEE86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3C5D-8C01-47B1-A0B7-32551F41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9E89-DC37-48B8-AD4E-AE5ACFFE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7126-4340-4F00-98D9-B358C9C1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B4EE-565B-4410-BDAE-C94A90AB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E0B7-5AE6-4442-B3D8-342DC26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76F4-1C88-4B14-9F5C-4F26F126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DE49-0869-49F1-9423-0C73DD59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010D-E855-4FB4-A4C6-6A537FB6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1FB2-4793-42EE-AF96-ED73FC2A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0055-C7DE-4F15-AF46-DD7D1DAB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41CC-4DBF-4880-B419-BDB8ADCA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58C6-FE0C-401D-8882-68B07565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93AE-92E0-4EFA-92C3-5D61C50C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2A01-7C32-4E0C-8EC6-14B5F22C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2682-95EC-44AE-B359-EDE5816F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2407F-6DA9-45B1-800D-4B7919F3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53B0-0704-4A42-B1AC-6EF358B9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AB01D-F128-4DC2-B2B6-95D2708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00F0-AF4B-49B3-AAF7-7C35DFF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3591-B454-4CC0-A421-B7636BA0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43A8-BC5E-4D64-9F51-7E12650A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26190-D89C-4AD0-92FF-4C2A2E22C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9C9C8-B5EB-4F19-9855-101962DBD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94C7-DE90-4453-8327-267B084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7DC9B-CD0C-471C-998B-18F0DBD5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0F231-4BDA-47F8-866A-C69C20B7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5996-0967-4996-BBA1-122AD052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EB93-EA19-4AD9-A517-03D248D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BF149-74AD-4BC2-99D5-B27D0620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EBA6B-E238-4F91-B8CF-90A2C346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2BE16-D387-4CCF-B905-0DE385CF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6762E-4C51-4391-8FD0-56C9233F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F32E6-B833-4AAC-8ED8-9723E8DA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350E-901E-4628-AD96-F2D376A5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3D93-CD75-46DE-8065-220A3EC3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8890-13B7-49F3-95D8-DE539243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FD39-811B-49F1-8988-2A25052A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B9BA2-FD9E-4C35-ADC9-CB0C979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6E7D2-4AF7-4E7E-86C2-BB8C1ACC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89A8-57EC-42F4-8B24-0B3CFF51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04730-40F1-4E53-9719-AE00F0AC4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C4018-A3BF-473E-A2D6-9458D399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07D07-62F0-49BA-9098-E2BE55D3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8EA2-E158-4B3A-8ECB-3EAFFF68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01EB-E3CD-4F6B-BC16-14814669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F1759-BA99-4C9B-BE58-871BFCAE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1FD96-47F8-42DE-B1D7-7B2F88A1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A029-83E7-4C31-8658-B193F0F5B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E613-C000-4CF5-9D4B-8A2EA3AEB32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2C57-A292-48E6-A01B-085B8F752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D880-CA3D-441B-A56B-8EDE489B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57DD-06AC-4D58-BD7E-51411E30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B74C63-31B4-4219-9A23-1CC172FA6B99}"/>
              </a:ext>
            </a:extLst>
          </p:cNvPr>
          <p:cNvCxnSpPr/>
          <p:nvPr/>
        </p:nvCxnSpPr>
        <p:spPr>
          <a:xfrm>
            <a:off x="2776756" y="4437776"/>
            <a:ext cx="25670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53E74E6-7257-4433-93F8-0A235238417F}"/>
              </a:ext>
            </a:extLst>
          </p:cNvPr>
          <p:cNvSpPr/>
          <p:nvPr/>
        </p:nvSpPr>
        <p:spPr>
          <a:xfrm>
            <a:off x="3800213" y="3187816"/>
            <a:ext cx="385894" cy="3858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0FB07-75C9-4313-8776-D7A53FE6107B}"/>
              </a:ext>
            </a:extLst>
          </p:cNvPr>
          <p:cNvSpPr/>
          <p:nvPr/>
        </p:nvSpPr>
        <p:spPr>
          <a:xfrm>
            <a:off x="2907584" y="1511416"/>
            <a:ext cx="385894" cy="3858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42A210-73BF-4DC5-868D-53D40097CE50}"/>
              </a:ext>
            </a:extLst>
          </p:cNvPr>
          <p:cNvCxnSpPr>
            <a:stCxn id="6" idx="0"/>
          </p:cNvCxnSpPr>
          <p:nvPr/>
        </p:nvCxnSpPr>
        <p:spPr>
          <a:xfrm flipV="1">
            <a:off x="3993160" y="2743200"/>
            <a:ext cx="0" cy="444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57798B-5C7A-4164-B9CA-FF81606EC81A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3236965" y="1840797"/>
            <a:ext cx="756195" cy="8837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2F08A6-0460-423A-B4A9-E854DC3A043E}"/>
              </a:ext>
            </a:extLst>
          </p:cNvPr>
          <p:cNvCxnSpPr/>
          <p:nvPr/>
        </p:nvCxnSpPr>
        <p:spPr>
          <a:xfrm flipV="1">
            <a:off x="3993160" y="830424"/>
            <a:ext cx="0" cy="18941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8DD4AEAA-C228-47B4-BC44-4A71F5151856}"/>
              </a:ext>
            </a:extLst>
          </p:cNvPr>
          <p:cNvSpPr/>
          <p:nvPr/>
        </p:nvSpPr>
        <p:spPr>
          <a:xfrm>
            <a:off x="3293478" y="1840797"/>
            <a:ext cx="1278519" cy="657134"/>
          </a:xfrm>
          <a:prstGeom prst="arc">
            <a:avLst>
              <a:gd name="adj1" fmla="val 11907575"/>
              <a:gd name="adj2" fmla="val 1624086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98150E-B032-4DD8-B01B-A67C1BC6E539}"/>
                  </a:ext>
                </a:extLst>
              </p:cNvPr>
              <p:cNvSpPr txBox="1"/>
              <p:nvPr/>
            </p:nvSpPr>
            <p:spPr>
              <a:xfrm>
                <a:off x="3520326" y="1554952"/>
                <a:ext cx="18947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98150E-B032-4DD8-B01B-A67C1BC6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26" y="1554952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8125" r="-21875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0CE983-954E-42AF-9F6E-55562F26B8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15062" y="3380763"/>
            <a:ext cx="1851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B06C05-D0F5-4C30-B66C-87DFD3E29715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4186107" y="3369877"/>
            <a:ext cx="18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6F600-A2E5-4B6B-BF1D-FAAD513DE928}"/>
              </a:ext>
            </a:extLst>
          </p:cNvPr>
          <p:cNvCxnSpPr>
            <a:cxnSpLocks/>
          </p:cNvCxnSpPr>
          <p:nvPr/>
        </p:nvCxnSpPr>
        <p:spPr>
          <a:xfrm>
            <a:off x="3495687" y="4214500"/>
            <a:ext cx="964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8721622-5150-40B9-A374-F8FF2F45C6BD}"/>
              </a:ext>
            </a:extLst>
          </p:cNvPr>
          <p:cNvSpPr/>
          <p:nvPr/>
        </p:nvSpPr>
        <p:spPr>
          <a:xfrm>
            <a:off x="3520326" y="4218992"/>
            <a:ext cx="202209" cy="2022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91DDA6-4745-4635-9B98-FE6BAD49954A}"/>
              </a:ext>
            </a:extLst>
          </p:cNvPr>
          <p:cNvSpPr/>
          <p:nvPr/>
        </p:nvSpPr>
        <p:spPr>
          <a:xfrm>
            <a:off x="3763797" y="4218905"/>
            <a:ext cx="202209" cy="2022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361543-0836-42E4-84EA-665DA181BF33}"/>
              </a:ext>
            </a:extLst>
          </p:cNvPr>
          <p:cNvSpPr/>
          <p:nvPr/>
        </p:nvSpPr>
        <p:spPr>
          <a:xfrm>
            <a:off x="4016683" y="4220190"/>
            <a:ext cx="202209" cy="2022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23A4162-0F71-47DE-9052-0A9283A25FD1}"/>
              </a:ext>
            </a:extLst>
          </p:cNvPr>
          <p:cNvSpPr/>
          <p:nvPr/>
        </p:nvSpPr>
        <p:spPr>
          <a:xfrm>
            <a:off x="4264976" y="4218906"/>
            <a:ext cx="202209" cy="2022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4A6F86-7B4C-41C0-9E4D-4BB91C25813A}"/>
              </a:ext>
            </a:extLst>
          </p:cNvPr>
          <p:cNvCxnSpPr>
            <a:cxnSpLocks/>
          </p:cNvCxnSpPr>
          <p:nvPr/>
        </p:nvCxnSpPr>
        <p:spPr>
          <a:xfrm>
            <a:off x="3615062" y="3380763"/>
            <a:ext cx="0" cy="215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EDE9CF-1488-46EB-8851-AB58C50FF429}"/>
              </a:ext>
            </a:extLst>
          </p:cNvPr>
          <p:cNvCxnSpPr>
            <a:cxnSpLocks/>
          </p:cNvCxnSpPr>
          <p:nvPr/>
        </p:nvCxnSpPr>
        <p:spPr>
          <a:xfrm>
            <a:off x="3615062" y="3596485"/>
            <a:ext cx="92575" cy="54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A504BA-E509-4BFC-97DC-86C0823BF3CA}"/>
              </a:ext>
            </a:extLst>
          </p:cNvPr>
          <p:cNvCxnSpPr>
            <a:cxnSpLocks/>
          </p:cNvCxnSpPr>
          <p:nvPr/>
        </p:nvCxnSpPr>
        <p:spPr>
          <a:xfrm flipH="1">
            <a:off x="3552093" y="3651093"/>
            <a:ext cx="155544" cy="60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78858A-2F0D-4EBA-9A18-C6620637FA41}"/>
              </a:ext>
            </a:extLst>
          </p:cNvPr>
          <p:cNvCxnSpPr>
            <a:cxnSpLocks/>
          </p:cNvCxnSpPr>
          <p:nvPr/>
        </p:nvCxnSpPr>
        <p:spPr>
          <a:xfrm>
            <a:off x="3547635" y="3709023"/>
            <a:ext cx="155544" cy="60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268D27-5C61-4EC5-B5A9-2CCF3FD03303}"/>
              </a:ext>
            </a:extLst>
          </p:cNvPr>
          <p:cNvCxnSpPr>
            <a:cxnSpLocks/>
          </p:cNvCxnSpPr>
          <p:nvPr/>
        </p:nvCxnSpPr>
        <p:spPr>
          <a:xfrm flipH="1">
            <a:off x="3547635" y="3769252"/>
            <a:ext cx="155544" cy="60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F4AB71-68B4-4341-B4DF-35067619538F}"/>
              </a:ext>
            </a:extLst>
          </p:cNvPr>
          <p:cNvCxnSpPr>
            <a:cxnSpLocks/>
          </p:cNvCxnSpPr>
          <p:nvPr/>
        </p:nvCxnSpPr>
        <p:spPr>
          <a:xfrm>
            <a:off x="3551059" y="3829351"/>
            <a:ext cx="155544" cy="60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92D12-9B21-47EB-8AF6-0C6A325559D5}"/>
              </a:ext>
            </a:extLst>
          </p:cNvPr>
          <p:cNvCxnSpPr>
            <a:cxnSpLocks/>
          </p:cNvCxnSpPr>
          <p:nvPr/>
        </p:nvCxnSpPr>
        <p:spPr>
          <a:xfrm flipV="1">
            <a:off x="3615061" y="3895071"/>
            <a:ext cx="92575" cy="54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9AB451-4FAD-4737-82FE-4DAE9787EF9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18258" y="3949679"/>
            <a:ext cx="3173" cy="269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75AF2-B08D-4C70-BA82-DC4E95746301}"/>
              </a:ext>
            </a:extLst>
          </p:cNvPr>
          <p:cNvCxnSpPr>
            <a:cxnSpLocks/>
          </p:cNvCxnSpPr>
          <p:nvPr/>
        </p:nvCxnSpPr>
        <p:spPr>
          <a:xfrm>
            <a:off x="4371259" y="3371704"/>
            <a:ext cx="0" cy="215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F09701-1F9E-4CFC-8782-4CA257D818DE}"/>
              </a:ext>
            </a:extLst>
          </p:cNvPr>
          <p:cNvCxnSpPr>
            <a:cxnSpLocks/>
          </p:cNvCxnSpPr>
          <p:nvPr/>
        </p:nvCxnSpPr>
        <p:spPr>
          <a:xfrm flipH="1">
            <a:off x="4275486" y="3587426"/>
            <a:ext cx="18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893E07-8E8F-4654-AD9B-6E2741142A30}"/>
              </a:ext>
            </a:extLst>
          </p:cNvPr>
          <p:cNvCxnSpPr>
            <a:cxnSpLocks/>
          </p:cNvCxnSpPr>
          <p:nvPr/>
        </p:nvCxnSpPr>
        <p:spPr>
          <a:xfrm>
            <a:off x="4275486" y="3584206"/>
            <a:ext cx="0" cy="215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C04146A-614A-495A-B74A-29C7AEB76FA0}"/>
              </a:ext>
            </a:extLst>
          </p:cNvPr>
          <p:cNvCxnSpPr>
            <a:cxnSpLocks/>
          </p:cNvCxnSpPr>
          <p:nvPr/>
        </p:nvCxnSpPr>
        <p:spPr>
          <a:xfrm>
            <a:off x="4460033" y="3585860"/>
            <a:ext cx="0" cy="215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444166-792E-4A12-AB62-6F0D8B5958A6}"/>
              </a:ext>
            </a:extLst>
          </p:cNvPr>
          <p:cNvCxnSpPr/>
          <p:nvPr/>
        </p:nvCxnSpPr>
        <p:spPr>
          <a:xfrm>
            <a:off x="4315529" y="3756603"/>
            <a:ext cx="1011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CAFA91-612E-43E7-8A84-781149DC3D34}"/>
              </a:ext>
            </a:extLst>
          </p:cNvPr>
          <p:cNvCxnSpPr/>
          <p:nvPr/>
        </p:nvCxnSpPr>
        <p:spPr>
          <a:xfrm>
            <a:off x="4366081" y="3756603"/>
            <a:ext cx="0" cy="457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DF366E-D19D-4CBE-B23A-FCA4B19D5548}"/>
              </a:ext>
            </a:extLst>
          </p:cNvPr>
          <p:cNvCxnSpPr/>
          <p:nvPr/>
        </p:nvCxnSpPr>
        <p:spPr>
          <a:xfrm>
            <a:off x="3993160" y="1376624"/>
            <a:ext cx="6793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68E266B-A892-4980-A7C4-CE19032CB98D}"/>
              </a:ext>
            </a:extLst>
          </p:cNvPr>
          <p:cNvSpPr txBox="1"/>
          <p:nvPr/>
        </p:nvSpPr>
        <p:spPr>
          <a:xfrm>
            <a:off x="4232561" y="10156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3C744A-5EB7-4FA7-86A0-41F9D32C261E}"/>
              </a:ext>
            </a:extLst>
          </p:cNvPr>
          <p:cNvCxnSpPr>
            <a:cxnSpLocks/>
          </p:cNvCxnSpPr>
          <p:nvPr/>
        </p:nvCxnSpPr>
        <p:spPr>
          <a:xfrm flipV="1">
            <a:off x="4519819" y="2813538"/>
            <a:ext cx="0" cy="556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CDEBFAC-2ABD-4D79-8F36-9B51B36DB901}"/>
              </a:ext>
            </a:extLst>
          </p:cNvPr>
          <p:cNvSpPr txBox="1"/>
          <p:nvPr/>
        </p:nvSpPr>
        <p:spPr>
          <a:xfrm>
            <a:off x="4524750" y="29051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B961E3E-4830-4B40-B1A5-A93178614A72}"/>
              </a:ext>
            </a:extLst>
          </p:cNvPr>
          <p:cNvCxnSpPr>
            <a:cxnSpLocks/>
          </p:cNvCxnSpPr>
          <p:nvPr/>
        </p:nvCxnSpPr>
        <p:spPr>
          <a:xfrm flipV="1">
            <a:off x="4460033" y="3371235"/>
            <a:ext cx="564143" cy="95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448C59D-82D8-4D8A-8317-D15452A21DBF}"/>
              </a:ext>
            </a:extLst>
          </p:cNvPr>
          <p:cNvCxnSpPr>
            <a:cxnSpLocks/>
          </p:cNvCxnSpPr>
          <p:nvPr/>
        </p:nvCxnSpPr>
        <p:spPr>
          <a:xfrm flipV="1">
            <a:off x="3232035" y="2724939"/>
            <a:ext cx="749018" cy="59219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8E2E2A-C5BC-4915-ADF3-66D850E4E243}"/>
              </a:ext>
            </a:extLst>
          </p:cNvPr>
          <p:cNvCxnSpPr>
            <a:cxnSpLocks/>
          </p:cNvCxnSpPr>
          <p:nvPr/>
        </p:nvCxnSpPr>
        <p:spPr>
          <a:xfrm flipH="1" flipV="1">
            <a:off x="2424913" y="2096807"/>
            <a:ext cx="945225" cy="10910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0C3ED97-40DB-4FB2-A241-50E5B8F882D2}"/>
              </a:ext>
            </a:extLst>
          </p:cNvPr>
          <p:cNvSpPr txBox="1"/>
          <p:nvPr/>
        </p:nvSpPr>
        <p:spPr>
          <a:xfrm>
            <a:off x="2509570" y="249793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519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Eliott Radcliffe</dc:creator>
  <cp:lastModifiedBy>Eliott Radcliffe</cp:lastModifiedBy>
  <cp:revision>2</cp:revision>
  <dcterms:created xsi:type="dcterms:W3CDTF">2019-01-06T19:46:37Z</dcterms:created>
  <dcterms:modified xsi:type="dcterms:W3CDTF">2019-01-06T19:53:09Z</dcterms:modified>
</cp:coreProperties>
</file>