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Quattrocento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CD0B9A-591F-4B18-A4D8-EADA5B3B175D}">
  <a:tblStyle styleId="{5FCD0B9A-591F-4B18-A4D8-EADA5B3B175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FE8"/>
          </a:solidFill>
        </a:fill>
      </a:tcStyle>
    </a:wholeTbl>
    <a:band1H>
      <a:tcTxStyle/>
      <a:tcStyle>
        <a:fill>
          <a:solidFill>
            <a:srgbClr val="D2DDCD"/>
          </a:solidFill>
        </a:fill>
      </a:tcStyle>
    </a:band1H>
    <a:band2H>
      <a:tcTxStyle/>
    </a:band2H>
    <a:band1V>
      <a:tcTxStyle/>
      <a:tcStyle>
        <a:fill>
          <a:solidFill>
            <a:srgbClr val="D2DD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73E74B4-25FF-4F43-A274-98532A5A0BE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Roboto-regular.fntdata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4.xml"/><Relationship Id="rId66" Type="http://schemas.openxmlformats.org/officeDocument/2006/relationships/font" Target="fonts/QuattrocentoSans-regular.fntdata"/><Relationship Id="rId21" Type="http://schemas.openxmlformats.org/officeDocument/2006/relationships/slide" Target="slides/slide13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6.xml"/><Relationship Id="rId68" Type="http://schemas.openxmlformats.org/officeDocument/2006/relationships/font" Target="fonts/QuattrocentoSans-italic.fntdata"/><Relationship Id="rId23" Type="http://schemas.openxmlformats.org/officeDocument/2006/relationships/slide" Target="slides/slide15.xml"/><Relationship Id="rId67" Type="http://schemas.openxmlformats.org/officeDocument/2006/relationships/font" Target="fonts/QuattrocentoSans-bold.fntdata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QuattrocentoSans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6278ae5d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56278ae5d1_0_3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7e4af577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57e4af5774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6278ae5d1_14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56278ae5d1_14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7e4af57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57e4af577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6278ae5d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56278ae5d1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6278ae5d1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6278ae5d1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6278ae5d1_1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56278ae5d1_11_2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6278ae5d1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56278ae5d1_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6278ae5d1_1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56278ae5d1_11_2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6278ae5d1_1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56278ae5d1_11_3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e4af577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e4af577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We didn’t use the 2019 report because te found out that there are a lot of incomplete data, and if we were to estimate based on previous years, the accuracy might be largely affected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6278ae5d1_1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56278ae5d1_11_3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6278ae5d1_1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56278ae5d1_11_3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6278ae5d1_1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56278ae5d1_11_3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6278ae5d1_1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56278ae5d1_11_4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6278ae5d1_1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56278ae5d1_11_4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6278ae5d1_1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56278ae5d1_11_4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6278ae5d1_1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56278ae5d1_11_5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6278ae5d1_1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56278ae5d1_11_5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6278ae5d1_1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56278ae5d1_11_5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6278ae5d1_1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56278ae5d1_11_5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e4af577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e4af577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clustering?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 can ignore missing data -&gt; reinforce the regression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6278ae5d1_1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56278ae5d1_11_6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6278ae5d1_11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56278ae5d1_11_6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278ae5d1_1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56278ae5d1_11_6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56278ae5d1_1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56278ae5d1_11_6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6278ae5d1_11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56278ae5d1_11_7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6278ae5d1_11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56278ae5d1_11_7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56278ae5d1_11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g56278ae5d1_11_7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6278ae5d1_11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g56278ae5d1_11_7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56278ae5d1_11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g56278ae5d1_11_7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6278ae5d1_11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g56278ae5d1_11_8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278ae5d1_7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6278ae5d1_7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6278ae5d1_1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g56278ae5d1_11_8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6278ae5d1_11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g56278ae5d1_11_8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56278ae5d1_11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g56278ae5d1_11_8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56278ae5d1_11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g56278ae5d1_11_8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6278ae5d1_11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g56278ae5d1_11_9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56278ae5d1_11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g56278ae5d1_11_9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6278ae5d1_7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g56278ae5d1_7_2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6278ae5d1_7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g56278ae5d1_7_2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6278ae5d1_7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g56278ae5d1_7_2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56278ae5d1_7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g56278ae5d1_7_2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6278ae5d1_7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56278ae5d1_7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56278ae5d1_7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g56278ae5d1_7_8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6278ae5d1_7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g56278ae5d1_7_9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56278ae5d1_7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g56278ae5d1_7_9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56278ae5d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56278ae5d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6278ae5d1_1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RF and xGB? Ensemble methods that combines the power of multiple learners &gt;&gt; more robust than single learner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6278ae5d1_11_2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6278ae5d1_1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6278ae5d1_1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6278ae5d1_1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56278ae5d1_14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629f9ca0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5629f9ca0c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23878"/>
            <a:ext cx="9144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41422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:\002-KIMS BUSINESS\007-02-Googleslidesppt\02-GSppt-Contents-Kim\20170429\07-\item01.png"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7442" y="310690"/>
            <a:ext cx="6414917" cy="3254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345" y="5048113"/>
            <a:ext cx="9141497" cy="105987"/>
            <a:chOff x="2267744" y="4865360"/>
            <a:chExt cx="8064840" cy="154749"/>
          </a:xfrm>
        </p:grpSpPr>
        <p:sp>
          <p:nvSpPr>
            <p:cNvPr id="11" name="Google Shape;11;p2"/>
            <p:cNvSpPr/>
            <p:nvPr/>
          </p:nvSpPr>
          <p:spPr>
            <a:xfrm>
              <a:off x="2267744" y="4872209"/>
              <a:ext cx="504000" cy="14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771800" y="4872088"/>
              <a:ext cx="504000" cy="1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275856" y="4870431"/>
              <a:ext cx="504000" cy="1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79912" y="4870310"/>
              <a:ext cx="504000" cy="14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283968" y="4868845"/>
              <a:ext cx="504000" cy="14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8024" y="4868724"/>
              <a:ext cx="504000" cy="1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92080" y="4867067"/>
              <a:ext cx="504000" cy="1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96136" y="4866946"/>
              <a:ext cx="504000" cy="14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00192" y="4868845"/>
              <a:ext cx="504000" cy="14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04248" y="4868724"/>
              <a:ext cx="504000" cy="1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08304" y="4867067"/>
              <a:ext cx="504000" cy="1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12360" y="4866946"/>
              <a:ext cx="504000" cy="14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16416" y="4865481"/>
              <a:ext cx="504000" cy="14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20472" y="4865360"/>
              <a:ext cx="504000" cy="1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324528" y="4871445"/>
              <a:ext cx="504000" cy="1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828584" y="4871324"/>
              <a:ext cx="504000" cy="14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/>
          <p:nvPr>
            <p:ph idx="3" type="pic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/>
          <p:nvPr>
            <p:ph idx="4" type="pic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/>
          <p:nvPr>
            <p:ph idx="5" type="pic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2166260" y="1335357"/>
            <a:ext cx="6977740" cy="1011600"/>
          </a:xfrm>
          <a:prstGeom prst="rect">
            <a:avLst/>
          </a:prstGeom>
          <a:solidFill>
            <a:srgbClr val="BFDCAC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166260" y="2527876"/>
            <a:ext cx="6977740" cy="1011600"/>
          </a:xfrm>
          <a:prstGeom prst="rect">
            <a:avLst/>
          </a:prstGeom>
          <a:solidFill>
            <a:srgbClr val="DAECB2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166260" y="3720395"/>
            <a:ext cx="6977740" cy="1011600"/>
          </a:xfrm>
          <a:prstGeom prst="rect">
            <a:avLst/>
          </a:prstGeom>
          <a:solidFill>
            <a:srgbClr val="DFEDD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0" y="1335357"/>
            <a:ext cx="511906" cy="10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0" y="2527876"/>
            <a:ext cx="511906" cy="10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0" y="3720395"/>
            <a:ext cx="511906" cy="1011600"/>
          </a:xfrm>
          <a:prstGeom prst="rect">
            <a:avLst/>
          </a:prstGeom>
          <a:solidFill>
            <a:srgbClr val="A0CA83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2366" y="5048249"/>
            <a:ext cx="9141635" cy="105933"/>
            <a:chOff x="2267744" y="4865360"/>
            <a:chExt cx="8064896" cy="154663"/>
          </a:xfrm>
        </p:grpSpPr>
        <p:sp>
          <p:nvSpPr>
            <p:cNvPr id="82" name="Google Shape;82;p13"/>
            <p:cNvSpPr/>
            <p:nvPr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1" name="Google Shape;101;p14"/>
          <p:cNvGrpSpPr/>
          <p:nvPr/>
        </p:nvGrpSpPr>
        <p:grpSpPr>
          <a:xfrm>
            <a:off x="2366" y="5048249"/>
            <a:ext cx="9141635" cy="105933"/>
            <a:chOff x="2267744" y="4865360"/>
            <a:chExt cx="8064896" cy="154663"/>
          </a:xfrm>
        </p:grpSpPr>
        <p:sp>
          <p:nvSpPr>
            <p:cNvPr id="102" name="Google Shape;102;p14"/>
            <p:cNvSpPr/>
            <p:nvPr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Images and Contents Layout">
  <p:cSld name="9_Images and Contents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0" y="19548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0" y="771550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55" y="1131590"/>
            <a:ext cx="3312368" cy="294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>
            <p:ph idx="3" type="pic"/>
          </p:nvPr>
        </p:nvSpPr>
        <p:spPr>
          <a:xfrm>
            <a:off x="1154419" y="1237310"/>
            <a:ext cx="3043041" cy="1842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171" y="1117462"/>
            <a:ext cx="3312368" cy="294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>
            <p:ph idx="4" type="pic"/>
          </p:nvPr>
        </p:nvSpPr>
        <p:spPr>
          <a:xfrm>
            <a:off x="4898835" y="1223182"/>
            <a:ext cx="3043041" cy="1842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3563888" y="1459377"/>
            <a:ext cx="3312127" cy="360000"/>
          </a:xfrm>
          <a:prstGeom prst="homePlate">
            <a:avLst>
              <a:gd fmla="val 58282" name="adj"/>
            </a:avLst>
          </a:prstGeom>
          <a:solidFill>
            <a:srgbClr val="C8E3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563888" y="1963541"/>
            <a:ext cx="3672128" cy="360000"/>
          </a:xfrm>
          <a:prstGeom prst="homePlate">
            <a:avLst>
              <a:gd fmla="val 58282" name="adj"/>
            </a:avLst>
          </a:prstGeom>
          <a:solidFill>
            <a:srgbClr val="A0CA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563888" y="2467705"/>
            <a:ext cx="4032128" cy="360000"/>
          </a:xfrm>
          <a:prstGeom prst="homePlate">
            <a:avLst>
              <a:gd fmla="val 582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563888" y="2947558"/>
            <a:ext cx="4392128" cy="360000"/>
          </a:xfrm>
          <a:prstGeom prst="homePlate">
            <a:avLst>
              <a:gd fmla="val 58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135" name="Google Shape;13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6552" y="1140705"/>
            <a:ext cx="5218080" cy="26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>
            <p:ph idx="3" type="pic"/>
          </p:nvPr>
        </p:nvSpPr>
        <p:spPr>
          <a:xfrm>
            <a:off x="1021006" y="1483269"/>
            <a:ext cx="2501783" cy="18494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7" name="Google Shape;137;p17"/>
          <p:cNvGrpSpPr/>
          <p:nvPr/>
        </p:nvGrpSpPr>
        <p:grpSpPr>
          <a:xfrm>
            <a:off x="2366" y="5048249"/>
            <a:ext cx="9141635" cy="105933"/>
            <a:chOff x="2267744" y="4865360"/>
            <a:chExt cx="8064896" cy="154663"/>
          </a:xfrm>
        </p:grpSpPr>
        <p:sp>
          <p:nvSpPr>
            <p:cNvPr id="138" name="Google Shape;138;p17"/>
            <p:cNvSpPr/>
            <p:nvPr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3491880" y="2571750"/>
            <a:ext cx="216024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>
            <p:ph idx="2" type="pic"/>
          </p:nvPr>
        </p:nvSpPr>
        <p:spPr>
          <a:xfrm>
            <a:off x="5652120" y="2571750"/>
            <a:ext cx="349188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8"/>
          <p:cNvSpPr/>
          <p:nvPr>
            <p:ph idx="3" type="pic"/>
          </p:nvPr>
        </p:nvSpPr>
        <p:spPr>
          <a:xfrm>
            <a:off x="0" y="2561481"/>
            <a:ext cx="1740797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8"/>
          <p:cNvSpPr/>
          <p:nvPr>
            <p:ph idx="4" type="pic"/>
          </p:nvPr>
        </p:nvSpPr>
        <p:spPr>
          <a:xfrm>
            <a:off x="1739834" y="2561481"/>
            <a:ext cx="1752046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/>
          <p:nvPr>
            <p:ph idx="5" type="pic"/>
          </p:nvPr>
        </p:nvSpPr>
        <p:spPr>
          <a:xfrm>
            <a:off x="0" y="3857625"/>
            <a:ext cx="349188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8"/>
          <p:cNvSpPr/>
          <p:nvPr>
            <p:ph idx="6" type="pic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8"/>
          <p:cNvSpPr/>
          <p:nvPr>
            <p:ph idx="7" type="pic"/>
          </p:nvPr>
        </p:nvSpPr>
        <p:spPr>
          <a:xfrm>
            <a:off x="4572000" y="0"/>
            <a:ext cx="4572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>
            <p:ph idx="2" type="pic"/>
          </p:nvPr>
        </p:nvSpPr>
        <p:spPr>
          <a:xfrm>
            <a:off x="3923928" y="0"/>
            <a:ext cx="5220072" cy="31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9"/>
          <p:cNvSpPr/>
          <p:nvPr>
            <p:ph idx="3" type="pic"/>
          </p:nvPr>
        </p:nvSpPr>
        <p:spPr>
          <a:xfrm>
            <a:off x="611560" y="2787774"/>
            <a:ext cx="288032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gradFill>
          <a:gsLst>
            <a:gs pos="0">
              <a:schemeClr val="lt1"/>
            </a:gs>
            <a:gs pos="100000">
              <a:srgbClr val="E5EEE0">
                <a:alpha val="0"/>
              </a:srgbClr>
            </a:gs>
          </a:gsLst>
          <a:lin ang="5400000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>
            <p:ph idx="2" type="pic"/>
          </p:nvPr>
        </p:nvSpPr>
        <p:spPr>
          <a:xfrm>
            <a:off x="0" y="0"/>
            <a:ext cx="4499992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1"/>
          <p:cNvSpPr/>
          <p:nvPr>
            <p:ph idx="3" type="pic"/>
          </p:nvPr>
        </p:nvSpPr>
        <p:spPr>
          <a:xfrm>
            <a:off x="4644008" y="0"/>
            <a:ext cx="4499992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1"/>
          <p:cNvSpPr/>
          <p:nvPr>
            <p:ph idx="4" type="pic"/>
          </p:nvPr>
        </p:nvSpPr>
        <p:spPr>
          <a:xfrm>
            <a:off x="4644008" y="2643759"/>
            <a:ext cx="4499992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1"/>
          <p:cNvSpPr/>
          <p:nvPr>
            <p:ph idx="5" type="pic"/>
          </p:nvPr>
        </p:nvSpPr>
        <p:spPr>
          <a:xfrm>
            <a:off x="0" y="2643759"/>
            <a:ext cx="4499992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PNG이미지\핸드폰2.png" id="177" name="Google Shape;17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7798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/>
          <p:nvPr>
            <p:ph idx="3" type="pic"/>
          </p:nvPr>
        </p:nvSpPr>
        <p:spPr>
          <a:xfrm>
            <a:off x="6516216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9" name="Google Shape;179;p22"/>
          <p:cNvGrpSpPr/>
          <p:nvPr/>
        </p:nvGrpSpPr>
        <p:grpSpPr>
          <a:xfrm>
            <a:off x="2366" y="5048249"/>
            <a:ext cx="9141635" cy="105933"/>
            <a:chOff x="2267744" y="4865360"/>
            <a:chExt cx="8064896" cy="154663"/>
          </a:xfrm>
        </p:grpSpPr>
        <p:sp>
          <p:nvSpPr>
            <p:cNvPr id="180" name="Google Shape;180;p22"/>
            <p:cNvSpPr/>
            <p:nvPr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2267744" y="41"/>
            <a:ext cx="4608576" cy="5143633"/>
            <a:chOff x="0" y="1347614"/>
            <a:chExt cx="9144000" cy="2448300"/>
          </a:xfrm>
        </p:grpSpPr>
        <p:sp>
          <p:nvSpPr>
            <p:cNvPr id="29" name="Google Shape;29;p3"/>
            <p:cNvSpPr/>
            <p:nvPr/>
          </p:nvSpPr>
          <p:spPr>
            <a:xfrm>
              <a:off x="0" y="1347614"/>
              <a:ext cx="9144000" cy="24483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286000" y="1347614"/>
              <a:ext cx="4572000" cy="244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0" y="336383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2" type="body"/>
          </p:nvPr>
        </p:nvSpPr>
        <p:spPr>
          <a:xfrm>
            <a:off x="-148" y="393990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>
            <p:ph idx="2" type="pic"/>
          </p:nvPr>
        </p:nvSpPr>
        <p:spPr>
          <a:xfrm>
            <a:off x="0" y="0"/>
            <a:ext cx="457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23"/>
          <p:cNvSpPr/>
          <p:nvPr>
            <p:ph idx="3" type="pic"/>
          </p:nvPr>
        </p:nvSpPr>
        <p:spPr>
          <a:xfrm>
            <a:off x="4572000" y="1715444"/>
            <a:ext cx="457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23"/>
          <p:cNvSpPr/>
          <p:nvPr>
            <p:ph idx="4" type="pic"/>
          </p:nvPr>
        </p:nvSpPr>
        <p:spPr>
          <a:xfrm>
            <a:off x="0" y="3433500"/>
            <a:ext cx="457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>
            <p:ph idx="2" type="pic"/>
          </p:nvPr>
        </p:nvSpPr>
        <p:spPr>
          <a:xfrm>
            <a:off x="0" y="0"/>
            <a:ext cx="9144000" cy="32918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5"/>
          <p:cNvSpPr/>
          <p:nvPr/>
        </p:nvSpPr>
        <p:spPr>
          <a:xfrm>
            <a:off x="107504" y="1131590"/>
            <a:ext cx="8928992" cy="3888432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08" name="Google Shape;208;p26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209" name="Google Shape;209;p26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○"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■"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○"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■"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○"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■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0" y="1347614"/>
            <a:ext cx="9144000" cy="2448300"/>
            <a:chOff x="0" y="1347614"/>
            <a:chExt cx="9144000" cy="2448300"/>
          </a:xfrm>
        </p:grpSpPr>
        <p:sp>
          <p:nvSpPr>
            <p:cNvPr id="58" name="Google Shape;58;p9"/>
            <p:cNvSpPr/>
            <p:nvPr/>
          </p:nvSpPr>
          <p:spPr>
            <a:xfrm>
              <a:off x="0" y="1347614"/>
              <a:ext cx="9144000" cy="24483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0" y="1923678"/>
              <a:ext cx="9144000" cy="12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263027" y="2155604"/>
            <a:ext cx="4881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263027" y="2629180"/>
            <a:ext cx="4881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:\002-KIMS BUSINESS\007-02-Googleslidesppt\02-GSppt-Contents-Kim\20170429\07-\item02.png"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1628162"/>
            <a:ext cx="2527764" cy="252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0" y="19548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0" y="771550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mojipedia.org/smirking-fac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0" y="3723878"/>
            <a:ext cx="9144000" cy="5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GB"/>
              <a:t>The world is sad place</a:t>
            </a:r>
            <a:endParaRPr/>
          </a:p>
        </p:txBody>
      </p:sp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-148" y="4241422"/>
            <a:ext cx="9144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en-GB"/>
              <a:t>And why it is so?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5527750" y="2367125"/>
            <a:ext cx="1224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Nicholas Neo</a:t>
            </a:r>
            <a:endParaRPr i="1" sz="1000"/>
          </a:p>
        </p:txBody>
      </p:sp>
      <p:sp>
        <p:nvSpPr>
          <p:cNvPr id="219" name="Google Shape;219;p27"/>
          <p:cNvSpPr/>
          <p:nvPr/>
        </p:nvSpPr>
        <p:spPr>
          <a:xfrm>
            <a:off x="6272250" y="2367125"/>
            <a:ext cx="30000" cy="3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6272250" y="1967675"/>
            <a:ext cx="79500" cy="79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6566150" y="2098850"/>
            <a:ext cx="79500" cy="79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723650" y="1588750"/>
            <a:ext cx="1224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/>
              <a:t>Hoang Viet</a:t>
            </a:r>
            <a:endParaRPr i="1" sz="1200"/>
          </a:p>
        </p:txBody>
      </p:sp>
      <p:sp>
        <p:nvSpPr>
          <p:cNvPr id="223" name="Google Shape;223;p27"/>
          <p:cNvSpPr txBox="1"/>
          <p:nvPr/>
        </p:nvSpPr>
        <p:spPr>
          <a:xfrm>
            <a:off x="6566150" y="1935550"/>
            <a:ext cx="15423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John Francisco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4263027" y="2155604"/>
            <a:ext cx="4881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Plotly</a:t>
            </a:r>
            <a:endParaRPr/>
          </a:p>
        </p:txBody>
      </p:sp>
      <p:grpSp>
        <p:nvGrpSpPr>
          <p:cNvPr id="343" name="Google Shape;343;p36"/>
          <p:cNvGrpSpPr/>
          <p:nvPr/>
        </p:nvGrpSpPr>
        <p:grpSpPr>
          <a:xfrm>
            <a:off x="611543" y="1768870"/>
            <a:ext cx="2924209" cy="1720443"/>
            <a:chOff x="635000" y="1382713"/>
            <a:chExt cx="7869238" cy="4572000"/>
          </a:xfrm>
        </p:grpSpPr>
        <p:sp>
          <p:nvSpPr>
            <p:cNvPr id="344" name="Google Shape;344;p36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6"/>
          <p:cNvSpPr/>
          <p:nvPr/>
        </p:nvSpPr>
        <p:spPr>
          <a:xfrm flipH="1" rot="-1106097">
            <a:off x="2923379" y="2764749"/>
            <a:ext cx="66408" cy="654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Points of Interest</a:t>
            </a:r>
            <a:endParaRPr/>
          </a:p>
        </p:txBody>
      </p:sp>
      <p:sp>
        <p:nvSpPr>
          <p:cNvPr id="354" name="Google Shape;354;p37"/>
          <p:cNvSpPr txBox="1"/>
          <p:nvPr>
            <p:ph idx="2" type="body"/>
          </p:nvPr>
        </p:nvSpPr>
        <p:spPr>
          <a:xfrm>
            <a:off x="11638" y="69946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things that we observed from the Graph</a:t>
            </a:r>
            <a:endParaRPr/>
          </a:p>
        </p:txBody>
      </p:sp>
      <p:grpSp>
        <p:nvGrpSpPr>
          <p:cNvPr id="355" name="Google Shape;355;p37"/>
          <p:cNvGrpSpPr/>
          <p:nvPr/>
        </p:nvGrpSpPr>
        <p:grpSpPr>
          <a:xfrm>
            <a:off x="2375936" y="1914153"/>
            <a:ext cx="4392128" cy="1620000"/>
            <a:chOff x="2375936" y="2061640"/>
            <a:chExt cx="4392128" cy="1620000"/>
          </a:xfrm>
        </p:grpSpPr>
        <p:sp>
          <p:nvSpPr>
            <p:cNvPr id="356" name="Google Shape;356;p37"/>
            <p:cNvSpPr/>
            <p:nvPr/>
          </p:nvSpPr>
          <p:spPr>
            <a:xfrm>
              <a:off x="5148064" y="2061640"/>
              <a:ext cx="1620000" cy="1620000"/>
            </a:xfrm>
            <a:prstGeom prst="diamond">
              <a:avLst/>
            </a:prstGeom>
            <a:solidFill>
              <a:srgbClr val="BFDC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2375936" y="2061640"/>
              <a:ext cx="1620000" cy="1620000"/>
            </a:xfrm>
            <a:prstGeom prst="diamond">
              <a:avLst/>
            </a:prstGeom>
            <a:solidFill>
              <a:srgbClr val="BFDC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4572000" y="2241640"/>
              <a:ext cx="1260000" cy="1260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3312000" y="2241640"/>
              <a:ext cx="1260000" cy="1260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122958" y="2421640"/>
              <a:ext cx="900000" cy="900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37"/>
          <p:cNvSpPr/>
          <p:nvPr/>
        </p:nvSpPr>
        <p:spPr>
          <a:xfrm>
            <a:off x="6781277" y="1899315"/>
            <a:ext cx="326298" cy="329023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37"/>
          <p:cNvGrpSpPr/>
          <p:nvPr/>
        </p:nvGrpSpPr>
        <p:grpSpPr>
          <a:xfrm>
            <a:off x="207003" y="1570115"/>
            <a:ext cx="2483151" cy="709099"/>
            <a:chOff x="2425655" y="4497414"/>
            <a:chExt cx="2483151" cy="709099"/>
          </a:xfrm>
        </p:grpSpPr>
        <p:sp>
          <p:nvSpPr>
            <p:cNvPr id="363" name="Google Shape;363;p37"/>
            <p:cNvSpPr txBox="1"/>
            <p:nvPr/>
          </p:nvSpPr>
          <p:spPr>
            <a:xfrm>
              <a:off x="2551706" y="4560313"/>
              <a:ext cx="2357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7"/>
            <p:cNvSpPr txBox="1"/>
            <p:nvPr/>
          </p:nvSpPr>
          <p:spPr>
            <a:xfrm>
              <a:off x="2425655" y="4497414"/>
              <a:ext cx="233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Population</a:t>
              </a:r>
              <a:endParaRPr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oogle Shape;365;p37"/>
          <p:cNvGrpSpPr/>
          <p:nvPr/>
        </p:nvGrpSpPr>
        <p:grpSpPr>
          <a:xfrm>
            <a:off x="399178" y="3642903"/>
            <a:ext cx="2357101" cy="923199"/>
            <a:chOff x="2551705" y="4283314"/>
            <a:chExt cx="2357101" cy="923199"/>
          </a:xfrm>
        </p:grpSpPr>
        <p:sp>
          <p:nvSpPr>
            <p:cNvPr id="366" name="Google Shape;366;p37"/>
            <p:cNvSpPr txBox="1"/>
            <p:nvPr/>
          </p:nvSpPr>
          <p:spPr>
            <a:xfrm>
              <a:off x="2551706" y="4560313"/>
              <a:ext cx="2357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7"/>
            <p:cNvSpPr txBox="1"/>
            <p:nvPr/>
          </p:nvSpPr>
          <p:spPr>
            <a:xfrm>
              <a:off x="2551705" y="4283314"/>
              <a:ext cx="233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GDP</a:t>
              </a:r>
              <a:endParaRPr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37"/>
          <p:cNvGrpSpPr/>
          <p:nvPr/>
        </p:nvGrpSpPr>
        <p:grpSpPr>
          <a:xfrm>
            <a:off x="6463469" y="1584615"/>
            <a:ext cx="2357101" cy="846999"/>
            <a:chOff x="2551705" y="4511914"/>
            <a:chExt cx="2357101" cy="846999"/>
          </a:xfrm>
        </p:grpSpPr>
        <p:sp>
          <p:nvSpPr>
            <p:cNvPr id="369" name="Google Shape;369;p37"/>
            <p:cNvSpPr txBox="1"/>
            <p:nvPr/>
          </p:nvSpPr>
          <p:spPr>
            <a:xfrm>
              <a:off x="2551706" y="4712713"/>
              <a:ext cx="2357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</a:rPr>
                <a:t>Log GDP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</a:rPr>
                <a:t>Social Support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</a:rPr>
                <a:t>Health Life Expectancy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370" name="Google Shape;370;p37"/>
            <p:cNvSpPr txBox="1"/>
            <p:nvPr/>
          </p:nvSpPr>
          <p:spPr>
            <a:xfrm>
              <a:off x="2551705" y="4511914"/>
              <a:ext cx="233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Clustering (‘15-’18)</a:t>
              </a:r>
              <a:endParaRPr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37"/>
          <p:cNvGrpSpPr/>
          <p:nvPr/>
        </p:nvGrpSpPr>
        <p:grpSpPr>
          <a:xfrm>
            <a:off x="6357708" y="3642553"/>
            <a:ext cx="2373224" cy="874799"/>
            <a:chOff x="2475506" y="4560314"/>
            <a:chExt cx="2373224" cy="874799"/>
          </a:xfrm>
        </p:grpSpPr>
        <p:sp>
          <p:nvSpPr>
            <p:cNvPr id="372" name="Google Shape;372;p37"/>
            <p:cNvSpPr txBox="1"/>
            <p:nvPr/>
          </p:nvSpPr>
          <p:spPr>
            <a:xfrm>
              <a:off x="2475506" y="4788913"/>
              <a:ext cx="2357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373" name="Google Shape;373;p37"/>
            <p:cNvSpPr txBox="1"/>
            <p:nvPr/>
          </p:nvSpPr>
          <p:spPr>
            <a:xfrm>
              <a:off x="2511730" y="4560314"/>
              <a:ext cx="233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Health Life Expectancy</a:t>
              </a:r>
              <a:endParaRPr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37"/>
          <p:cNvGrpSpPr/>
          <p:nvPr/>
        </p:nvGrpSpPr>
        <p:grpSpPr>
          <a:xfrm>
            <a:off x="3396542" y="3393080"/>
            <a:ext cx="2357101" cy="923199"/>
            <a:chOff x="2551705" y="4283314"/>
            <a:chExt cx="2357101" cy="923199"/>
          </a:xfrm>
        </p:grpSpPr>
        <p:sp>
          <p:nvSpPr>
            <p:cNvPr id="375" name="Google Shape;375;p37"/>
            <p:cNvSpPr txBox="1"/>
            <p:nvPr/>
          </p:nvSpPr>
          <p:spPr>
            <a:xfrm>
              <a:off x="2551706" y="4560313"/>
              <a:ext cx="2357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7"/>
            <p:cNvSpPr txBox="1"/>
            <p:nvPr/>
          </p:nvSpPr>
          <p:spPr>
            <a:xfrm>
              <a:off x="2551705" y="4283314"/>
              <a:ext cx="233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Social Support</a:t>
              </a:r>
              <a:endParaRPr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7" name="Google Shape;377;p37"/>
          <p:cNvCxnSpPr>
            <a:stCxn id="357" idx="0"/>
          </p:cNvCxnSpPr>
          <p:nvPr/>
        </p:nvCxnSpPr>
        <p:spPr>
          <a:xfrm flipH="1" rot="5400000">
            <a:off x="2818436" y="1546653"/>
            <a:ext cx="209700" cy="525300"/>
          </a:xfrm>
          <a:prstGeom prst="bentConnector2">
            <a:avLst/>
          </a:prstGeom>
          <a:noFill/>
          <a:ln cap="flat" cmpd="sng" w="12700">
            <a:solidFill>
              <a:srgbClr val="595959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p37"/>
          <p:cNvCxnSpPr>
            <a:stCxn id="356" idx="0"/>
          </p:cNvCxnSpPr>
          <p:nvPr/>
        </p:nvCxnSpPr>
        <p:spPr>
          <a:xfrm rot="-5400000">
            <a:off x="6104464" y="1574553"/>
            <a:ext cx="193200" cy="486000"/>
          </a:xfrm>
          <a:prstGeom prst="bentConnector2">
            <a:avLst/>
          </a:prstGeom>
          <a:noFill/>
          <a:ln cap="flat" cmpd="sng" w="12700">
            <a:solidFill>
              <a:srgbClr val="595959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p37"/>
          <p:cNvCxnSpPr>
            <a:endCxn id="376" idx="0"/>
          </p:cNvCxnSpPr>
          <p:nvPr/>
        </p:nvCxnSpPr>
        <p:spPr>
          <a:xfrm>
            <a:off x="4563542" y="3239180"/>
            <a:ext cx="1500" cy="1539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p37"/>
          <p:cNvCxnSpPr/>
          <p:nvPr/>
        </p:nvCxnSpPr>
        <p:spPr>
          <a:xfrm flipH="1">
            <a:off x="2843914" y="3328250"/>
            <a:ext cx="1105500" cy="467700"/>
          </a:xfrm>
          <a:prstGeom prst="bentConnector3">
            <a:avLst>
              <a:gd fmla="val 40527" name="adj1"/>
            </a:avLst>
          </a:prstGeom>
          <a:noFill/>
          <a:ln cap="flat" cmpd="sng" w="12700">
            <a:solidFill>
              <a:srgbClr val="595959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37"/>
          <p:cNvCxnSpPr/>
          <p:nvPr/>
        </p:nvCxnSpPr>
        <p:spPr>
          <a:xfrm>
            <a:off x="5208462" y="3328251"/>
            <a:ext cx="1105500" cy="467700"/>
          </a:xfrm>
          <a:prstGeom prst="bentConnector3">
            <a:avLst>
              <a:gd fmla="val 40527" name="adj1"/>
            </a:avLst>
          </a:prstGeom>
          <a:noFill/>
          <a:ln cap="flat" cmpd="sng" w="12700">
            <a:solidFill>
              <a:srgbClr val="595959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382" name="Google Shape;382;p37"/>
          <p:cNvSpPr/>
          <p:nvPr/>
        </p:nvSpPr>
        <p:spPr>
          <a:xfrm rot="10800000">
            <a:off x="2909616" y="2417261"/>
            <a:ext cx="287731" cy="613788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 rot="10800000">
            <a:off x="3038991" y="2417261"/>
            <a:ext cx="287731" cy="613788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/>
          <p:nvPr/>
        </p:nvSpPr>
        <p:spPr>
          <a:xfrm rot="10800000">
            <a:off x="2954941" y="2417261"/>
            <a:ext cx="287731" cy="613788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/>
          <p:nvPr/>
        </p:nvSpPr>
        <p:spPr>
          <a:xfrm rot="-2700000">
            <a:off x="5046452" y="2559365"/>
            <a:ext cx="351634" cy="300111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7"/>
          <p:cNvSpPr/>
          <p:nvPr/>
        </p:nvSpPr>
        <p:spPr>
          <a:xfrm rot="10800000">
            <a:off x="3718341" y="2607560"/>
            <a:ext cx="218180" cy="356909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7"/>
          <p:cNvSpPr/>
          <p:nvPr/>
        </p:nvSpPr>
        <p:spPr>
          <a:xfrm rot="10800000">
            <a:off x="3798141" y="2535810"/>
            <a:ext cx="218180" cy="356909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7"/>
          <p:cNvSpPr/>
          <p:nvPr/>
        </p:nvSpPr>
        <p:spPr>
          <a:xfrm rot="10800000">
            <a:off x="3902891" y="2483835"/>
            <a:ext cx="218180" cy="356909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37"/>
          <p:cNvGrpSpPr/>
          <p:nvPr/>
        </p:nvGrpSpPr>
        <p:grpSpPr>
          <a:xfrm flipH="1">
            <a:off x="5299091" y="2507476"/>
            <a:ext cx="341693" cy="403908"/>
            <a:chOff x="4835382" y="-162290"/>
            <a:chExt cx="3081091" cy="3461077"/>
          </a:xfrm>
        </p:grpSpPr>
        <p:sp>
          <p:nvSpPr>
            <p:cNvPr id="390" name="Google Shape;390;p37"/>
            <p:cNvSpPr/>
            <p:nvPr/>
          </p:nvSpPr>
          <p:spPr>
            <a:xfrm>
              <a:off x="4835382" y="73243"/>
              <a:ext cx="2919028" cy="3225544"/>
            </a:xfrm>
            <a:custGeom>
              <a:rect b="b" l="l" r="r" t="t"/>
              <a:pathLst>
                <a:path extrusionOk="0" h="5891405" w="5331558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 rot="-3498965">
              <a:off x="5908421" y="-59460"/>
              <a:ext cx="1437394" cy="2143164"/>
            </a:xfrm>
            <a:custGeom>
              <a:rect b="b" l="l" r="r" t="t"/>
              <a:pathLst>
                <a:path extrusionOk="0" h="1745209" w="1170491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4991857" y="2555413"/>
            <a:ext cx="307241" cy="337723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7"/>
          <p:cNvSpPr/>
          <p:nvPr/>
        </p:nvSpPr>
        <p:spPr>
          <a:xfrm rot="2700000">
            <a:off x="5884426" y="2383931"/>
            <a:ext cx="268334" cy="48107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4524470" y="2476966"/>
            <a:ext cx="371244" cy="370641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7"/>
          <p:cNvSpPr/>
          <p:nvPr/>
        </p:nvSpPr>
        <p:spPr>
          <a:xfrm rot="-2700000">
            <a:off x="6045129" y="2553870"/>
            <a:ext cx="268334" cy="48107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4412226" y="2550369"/>
            <a:ext cx="342819" cy="345683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7"/>
          <p:cNvSpPr txBox="1"/>
          <p:nvPr>
            <p:ph idx="1" type="body"/>
          </p:nvPr>
        </p:nvSpPr>
        <p:spPr>
          <a:xfrm>
            <a:off x="-169725" y="4231466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short term things are likely to stay the same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>
            <p:ph idx="1" type="body"/>
          </p:nvPr>
        </p:nvSpPr>
        <p:spPr>
          <a:xfrm>
            <a:off x="4263027" y="2155604"/>
            <a:ext cx="4881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Anomalies</a:t>
            </a:r>
            <a:endParaRPr/>
          </a:p>
        </p:txBody>
      </p:sp>
      <p:grpSp>
        <p:nvGrpSpPr>
          <p:cNvPr id="403" name="Google Shape;403;p38"/>
          <p:cNvGrpSpPr/>
          <p:nvPr/>
        </p:nvGrpSpPr>
        <p:grpSpPr>
          <a:xfrm>
            <a:off x="611543" y="1768870"/>
            <a:ext cx="2924209" cy="1720443"/>
            <a:chOff x="635000" y="1382713"/>
            <a:chExt cx="7869238" cy="4572000"/>
          </a:xfrm>
        </p:grpSpPr>
        <p:sp>
          <p:nvSpPr>
            <p:cNvPr id="404" name="Google Shape;404;p38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9"/>
          <p:cNvGrpSpPr/>
          <p:nvPr/>
        </p:nvGrpSpPr>
        <p:grpSpPr>
          <a:xfrm>
            <a:off x="4710146" y="1014387"/>
            <a:ext cx="3888190" cy="2287829"/>
            <a:chOff x="4710146" y="1014387"/>
            <a:chExt cx="3888190" cy="2287829"/>
          </a:xfrm>
        </p:grpSpPr>
        <p:sp>
          <p:nvSpPr>
            <p:cNvPr id="413" name="Google Shape;413;p39"/>
            <p:cNvSpPr/>
            <p:nvPr/>
          </p:nvSpPr>
          <p:spPr>
            <a:xfrm>
              <a:off x="4797213" y="1957322"/>
              <a:ext cx="3695232" cy="1328212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710146" y="1377421"/>
              <a:ext cx="3803477" cy="1924795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184699" y="1218544"/>
              <a:ext cx="3413638" cy="1756385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432564" y="1014387"/>
              <a:ext cx="2249613" cy="77532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39"/>
          <p:cNvSpPr txBox="1"/>
          <p:nvPr>
            <p:ph idx="1" type="body"/>
          </p:nvPr>
        </p:nvSpPr>
        <p:spPr>
          <a:xfrm>
            <a:off x="-5850" y="11540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Happy/Sad Countries</a:t>
            </a:r>
            <a:endParaRPr/>
          </a:p>
        </p:txBody>
      </p:sp>
      <p:sp>
        <p:nvSpPr>
          <p:cNvPr id="418" name="Google Shape;418;p39"/>
          <p:cNvSpPr txBox="1"/>
          <p:nvPr>
            <p:ph idx="2" type="body"/>
          </p:nvPr>
        </p:nvSpPr>
        <p:spPr>
          <a:xfrm>
            <a:off x="-5850" y="69146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-13800" y="3205801"/>
            <a:ext cx="9157800" cy="19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-13800" y="1051500"/>
            <a:ext cx="4679400" cy="2154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9"/>
          <p:cNvSpPr/>
          <p:nvPr/>
        </p:nvSpPr>
        <p:spPr>
          <a:xfrm rot="-5400000">
            <a:off x="1774038" y="1441206"/>
            <a:ext cx="509674" cy="510009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39"/>
          <p:cNvGrpSpPr/>
          <p:nvPr/>
        </p:nvGrpSpPr>
        <p:grpSpPr>
          <a:xfrm>
            <a:off x="731956" y="2209551"/>
            <a:ext cx="2592208" cy="858049"/>
            <a:chOff x="731956" y="2209551"/>
            <a:chExt cx="2592208" cy="858049"/>
          </a:xfrm>
        </p:grpSpPr>
        <p:sp>
          <p:nvSpPr>
            <p:cNvPr id="423" name="Google Shape;423;p39"/>
            <p:cNvSpPr txBox="1"/>
            <p:nvPr/>
          </p:nvSpPr>
          <p:spPr>
            <a:xfrm>
              <a:off x="731956" y="2421400"/>
              <a:ext cx="2592207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ions. </a:t>
              </a:r>
              <a:endParaRPr/>
            </a:p>
          </p:txBody>
        </p:sp>
        <p:sp>
          <p:nvSpPr>
            <p:cNvPr id="424" name="Google Shape;424;p39"/>
            <p:cNvSpPr txBox="1"/>
            <p:nvPr/>
          </p:nvSpPr>
          <p:spPr>
            <a:xfrm>
              <a:off x="731957" y="2209551"/>
              <a:ext cx="2592207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chemeClr val="lt1"/>
                  </a:solidFill>
                </a:rPr>
                <a:t>t</a:t>
              </a:r>
              <a:r>
                <a:rPr b="1"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chemeClr val="lt1"/>
                  </a:solidFill>
                </a:rPr>
                <a:t>t</a:t>
              </a:r>
              <a:r>
                <a:rPr b="1"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5" name="Google Shape;4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3" y="1276949"/>
            <a:ext cx="4500510" cy="18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0" y="3320250"/>
            <a:ext cx="4500524" cy="17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1800" y="2421175"/>
            <a:ext cx="1098272" cy="111180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9"/>
          <p:cNvSpPr/>
          <p:nvPr/>
        </p:nvSpPr>
        <p:spPr>
          <a:xfrm flipH="1" rot="-1106097">
            <a:off x="1270744" y="1202674"/>
            <a:ext cx="66408" cy="654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 flipH="1" rot="-1106097">
            <a:off x="6858229" y="2112274"/>
            <a:ext cx="66408" cy="654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 flipH="1" rot="-1106097">
            <a:off x="1956544" y="1202674"/>
            <a:ext cx="66408" cy="654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"/>
          <p:cNvSpPr/>
          <p:nvPr/>
        </p:nvSpPr>
        <p:spPr>
          <a:xfrm flipH="1" rot="-1106097">
            <a:off x="2566144" y="1202674"/>
            <a:ext cx="66408" cy="65459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 flipH="1" rot="-1106097">
            <a:off x="3175744" y="1202674"/>
            <a:ext cx="66408" cy="65459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 flipH="1" rot="-1106097">
            <a:off x="3680569" y="1202674"/>
            <a:ext cx="66408" cy="6545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 flipH="1" rot="-1106097">
            <a:off x="4273694" y="1202674"/>
            <a:ext cx="66408" cy="6545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 flipH="1" rot="-1106097">
            <a:off x="1270744" y="3260074"/>
            <a:ext cx="66408" cy="6545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9"/>
          <p:cNvSpPr/>
          <p:nvPr/>
        </p:nvSpPr>
        <p:spPr>
          <a:xfrm flipH="1" rot="-1106097">
            <a:off x="1956544" y="3260074"/>
            <a:ext cx="66408" cy="6545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 flipH="1" rot="-1106097">
            <a:off x="2566144" y="3260074"/>
            <a:ext cx="66408" cy="65459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 flipH="1" rot="-1106097">
            <a:off x="3099544" y="3260074"/>
            <a:ext cx="66408" cy="65459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 flipH="1" rot="-1106097">
            <a:off x="3680569" y="3260074"/>
            <a:ext cx="66408" cy="65459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"/>
          <p:cNvSpPr/>
          <p:nvPr/>
        </p:nvSpPr>
        <p:spPr>
          <a:xfrm flipH="1" rot="-1106097">
            <a:off x="4273694" y="3260074"/>
            <a:ext cx="66408" cy="65459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/>
          <p:nvPr/>
        </p:nvSpPr>
        <p:spPr>
          <a:xfrm flipH="1" rot="-1106097">
            <a:off x="5514131" y="2380149"/>
            <a:ext cx="66408" cy="654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 flipH="1" rot="-1106097">
            <a:off x="5948731" y="2605849"/>
            <a:ext cx="66408" cy="65459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 flipH="1" rot="-1106097">
            <a:off x="5756156" y="2605849"/>
            <a:ext cx="66408" cy="65459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 flipH="1" rot="-1106097">
            <a:off x="6653179" y="2218374"/>
            <a:ext cx="66408" cy="6545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 flipH="1" rot="-1106097">
            <a:off x="7541154" y="2135274"/>
            <a:ext cx="66408" cy="6545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 flipH="1" rot="-1106097">
            <a:off x="7769754" y="2287674"/>
            <a:ext cx="66408" cy="6545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 flipH="1" rot="-1106097">
            <a:off x="7845954" y="2592474"/>
            <a:ext cx="66408" cy="6545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/>
          <p:nvPr/>
        </p:nvSpPr>
        <p:spPr>
          <a:xfrm flipH="1" rot="-1106097">
            <a:off x="7086829" y="2036074"/>
            <a:ext cx="66408" cy="65459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"/>
          <p:cNvSpPr/>
          <p:nvPr/>
        </p:nvSpPr>
        <p:spPr>
          <a:xfrm flipH="1" rot="-1106097">
            <a:off x="6957979" y="2523174"/>
            <a:ext cx="66408" cy="65459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9"/>
          <p:cNvSpPr/>
          <p:nvPr/>
        </p:nvSpPr>
        <p:spPr>
          <a:xfrm flipH="1" rot="-1106097">
            <a:off x="5696394" y="2287674"/>
            <a:ext cx="66408" cy="65459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9"/>
          <p:cNvSpPr/>
          <p:nvPr/>
        </p:nvSpPr>
        <p:spPr>
          <a:xfrm flipH="1" rot="-1106097">
            <a:off x="7541144" y="2287674"/>
            <a:ext cx="66408" cy="65459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9"/>
          <p:cNvSpPr txBox="1"/>
          <p:nvPr>
            <p:ph idx="1" type="body"/>
          </p:nvPr>
        </p:nvSpPr>
        <p:spPr>
          <a:xfrm>
            <a:off x="4753400" y="3522725"/>
            <a:ext cx="4384800" cy="10290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 sz="1400">
                <a:solidFill>
                  <a:schemeClr val="lt1"/>
                </a:solidFill>
              </a:rPr>
              <a:t>Factors like income distribution, war, and migration plays a significant role.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idx="1" type="body"/>
          </p:nvPr>
        </p:nvSpPr>
        <p:spPr>
          <a:xfrm>
            <a:off x="4263027" y="2155604"/>
            <a:ext cx="4881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Hidden Surprise</a:t>
            </a:r>
            <a:endParaRPr/>
          </a:p>
        </p:txBody>
      </p:sp>
      <p:grpSp>
        <p:nvGrpSpPr>
          <p:cNvPr id="458" name="Google Shape;458;p40"/>
          <p:cNvGrpSpPr/>
          <p:nvPr/>
        </p:nvGrpSpPr>
        <p:grpSpPr>
          <a:xfrm>
            <a:off x="611543" y="1768870"/>
            <a:ext cx="2924209" cy="1720443"/>
            <a:chOff x="635000" y="1382713"/>
            <a:chExt cx="7869238" cy="4572000"/>
          </a:xfrm>
        </p:grpSpPr>
        <p:sp>
          <p:nvSpPr>
            <p:cNvPr id="459" name="Google Shape;459;p40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 txBox="1"/>
          <p:nvPr>
            <p:ph idx="1" type="body"/>
          </p:nvPr>
        </p:nvSpPr>
        <p:spPr>
          <a:xfrm>
            <a:off x="0" y="195486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GB"/>
              <a:t>Interesting Findings</a:t>
            </a:r>
            <a:endParaRPr/>
          </a:p>
        </p:txBody>
      </p:sp>
      <p:sp>
        <p:nvSpPr>
          <p:cNvPr id="468" name="Google Shape;468;p41"/>
          <p:cNvSpPr txBox="1"/>
          <p:nvPr>
            <p:ph idx="2" type="body"/>
          </p:nvPr>
        </p:nvSpPr>
        <p:spPr>
          <a:xfrm>
            <a:off x="0" y="771550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 txBox="1"/>
          <p:nvPr/>
        </p:nvSpPr>
        <p:spPr>
          <a:xfrm>
            <a:off x="550775" y="1338225"/>
            <a:ext cx="78789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If government wants to improve Life Ladder, the easiest way to improve...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Population fall may indicate a fall in happiness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D(A+)TA TEAM LAYOUT</a:t>
            </a:r>
            <a:endParaRPr/>
          </a:p>
        </p:txBody>
      </p:sp>
      <p:grpSp>
        <p:nvGrpSpPr>
          <p:cNvPr id="475" name="Google Shape;475;p42"/>
          <p:cNvGrpSpPr/>
          <p:nvPr/>
        </p:nvGrpSpPr>
        <p:grpSpPr>
          <a:xfrm>
            <a:off x="2411760" y="2763905"/>
            <a:ext cx="1728300" cy="464301"/>
            <a:chOff x="2339752" y="1426937"/>
            <a:chExt cx="1728300" cy="464301"/>
          </a:xfrm>
        </p:grpSpPr>
        <p:sp>
          <p:nvSpPr>
            <p:cNvPr id="476" name="Google Shape;476;p42"/>
            <p:cNvSpPr txBox="1"/>
            <p:nvPr/>
          </p:nvSpPr>
          <p:spPr>
            <a:xfrm>
              <a:off x="2339752" y="1426937"/>
              <a:ext cx="17283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GB">
                  <a:solidFill>
                    <a:srgbClr val="3F3F3F"/>
                  </a:solidFill>
                </a:rPr>
                <a:t>Hoang Viet</a:t>
              </a:r>
              <a:endParaRPr/>
            </a:p>
          </p:txBody>
        </p:sp>
        <p:sp>
          <p:nvSpPr>
            <p:cNvPr id="477" name="Google Shape;477;p42"/>
            <p:cNvSpPr txBox="1"/>
            <p:nvPr/>
          </p:nvSpPr>
          <p:spPr>
            <a:xfrm>
              <a:off x="2339752" y="1641658"/>
              <a:ext cx="1728192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GB" sz="1200">
                  <a:solidFill>
                    <a:srgbClr val="3F3F3F"/>
                  </a:solidFill>
                </a:rPr>
                <a:t>Regressor &amp; Tuner</a:t>
              </a:r>
              <a:endParaRPr/>
            </a:p>
          </p:txBody>
        </p:sp>
      </p:grpSp>
      <p:sp>
        <p:nvSpPr>
          <p:cNvPr id="478" name="Google Shape;478;p42"/>
          <p:cNvSpPr txBox="1"/>
          <p:nvPr/>
        </p:nvSpPr>
        <p:spPr>
          <a:xfrm>
            <a:off x="2411760" y="3200600"/>
            <a:ext cx="31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2"/>
          <p:cNvSpPr txBox="1"/>
          <p:nvPr/>
        </p:nvSpPr>
        <p:spPr>
          <a:xfrm>
            <a:off x="5724128" y="2732993"/>
            <a:ext cx="318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</a:rPr>
              <a:t>Problem Formulation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5724128" y="3053020"/>
            <a:ext cx="318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</a:rPr>
              <a:t>In charge of Regression &amp; Tuning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42"/>
          <p:cNvGrpSpPr/>
          <p:nvPr/>
        </p:nvGrpSpPr>
        <p:grpSpPr>
          <a:xfrm>
            <a:off x="2411760" y="3946945"/>
            <a:ext cx="1728192" cy="464301"/>
            <a:chOff x="2339752" y="1426937"/>
            <a:chExt cx="1728192" cy="464301"/>
          </a:xfrm>
        </p:grpSpPr>
        <p:sp>
          <p:nvSpPr>
            <p:cNvPr id="482" name="Google Shape;482;p42"/>
            <p:cNvSpPr txBox="1"/>
            <p:nvPr/>
          </p:nvSpPr>
          <p:spPr>
            <a:xfrm>
              <a:off x="2339752" y="1426937"/>
              <a:ext cx="1728192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GB">
                  <a:solidFill>
                    <a:srgbClr val="3F3F3F"/>
                  </a:solidFill>
                </a:rPr>
                <a:t>John Francisco</a:t>
              </a:r>
              <a:endParaRPr/>
            </a:p>
          </p:txBody>
        </p:sp>
        <p:sp>
          <p:nvSpPr>
            <p:cNvPr id="483" name="Google Shape;483;p42"/>
            <p:cNvSpPr txBox="1"/>
            <p:nvPr/>
          </p:nvSpPr>
          <p:spPr>
            <a:xfrm>
              <a:off x="2339752" y="1641658"/>
              <a:ext cx="1728192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GB" sz="1200">
                  <a:solidFill>
                    <a:srgbClr val="3F3F3F"/>
                  </a:solidFill>
                </a:rPr>
                <a:t>Plotter &amp; Detector</a:t>
              </a:r>
              <a:endParaRPr/>
            </a:p>
          </p:txBody>
        </p:sp>
      </p:grpSp>
      <p:sp>
        <p:nvSpPr>
          <p:cNvPr id="484" name="Google Shape;484;p42"/>
          <p:cNvSpPr txBox="1"/>
          <p:nvPr/>
        </p:nvSpPr>
        <p:spPr>
          <a:xfrm>
            <a:off x="5724128" y="3916033"/>
            <a:ext cx="318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</a:rPr>
              <a:t>Detect Temporal changes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5724128" y="4236060"/>
            <a:ext cx="318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</a:rPr>
              <a:t>Detect Anomalies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42"/>
          <p:cNvGrpSpPr/>
          <p:nvPr/>
        </p:nvGrpSpPr>
        <p:grpSpPr>
          <a:xfrm>
            <a:off x="2411747" y="1570681"/>
            <a:ext cx="2160300" cy="464319"/>
            <a:chOff x="2339739" y="1426937"/>
            <a:chExt cx="2160300" cy="464319"/>
          </a:xfrm>
        </p:grpSpPr>
        <p:sp>
          <p:nvSpPr>
            <p:cNvPr id="487" name="Google Shape;487;p42"/>
            <p:cNvSpPr txBox="1"/>
            <p:nvPr/>
          </p:nvSpPr>
          <p:spPr>
            <a:xfrm>
              <a:off x="2339752" y="1426937"/>
              <a:ext cx="1728192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GB">
                  <a:solidFill>
                    <a:srgbClr val="3F3F3F"/>
                  </a:solidFill>
                </a:rPr>
                <a:t>Nicholas Neo</a:t>
              </a:r>
              <a:endParaRPr/>
            </a:p>
          </p:txBody>
        </p:sp>
        <p:sp>
          <p:nvSpPr>
            <p:cNvPr id="488" name="Google Shape;488;p42"/>
            <p:cNvSpPr txBox="1"/>
            <p:nvPr/>
          </p:nvSpPr>
          <p:spPr>
            <a:xfrm>
              <a:off x="2339739" y="1641656"/>
              <a:ext cx="21603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GB" sz="1200">
                  <a:solidFill>
                    <a:srgbClr val="3F3F3F"/>
                  </a:solidFill>
                </a:rPr>
                <a:t>SVM Builder &amp; Clusterer</a:t>
              </a:r>
              <a:endParaRPr/>
            </a:p>
          </p:txBody>
        </p:sp>
      </p:grpSp>
      <p:sp>
        <p:nvSpPr>
          <p:cNvPr id="489" name="Google Shape;489;p42"/>
          <p:cNvSpPr txBox="1"/>
          <p:nvPr/>
        </p:nvSpPr>
        <p:spPr>
          <a:xfrm>
            <a:off x="5724128" y="1539769"/>
            <a:ext cx="318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</a:rPr>
              <a:t>Build SVM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5724128" y="1859796"/>
            <a:ext cx="318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</a:rPr>
              <a:t>In charge of Clustering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2"/>
          <p:cNvSpPr/>
          <p:nvPr>
            <p:ph idx="3" type="pic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lang="en-GB"/>
              <a:t>NIC</a:t>
            </a:r>
            <a:endParaRPr/>
          </a:p>
        </p:txBody>
      </p:sp>
      <p:sp>
        <p:nvSpPr>
          <p:cNvPr id="492" name="Google Shape;492;p42"/>
          <p:cNvSpPr/>
          <p:nvPr>
            <p:ph idx="4" type="pic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lang="en-GB"/>
              <a:t>VIET</a:t>
            </a:r>
            <a:endParaRPr/>
          </a:p>
        </p:txBody>
      </p:sp>
      <p:sp>
        <p:nvSpPr>
          <p:cNvPr id="493" name="Google Shape;493;p42"/>
          <p:cNvSpPr/>
          <p:nvPr>
            <p:ph idx="5" type="pic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lang="en-GB"/>
              <a:t>JOHN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/>
          <p:nvPr>
            <p:ph idx="1" type="body"/>
          </p:nvPr>
        </p:nvSpPr>
        <p:spPr>
          <a:xfrm>
            <a:off x="0" y="336383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Seems like</a:t>
            </a:r>
            <a:endParaRPr/>
          </a:p>
        </p:txBody>
      </p:sp>
      <p:sp>
        <p:nvSpPr>
          <p:cNvPr id="499" name="Google Shape;499;p43"/>
          <p:cNvSpPr txBox="1"/>
          <p:nvPr>
            <p:ph idx="2" type="body"/>
          </p:nvPr>
        </p:nvSpPr>
        <p:spPr>
          <a:xfrm>
            <a:off x="-148" y="393990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T</a:t>
            </a:r>
            <a:r>
              <a:rPr lang="en-GB"/>
              <a:t>he world is not so sad after all</a:t>
            </a:r>
            <a:endParaRPr/>
          </a:p>
        </p:txBody>
      </p:sp>
      <p:grpSp>
        <p:nvGrpSpPr>
          <p:cNvPr id="500" name="Google Shape;500;p43"/>
          <p:cNvGrpSpPr/>
          <p:nvPr/>
        </p:nvGrpSpPr>
        <p:grpSpPr>
          <a:xfrm>
            <a:off x="2771802" y="987519"/>
            <a:ext cx="3637162" cy="2139696"/>
            <a:chOff x="635000" y="1382713"/>
            <a:chExt cx="7869238" cy="4572000"/>
          </a:xfrm>
        </p:grpSpPr>
        <p:sp>
          <p:nvSpPr>
            <p:cNvPr id="501" name="Google Shape;501;p43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43"/>
          <p:cNvSpPr txBox="1"/>
          <p:nvPr>
            <p:ph idx="2" type="body"/>
          </p:nvPr>
        </p:nvSpPr>
        <p:spPr>
          <a:xfrm>
            <a:off x="-35523" y="422792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900"/>
              <a:t>At least for some </a:t>
            </a:r>
            <a:r>
              <a:rPr lang="en-GB" sz="900" u="sng">
                <a:solidFill>
                  <a:srgbClr val="660099"/>
                </a:solidFill>
                <a:highlight>
                  <a:srgbClr val="FFFFFF"/>
                </a:highlight>
                <a:hlinkClick r:id="rId3"/>
              </a:rPr>
              <a:t>😏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timeline Style</a:t>
            </a:r>
            <a:endParaRPr/>
          </a:p>
        </p:txBody>
      </p:sp>
      <p:sp>
        <p:nvSpPr>
          <p:cNvPr id="511" name="Google Shape;511;p44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512" name="Google Shape;512;p44"/>
          <p:cNvSpPr/>
          <p:nvPr/>
        </p:nvSpPr>
        <p:spPr>
          <a:xfrm>
            <a:off x="0" y="2306365"/>
            <a:ext cx="9144000" cy="36000"/>
          </a:xfrm>
          <a:prstGeom prst="rect">
            <a:avLst/>
          </a:prstGeom>
          <a:solidFill>
            <a:srgbClr val="6499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5972497" y="2106333"/>
            <a:ext cx="436064" cy="436064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4"/>
          <p:cNvSpPr/>
          <p:nvPr/>
        </p:nvSpPr>
        <p:spPr>
          <a:xfrm>
            <a:off x="1168563" y="2157989"/>
            <a:ext cx="332753" cy="332753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4"/>
          <p:cNvSpPr/>
          <p:nvPr/>
        </p:nvSpPr>
        <p:spPr>
          <a:xfrm>
            <a:off x="2787093" y="2157989"/>
            <a:ext cx="332753" cy="332753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4"/>
          <p:cNvSpPr/>
          <p:nvPr/>
        </p:nvSpPr>
        <p:spPr>
          <a:xfrm>
            <a:off x="4405623" y="2157989"/>
            <a:ext cx="332753" cy="332753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4"/>
          <p:cNvSpPr/>
          <p:nvPr/>
        </p:nvSpPr>
        <p:spPr>
          <a:xfrm>
            <a:off x="7642682" y="2157989"/>
            <a:ext cx="332753" cy="332753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4"/>
          <p:cNvSpPr txBox="1"/>
          <p:nvPr/>
        </p:nvSpPr>
        <p:spPr>
          <a:xfrm>
            <a:off x="1002158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4"/>
          <p:cNvSpPr txBox="1"/>
          <p:nvPr/>
        </p:nvSpPr>
        <p:spPr>
          <a:xfrm>
            <a:off x="2620688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4"/>
          <p:cNvSpPr txBox="1"/>
          <p:nvPr/>
        </p:nvSpPr>
        <p:spPr>
          <a:xfrm>
            <a:off x="4239218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4"/>
          <p:cNvSpPr txBox="1"/>
          <p:nvPr/>
        </p:nvSpPr>
        <p:spPr>
          <a:xfrm>
            <a:off x="5857748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7476277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" name="Google Shape;523;p44"/>
          <p:cNvGrpSpPr/>
          <p:nvPr/>
        </p:nvGrpSpPr>
        <p:grpSpPr>
          <a:xfrm>
            <a:off x="552403" y="2739079"/>
            <a:ext cx="1565073" cy="1453493"/>
            <a:chOff x="1985513" y="4307149"/>
            <a:chExt cx="2601799" cy="1453493"/>
          </a:xfrm>
        </p:grpSpPr>
        <p:sp>
          <p:nvSpPr>
            <p:cNvPr id="524" name="Google Shape;524;p44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4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44"/>
          <p:cNvGrpSpPr/>
          <p:nvPr/>
        </p:nvGrpSpPr>
        <p:grpSpPr>
          <a:xfrm>
            <a:off x="2170933" y="2739079"/>
            <a:ext cx="1565073" cy="1453493"/>
            <a:chOff x="1985513" y="4307149"/>
            <a:chExt cx="2601799" cy="1453493"/>
          </a:xfrm>
        </p:grpSpPr>
        <p:sp>
          <p:nvSpPr>
            <p:cNvPr id="527" name="Google Shape;527;p44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4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44"/>
          <p:cNvGrpSpPr/>
          <p:nvPr/>
        </p:nvGrpSpPr>
        <p:grpSpPr>
          <a:xfrm>
            <a:off x="5407993" y="2739079"/>
            <a:ext cx="1565073" cy="1453493"/>
            <a:chOff x="1985513" y="4307149"/>
            <a:chExt cx="2601799" cy="1453493"/>
          </a:xfrm>
        </p:grpSpPr>
        <p:sp>
          <p:nvSpPr>
            <p:cNvPr id="530" name="Google Shape;530;p44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4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44"/>
          <p:cNvGrpSpPr/>
          <p:nvPr/>
        </p:nvGrpSpPr>
        <p:grpSpPr>
          <a:xfrm>
            <a:off x="3789463" y="2739079"/>
            <a:ext cx="1565073" cy="1453493"/>
            <a:chOff x="1985513" y="4307149"/>
            <a:chExt cx="2601799" cy="1453493"/>
          </a:xfrm>
        </p:grpSpPr>
        <p:sp>
          <p:nvSpPr>
            <p:cNvPr id="533" name="Google Shape;533;p44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4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44"/>
          <p:cNvGrpSpPr/>
          <p:nvPr/>
        </p:nvGrpSpPr>
        <p:grpSpPr>
          <a:xfrm>
            <a:off x="7026522" y="2739079"/>
            <a:ext cx="1565073" cy="1453493"/>
            <a:chOff x="1985513" y="4307149"/>
            <a:chExt cx="2601799" cy="1453493"/>
          </a:xfrm>
        </p:grpSpPr>
        <p:sp>
          <p:nvSpPr>
            <p:cNvPr id="536" name="Google Shape;536;p44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4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0" y="3291830"/>
            <a:ext cx="9144000" cy="1368152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0" y="3291830"/>
            <a:ext cx="395536" cy="1368152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5"/>
          <p:cNvSpPr/>
          <p:nvPr/>
        </p:nvSpPr>
        <p:spPr>
          <a:xfrm rot="-5400000">
            <a:off x="755765" y="3687685"/>
            <a:ext cx="576064" cy="576443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5"/>
          <p:cNvSpPr txBox="1"/>
          <p:nvPr/>
        </p:nvSpPr>
        <p:spPr>
          <a:xfrm>
            <a:off x="1475656" y="3409648"/>
            <a:ext cx="2304256" cy="1132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b="1" lang="en-GB" sz="3600">
                <a:solidFill>
                  <a:schemeClr val="lt1"/>
                </a:solidFill>
              </a:rPr>
              <a:t>t</a:t>
            </a:r>
            <a:r>
              <a:rPr b="1"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folio Designed</a:t>
            </a:r>
            <a:endParaRPr/>
          </a:p>
        </p:txBody>
      </p:sp>
      <p:sp>
        <p:nvSpPr>
          <p:cNvPr id="547" name="Google Shape;547;p45"/>
          <p:cNvSpPr txBox="1"/>
          <p:nvPr/>
        </p:nvSpPr>
        <p:spPr>
          <a:xfrm>
            <a:off x="3923928" y="3435846"/>
            <a:ext cx="4752528" cy="108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 Po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has clean and neu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ral design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 adap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any con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mee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various marke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segmen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s. You can simply impress your audience and add a unique zing and appeal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your Presen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ions. Ge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ifully designed.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0" y="195486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GB"/>
              <a:t>Problem Formulation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495750" y="973900"/>
            <a:ext cx="82545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Dataset: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World Happiness Report (2015-2018).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19 Variables, 2 categorical, 17 numeric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Most important index is </a:t>
            </a:r>
            <a:r>
              <a:rPr b="1" lang="en-GB" sz="1800"/>
              <a:t>Life Ladder</a:t>
            </a:r>
            <a:r>
              <a:rPr lang="en-GB" sz="1800"/>
              <a:t> - happiness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Most of the numeric data are normal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Objective</a:t>
            </a:r>
            <a:r>
              <a:rPr lang="en-GB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Identify variables most strongly correlate with </a:t>
            </a:r>
            <a:r>
              <a:rPr b="1" lang="en-GB" sz="1800">
                <a:solidFill>
                  <a:schemeClr val="dk1"/>
                </a:solidFill>
              </a:rPr>
              <a:t>Life Ladder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Identify temporal pattern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Infographic Style</a:t>
            </a:r>
            <a:endParaRPr/>
          </a:p>
        </p:txBody>
      </p:sp>
      <p:sp>
        <p:nvSpPr>
          <p:cNvPr id="553" name="Google Shape;553;p4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554" name="Google Shape;554;p46"/>
          <p:cNvSpPr/>
          <p:nvPr/>
        </p:nvSpPr>
        <p:spPr>
          <a:xfrm>
            <a:off x="3807419" y="1402580"/>
            <a:ext cx="1529162" cy="152916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6"/>
          <p:cNvSpPr/>
          <p:nvPr/>
        </p:nvSpPr>
        <p:spPr>
          <a:xfrm>
            <a:off x="1619672" y="3435846"/>
            <a:ext cx="1080120" cy="108012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6"/>
          <p:cNvSpPr/>
          <p:nvPr/>
        </p:nvSpPr>
        <p:spPr>
          <a:xfrm>
            <a:off x="6588224" y="3435846"/>
            <a:ext cx="1080120" cy="108012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6"/>
          <p:cNvSpPr/>
          <p:nvPr/>
        </p:nvSpPr>
        <p:spPr>
          <a:xfrm>
            <a:off x="1987946" y="3804622"/>
            <a:ext cx="343572" cy="342568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6924554" y="3772176"/>
            <a:ext cx="407460" cy="40746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4341812" y="1935050"/>
            <a:ext cx="460375" cy="464222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46"/>
          <p:cNvCxnSpPr>
            <a:stCxn id="554" idx="2"/>
          </p:cNvCxnSpPr>
          <p:nvPr/>
        </p:nvCxnSpPr>
        <p:spPr>
          <a:xfrm>
            <a:off x="4572000" y="2931742"/>
            <a:ext cx="0" cy="504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1" name="Google Shape;561;p46"/>
          <p:cNvGrpSpPr/>
          <p:nvPr/>
        </p:nvGrpSpPr>
        <p:grpSpPr>
          <a:xfrm>
            <a:off x="3243603" y="3652608"/>
            <a:ext cx="2669930" cy="863358"/>
            <a:chOff x="803640" y="3362835"/>
            <a:chExt cx="2059657" cy="863358"/>
          </a:xfrm>
        </p:grpSpPr>
        <p:sp>
          <p:nvSpPr>
            <p:cNvPr id="562" name="Google Shape;562;p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46"/>
          <p:cNvGrpSpPr/>
          <p:nvPr/>
        </p:nvGrpSpPr>
        <p:grpSpPr>
          <a:xfrm>
            <a:off x="824767" y="1402580"/>
            <a:ext cx="2669930" cy="863358"/>
            <a:chOff x="803640" y="3362835"/>
            <a:chExt cx="2059657" cy="863358"/>
          </a:xfrm>
        </p:grpSpPr>
        <p:sp>
          <p:nvSpPr>
            <p:cNvPr id="565" name="Google Shape;565;p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46"/>
          <p:cNvGrpSpPr/>
          <p:nvPr/>
        </p:nvGrpSpPr>
        <p:grpSpPr>
          <a:xfrm>
            <a:off x="5793319" y="1402580"/>
            <a:ext cx="2669930" cy="863358"/>
            <a:chOff x="803640" y="3362835"/>
            <a:chExt cx="2059657" cy="863358"/>
          </a:xfrm>
        </p:grpSpPr>
        <p:sp>
          <p:nvSpPr>
            <p:cNvPr id="568" name="Google Shape;568;p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0" name="Google Shape;570;p46"/>
          <p:cNvCxnSpPr/>
          <p:nvPr/>
        </p:nvCxnSpPr>
        <p:spPr>
          <a:xfrm>
            <a:off x="2159732" y="2399272"/>
            <a:ext cx="0" cy="1036574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46"/>
          <p:cNvCxnSpPr/>
          <p:nvPr/>
        </p:nvCxnSpPr>
        <p:spPr>
          <a:xfrm>
            <a:off x="7128284" y="2399272"/>
            <a:ext cx="0" cy="1036574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table Style</a:t>
            </a:r>
            <a:endParaRPr/>
          </a:p>
        </p:txBody>
      </p:sp>
      <p:sp>
        <p:nvSpPr>
          <p:cNvPr id="577" name="Google Shape;577;p4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graphicFrame>
        <p:nvGraphicFramePr>
          <p:cNvPr id="578" name="Google Shape;578;p47"/>
          <p:cNvGraphicFramePr/>
          <p:nvPr/>
        </p:nvGraphicFramePr>
        <p:xfrm>
          <a:off x="943479" y="1349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{5FCD0B9A-591F-4B18-A4D8-EADA5B3B175D}</a:tableStyleId>
              </a:tblPr>
              <a:tblGrid>
                <a:gridCol w="1028675"/>
                <a:gridCol w="1028675"/>
                <a:gridCol w="1028675"/>
                <a:gridCol w="1028675"/>
                <a:gridCol w="1028675"/>
                <a:gridCol w="1028675"/>
                <a:gridCol w="1028675"/>
              </a:tblGrid>
              <a:tr h="41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/>
                        <a:t>t</a:t>
                      </a: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/>
                        <a:t>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/>
                        <a:t>t</a:t>
                      </a: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/>
                        <a:t>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/>
                        <a:t>t</a:t>
                      </a: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/>
                        <a:t>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/>
                        <a:t>t</a:t>
                      </a: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/>
                        <a:t>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/>
                        <a:t>t</a:t>
                      </a: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/>
                        <a:t>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/>
                        <a:t>t</a:t>
                      </a: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/>
                        <a:t>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/>
                        <a:t>t</a:t>
                      </a: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/>
                        <a:t>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1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</a:tr>
              <a:tr h="41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</a:tr>
              <a:tr h="41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</a:tr>
              <a:tr h="41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</a:tr>
              <a:tr h="41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9803"/>
                      </a:schemeClr>
                    </a:solidFill>
                  </a:tcPr>
                </a:tc>
              </a:tr>
              <a:tr h="72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$40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$25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$20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$30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9803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$16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b="0"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29803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"/>
          <p:cNvSpPr txBox="1"/>
          <p:nvPr>
            <p:ph idx="1" type="body"/>
          </p:nvPr>
        </p:nvSpPr>
        <p:spPr>
          <a:xfrm>
            <a:off x="0" y="19548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Portfolio Presentation</a:t>
            </a:r>
            <a:endParaRPr/>
          </a:p>
        </p:txBody>
      </p:sp>
      <p:sp>
        <p:nvSpPr>
          <p:cNvPr id="584" name="Google Shape;584;p48"/>
          <p:cNvSpPr txBox="1"/>
          <p:nvPr>
            <p:ph idx="2" type="body"/>
          </p:nvPr>
        </p:nvSpPr>
        <p:spPr>
          <a:xfrm>
            <a:off x="0" y="771550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grpSp>
        <p:nvGrpSpPr>
          <p:cNvPr id="585" name="Google Shape;585;p48"/>
          <p:cNvGrpSpPr/>
          <p:nvPr/>
        </p:nvGrpSpPr>
        <p:grpSpPr>
          <a:xfrm>
            <a:off x="539552" y="4011910"/>
            <a:ext cx="8064896" cy="871880"/>
            <a:chOff x="80902" y="1114177"/>
            <a:chExt cx="3303442" cy="871880"/>
          </a:xfrm>
        </p:grpSpPr>
        <p:sp>
          <p:nvSpPr>
            <p:cNvPr id="586" name="Google Shape;586;p48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Con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8"/>
            <p:cNvSpPr txBox="1"/>
            <p:nvPr/>
          </p:nvSpPr>
          <p:spPr>
            <a:xfrm>
              <a:off x="80902" y="1339726"/>
              <a:ext cx="33034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Easy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change colors, pho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os and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Easy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change colors, pho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os and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/>
            </a:p>
          </p:txBody>
        </p:sp>
      </p:grpSp>
      <p:sp>
        <p:nvSpPr>
          <p:cNvPr id="588" name="Google Shape;588;p48"/>
          <p:cNvSpPr/>
          <p:nvPr>
            <p:ph idx="3" type="pic"/>
          </p:nvPr>
        </p:nvSpPr>
        <p:spPr>
          <a:xfrm>
            <a:off x="1154419" y="1237310"/>
            <a:ext cx="3043041" cy="1842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8"/>
          <p:cNvSpPr/>
          <p:nvPr>
            <p:ph idx="4" type="pic"/>
          </p:nvPr>
        </p:nvSpPr>
        <p:spPr>
          <a:xfrm>
            <a:off x="4898835" y="1223182"/>
            <a:ext cx="3043041" cy="1842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Chart Style</a:t>
            </a:r>
            <a:endParaRPr/>
          </a:p>
        </p:txBody>
      </p:sp>
      <p:sp>
        <p:nvSpPr>
          <p:cNvPr id="595" name="Google Shape;595;p4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grpSp>
        <p:nvGrpSpPr>
          <p:cNvPr id="596" name="Google Shape;596;p49"/>
          <p:cNvGrpSpPr/>
          <p:nvPr/>
        </p:nvGrpSpPr>
        <p:grpSpPr>
          <a:xfrm>
            <a:off x="539552" y="1162278"/>
            <a:ext cx="2861700" cy="617384"/>
            <a:chOff x="5764394" y="3394105"/>
            <a:chExt cx="2861700" cy="617384"/>
          </a:xfrm>
        </p:grpSpPr>
        <p:sp>
          <p:nvSpPr>
            <p:cNvPr id="597" name="Google Shape;597;p49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9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9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9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9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9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9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49"/>
          <p:cNvGrpSpPr/>
          <p:nvPr/>
        </p:nvGrpSpPr>
        <p:grpSpPr>
          <a:xfrm>
            <a:off x="539552" y="2357397"/>
            <a:ext cx="2861700" cy="617384"/>
            <a:chOff x="5764394" y="3394105"/>
            <a:chExt cx="2861700" cy="617384"/>
          </a:xfrm>
        </p:grpSpPr>
        <p:sp>
          <p:nvSpPr>
            <p:cNvPr id="608" name="Google Shape;608;p49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9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9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9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9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9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9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9"/>
            <p:cNvSpPr/>
            <p:nvPr/>
          </p:nvSpPr>
          <p:spPr>
            <a:xfrm rot="10800000">
              <a:off x="7766743" y="3397701"/>
              <a:ext cx="287731" cy="613788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9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9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49"/>
          <p:cNvGrpSpPr/>
          <p:nvPr/>
        </p:nvGrpSpPr>
        <p:grpSpPr>
          <a:xfrm>
            <a:off x="539552" y="3552516"/>
            <a:ext cx="2861700" cy="617384"/>
            <a:chOff x="5764394" y="3394105"/>
            <a:chExt cx="2861700" cy="617384"/>
          </a:xfrm>
        </p:grpSpPr>
        <p:sp>
          <p:nvSpPr>
            <p:cNvPr id="619" name="Google Shape;619;p49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9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9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9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9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9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9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9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9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9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rect b="b" l="l" r="r" t="t"/>
              <a:pathLst>
                <a:path extrusionOk="0" h="3959924" w="1856332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9" name="Google Shape;629;p49"/>
          <p:cNvSpPr txBox="1"/>
          <p:nvPr/>
        </p:nvSpPr>
        <p:spPr>
          <a:xfrm>
            <a:off x="3816093" y="1394886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9"/>
          <p:cNvSpPr txBox="1"/>
          <p:nvPr/>
        </p:nvSpPr>
        <p:spPr>
          <a:xfrm>
            <a:off x="3816093" y="2584694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1"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9"/>
          <p:cNvSpPr txBox="1"/>
          <p:nvPr/>
        </p:nvSpPr>
        <p:spPr>
          <a:xfrm>
            <a:off x="3816093" y="377450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36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9"/>
          <p:cNvSpPr txBox="1"/>
          <p:nvPr/>
        </p:nvSpPr>
        <p:spPr>
          <a:xfrm>
            <a:off x="539552" y="1837697"/>
            <a:ext cx="29499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9"/>
          <p:cNvSpPr txBox="1"/>
          <p:nvPr/>
        </p:nvSpPr>
        <p:spPr>
          <a:xfrm>
            <a:off x="539552" y="3032816"/>
            <a:ext cx="29499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9"/>
          <p:cNvSpPr txBox="1"/>
          <p:nvPr/>
        </p:nvSpPr>
        <p:spPr>
          <a:xfrm>
            <a:off x="539552" y="4227934"/>
            <a:ext cx="29499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9"/>
          <p:cNvSpPr/>
          <p:nvPr/>
        </p:nvSpPr>
        <p:spPr>
          <a:xfrm>
            <a:off x="5364088" y="1203598"/>
            <a:ext cx="3276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9"/>
          <p:cNvSpPr/>
          <p:nvPr/>
        </p:nvSpPr>
        <p:spPr>
          <a:xfrm>
            <a:off x="5364088" y="4581599"/>
            <a:ext cx="3276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9"/>
          <p:cNvSpPr txBox="1"/>
          <p:nvPr/>
        </p:nvSpPr>
        <p:spPr>
          <a:xfrm>
            <a:off x="5364088" y="1471130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9"/>
          <p:cNvSpPr txBox="1"/>
          <p:nvPr/>
        </p:nvSpPr>
        <p:spPr>
          <a:xfrm>
            <a:off x="5364088" y="1973363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9"/>
          <p:cNvSpPr txBox="1"/>
          <p:nvPr/>
        </p:nvSpPr>
        <p:spPr>
          <a:xfrm>
            <a:off x="5364088" y="2475596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9"/>
          <p:cNvSpPr txBox="1"/>
          <p:nvPr/>
        </p:nvSpPr>
        <p:spPr>
          <a:xfrm>
            <a:off x="5364088" y="2977829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9"/>
          <p:cNvSpPr txBox="1"/>
          <p:nvPr/>
        </p:nvSpPr>
        <p:spPr>
          <a:xfrm>
            <a:off x="5364088" y="3480062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9"/>
          <p:cNvSpPr txBox="1"/>
          <p:nvPr/>
        </p:nvSpPr>
        <p:spPr>
          <a:xfrm>
            <a:off x="5364088" y="3982293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0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Infographic Style</a:t>
            </a:r>
            <a:endParaRPr/>
          </a:p>
        </p:txBody>
      </p:sp>
      <p:sp>
        <p:nvSpPr>
          <p:cNvPr id="648" name="Google Shape;648;p50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649" name="Google Shape;649;p50"/>
          <p:cNvSpPr/>
          <p:nvPr/>
        </p:nvSpPr>
        <p:spPr>
          <a:xfrm>
            <a:off x="7980229" y="2803676"/>
            <a:ext cx="648072" cy="64807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0"/>
          <p:cNvSpPr/>
          <p:nvPr/>
        </p:nvSpPr>
        <p:spPr>
          <a:xfrm>
            <a:off x="7608338" y="2304920"/>
            <a:ext cx="648072" cy="64807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0"/>
          <p:cNvSpPr/>
          <p:nvPr/>
        </p:nvSpPr>
        <p:spPr>
          <a:xfrm>
            <a:off x="7236446" y="1806165"/>
            <a:ext cx="648072" cy="648072"/>
          </a:xfrm>
          <a:prstGeom prst="diamond">
            <a:avLst/>
          </a:prstGeom>
          <a:solidFill>
            <a:srgbClr val="A0CA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0"/>
          <p:cNvSpPr/>
          <p:nvPr/>
        </p:nvSpPr>
        <p:spPr>
          <a:xfrm>
            <a:off x="6864554" y="1307410"/>
            <a:ext cx="648072" cy="648072"/>
          </a:xfrm>
          <a:prstGeom prst="diamond">
            <a:avLst/>
          </a:prstGeom>
          <a:solidFill>
            <a:srgbClr val="C8E3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0"/>
          <p:cNvSpPr/>
          <p:nvPr/>
        </p:nvSpPr>
        <p:spPr>
          <a:xfrm>
            <a:off x="7798241" y="2488511"/>
            <a:ext cx="283651" cy="26552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0"/>
          <p:cNvSpPr/>
          <p:nvPr/>
        </p:nvSpPr>
        <p:spPr>
          <a:xfrm>
            <a:off x="7406329" y="2025494"/>
            <a:ext cx="336532" cy="197956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0"/>
          <p:cNvSpPr/>
          <p:nvPr/>
        </p:nvSpPr>
        <p:spPr>
          <a:xfrm>
            <a:off x="7078019" y="1497415"/>
            <a:ext cx="254137" cy="253394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0"/>
          <p:cNvSpPr/>
          <p:nvPr/>
        </p:nvSpPr>
        <p:spPr>
          <a:xfrm>
            <a:off x="8160747" y="2976561"/>
            <a:ext cx="301394" cy="301394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0"/>
          <p:cNvSpPr txBox="1"/>
          <p:nvPr/>
        </p:nvSpPr>
        <p:spPr>
          <a:xfrm>
            <a:off x="3808860" y="2976561"/>
            <a:ext cx="39138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 Designed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0"/>
          <p:cNvSpPr txBox="1"/>
          <p:nvPr/>
        </p:nvSpPr>
        <p:spPr>
          <a:xfrm>
            <a:off x="3808861" y="2500945"/>
            <a:ext cx="3541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0"/>
          <p:cNvSpPr txBox="1"/>
          <p:nvPr/>
        </p:nvSpPr>
        <p:spPr>
          <a:xfrm>
            <a:off x="3808861" y="1993524"/>
            <a:ext cx="3168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0"/>
          <p:cNvSpPr txBox="1"/>
          <p:nvPr/>
        </p:nvSpPr>
        <p:spPr>
          <a:xfrm>
            <a:off x="3808860" y="1478152"/>
            <a:ext cx="27955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1" name="Google Shape;661;p50"/>
          <p:cNvGrpSpPr/>
          <p:nvPr/>
        </p:nvGrpSpPr>
        <p:grpSpPr>
          <a:xfrm>
            <a:off x="2563459" y="3795886"/>
            <a:ext cx="1919111" cy="860885"/>
            <a:chOff x="1472558" y="998559"/>
            <a:chExt cx="2765965" cy="860885"/>
          </a:xfrm>
        </p:grpSpPr>
        <p:sp>
          <p:nvSpPr>
            <p:cNvPr id="662" name="Google Shape;662;p50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50"/>
          <p:cNvGrpSpPr/>
          <p:nvPr/>
        </p:nvGrpSpPr>
        <p:grpSpPr>
          <a:xfrm>
            <a:off x="459593" y="3795886"/>
            <a:ext cx="1919111" cy="860885"/>
            <a:chOff x="1472558" y="998559"/>
            <a:chExt cx="2765965" cy="860885"/>
          </a:xfrm>
        </p:grpSpPr>
        <p:sp>
          <p:nvSpPr>
            <p:cNvPr id="665" name="Google Shape;665;p50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50"/>
          <p:cNvGrpSpPr/>
          <p:nvPr/>
        </p:nvGrpSpPr>
        <p:grpSpPr>
          <a:xfrm>
            <a:off x="4667325" y="3795886"/>
            <a:ext cx="1919111" cy="860885"/>
            <a:chOff x="1472558" y="998559"/>
            <a:chExt cx="2765965" cy="860885"/>
          </a:xfrm>
        </p:grpSpPr>
        <p:sp>
          <p:nvSpPr>
            <p:cNvPr id="668" name="Google Shape;668;p50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50"/>
          <p:cNvGrpSpPr/>
          <p:nvPr/>
        </p:nvGrpSpPr>
        <p:grpSpPr>
          <a:xfrm>
            <a:off x="6771192" y="3795886"/>
            <a:ext cx="1919111" cy="860885"/>
            <a:chOff x="1472558" y="998559"/>
            <a:chExt cx="2765965" cy="860885"/>
          </a:xfrm>
        </p:grpSpPr>
        <p:sp>
          <p:nvSpPr>
            <p:cNvPr id="671" name="Google Shape;671;p50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50"/>
          <p:cNvSpPr/>
          <p:nvPr>
            <p:ph idx="3" type="pic"/>
          </p:nvPr>
        </p:nvSpPr>
        <p:spPr>
          <a:xfrm>
            <a:off x="1021006" y="1483269"/>
            <a:ext cx="2501783" cy="18494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Infographic Style</a:t>
            </a:r>
            <a:endParaRPr/>
          </a:p>
        </p:txBody>
      </p:sp>
      <p:sp>
        <p:nvSpPr>
          <p:cNvPr id="679" name="Google Shape;679;p5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680" name="Google Shape;680;p51"/>
          <p:cNvSpPr/>
          <p:nvPr/>
        </p:nvSpPr>
        <p:spPr>
          <a:xfrm rot="2700000">
            <a:off x="4075316" y="1633822"/>
            <a:ext cx="1008000" cy="1008000"/>
          </a:xfrm>
          <a:prstGeom prst="roundRect">
            <a:avLst>
              <a:gd fmla="val 134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1"/>
          <p:cNvSpPr/>
          <p:nvPr/>
        </p:nvSpPr>
        <p:spPr>
          <a:xfrm rot="2700000">
            <a:off x="4075316" y="3171751"/>
            <a:ext cx="1008000" cy="1008000"/>
          </a:xfrm>
          <a:prstGeom prst="roundRect">
            <a:avLst>
              <a:gd fmla="val 134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1"/>
          <p:cNvSpPr/>
          <p:nvPr/>
        </p:nvSpPr>
        <p:spPr>
          <a:xfrm rot="2700000">
            <a:off x="3283228" y="2418468"/>
            <a:ext cx="1008000" cy="1008000"/>
          </a:xfrm>
          <a:prstGeom prst="roundRect">
            <a:avLst>
              <a:gd fmla="val 134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1"/>
          <p:cNvSpPr/>
          <p:nvPr/>
        </p:nvSpPr>
        <p:spPr>
          <a:xfrm rot="2700000">
            <a:off x="4867404" y="2418468"/>
            <a:ext cx="1008000" cy="1008000"/>
          </a:xfrm>
          <a:prstGeom prst="roundRect">
            <a:avLst>
              <a:gd fmla="val 134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p51"/>
          <p:cNvGrpSpPr/>
          <p:nvPr/>
        </p:nvGrpSpPr>
        <p:grpSpPr>
          <a:xfrm>
            <a:off x="6148861" y="2490789"/>
            <a:ext cx="2592287" cy="863358"/>
            <a:chOff x="803640" y="3362835"/>
            <a:chExt cx="2059657" cy="863358"/>
          </a:xfrm>
        </p:grpSpPr>
        <p:sp>
          <p:nvSpPr>
            <p:cNvPr id="685" name="Google Shape;685;p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 D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51"/>
          <p:cNvGrpSpPr/>
          <p:nvPr/>
        </p:nvGrpSpPr>
        <p:grpSpPr>
          <a:xfrm>
            <a:off x="430969" y="2490789"/>
            <a:ext cx="2592287" cy="863358"/>
            <a:chOff x="803640" y="3362835"/>
            <a:chExt cx="2059657" cy="863358"/>
          </a:xfrm>
        </p:grpSpPr>
        <p:sp>
          <p:nvSpPr>
            <p:cNvPr id="688" name="Google Shape;688;p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 B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51"/>
          <p:cNvGrpSpPr/>
          <p:nvPr/>
        </p:nvGrpSpPr>
        <p:grpSpPr>
          <a:xfrm>
            <a:off x="1274265" y="3646491"/>
            <a:ext cx="2592287" cy="863358"/>
            <a:chOff x="803640" y="3362835"/>
            <a:chExt cx="2059657" cy="863358"/>
          </a:xfrm>
        </p:grpSpPr>
        <p:sp>
          <p:nvSpPr>
            <p:cNvPr id="691" name="Google Shape;691;p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 C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51"/>
          <p:cNvGrpSpPr/>
          <p:nvPr/>
        </p:nvGrpSpPr>
        <p:grpSpPr>
          <a:xfrm>
            <a:off x="5314025" y="1347614"/>
            <a:ext cx="2592287" cy="863358"/>
            <a:chOff x="803640" y="3362835"/>
            <a:chExt cx="2059657" cy="863358"/>
          </a:xfrm>
        </p:grpSpPr>
        <p:sp>
          <p:nvSpPr>
            <p:cNvPr id="694" name="Google Shape;694;p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 A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6" name="Google Shape;696;p51"/>
          <p:cNvSpPr txBox="1"/>
          <p:nvPr/>
        </p:nvSpPr>
        <p:spPr>
          <a:xfrm>
            <a:off x="3856894" y="2599303"/>
            <a:ext cx="5551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1"/>
          <p:cNvSpPr txBox="1"/>
          <p:nvPr/>
        </p:nvSpPr>
        <p:spPr>
          <a:xfrm>
            <a:off x="4739869" y="2599303"/>
            <a:ext cx="5551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1"/>
          <p:cNvSpPr txBox="1"/>
          <p:nvPr/>
        </p:nvSpPr>
        <p:spPr>
          <a:xfrm>
            <a:off x="4301722" y="3006640"/>
            <a:ext cx="5551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1"/>
          <p:cNvSpPr txBox="1"/>
          <p:nvPr/>
        </p:nvSpPr>
        <p:spPr>
          <a:xfrm>
            <a:off x="4301722" y="2142544"/>
            <a:ext cx="5551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1"/>
          <p:cNvSpPr/>
          <p:nvPr/>
        </p:nvSpPr>
        <p:spPr>
          <a:xfrm rot="2700000">
            <a:off x="4161424" y="3257859"/>
            <a:ext cx="835784" cy="835784"/>
          </a:xfrm>
          <a:custGeom>
            <a:rect b="b" l="l" r="r" t="t"/>
            <a:pathLst>
              <a:path extrusionOk="0" h="835784" w="835784">
                <a:moveTo>
                  <a:pt x="0" y="704196"/>
                </a:moveTo>
                <a:lnTo>
                  <a:pt x="704196" y="0"/>
                </a:lnTo>
                <a:lnTo>
                  <a:pt x="723229" y="0"/>
                </a:lnTo>
                <a:cubicBezTo>
                  <a:pt x="785391" y="0"/>
                  <a:pt x="835784" y="50393"/>
                  <a:pt x="835784" y="112555"/>
                </a:cubicBezTo>
                <a:lnTo>
                  <a:pt x="835784" y="723229"/>
                </a:lnTo>
                <a:cubicBezTo>
                  <a:pt x="835784" y="785391"/>
                  <a:pt x="785391" y="835784"/>
                  <a:pt x="723229" y="835784"/>
                </a:cubicBezTo>
                <a:lnTo>
                  <a:pt x="112555" y="835784"/>
                </a:lnTo>
                <a:cubicBezTo>
                  <a:pt x="50393" y="835784"/>
                  <a:pt x="0" y="785391"/>
                  <a:pt x="0" y="7232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1"/>
          <p:cNvSpPr/>
          <p:nvPr/>
        </p:nvSpPr>
        <p:spPr>
          <a:xfrm rot="8100000">
            <a:off x="3369335" y="2504575"/>
            <a:ext cx="835784" cy="835784"/>
          </a:xfrm>
          <a:custGeom>
            <a:rect b="b" l="l" r="r" t="t"/>
            <a:pathLst>
              <a:path extrusionOk="0" h="835784" w="835784">
                <a:moveTo>
                  <a:pt x="0" y="704196"/>
                </a:moveTo>
                <a:lnTo>
                  <a:pt x="704196" y="0"/>
                </a:lnTo>
                <a:lnTo>
                  <a:pt x="723229" y="0"/>
                </a:lnTo>
                <a:cubicBezTo>
                  <a:pt x="785391" y="0"/>
                  <a:pt x="835784" y="50393"/>
                  <a:pt x="835784" y="112555"/>
                </a:cubicBezTo>
                <a:lnTo>
                  <a:pt x="835784" y="723229"/>
                </a:lnTo>
                <a:cubicBezTo>
                  <a:pt x="835784" y="785391"/>
                  <a:pt x="785391" y="835784"/>
                  <a:pt x="723229" y="835784"/>
                </a:cubicBezTo>
                <a:lnTo>
                  <a:pt x="112555" y="835784"/>
                </a:lnTo>
                <a:cubicBezTo>
                  <a:pt x="50393" y="835784"/>
                  <a:pt x="0" y="785391"/>
                  <a:pt x="0" y="7232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1"/>
          <p:cNvSpPr/>
          <p:nvPr/>
        </p:nvSpPr>
        <p:spPr>
          <a:xfrm rot="-8100000">
            <a:off x="4161425" y="1719930"/>
            <a:ext cx="835784" cy="835784"/>
          </a:xfrm>
          <a:custGeom>
            <a:rect b="b" l="l" r="r" t="t"/>
            <a:pathLst>
              <a:path extrusionOk="0" h="835784" w="835784">
                <a:moveTo>
                  <a:pt x="0" y="704196"/>
                </a:moveTo>
                <a:lnTo>
                  <a:pt x="704196" y="0"/>
                </a:lnTo>
                <a:lnTo>
                  <a:pt x="723229" y="0"/>
                </a:lnTo>
                <a:cubicBezTo>
                  <a:pt x="785391" y="0"/>
                  <a:pt x="835784" y="50393"/>
                  <a:pt x="835784" y="112555"/>
                </a:cubicBezTo>
                <a:lnTo>
                  <a:pt x="835784" y="723229"/>
                </a:lnTo>
                <a:cubicBezTo>
                  <a:pt x="835784" y="785391"/>
                  <a:pt x="785391" y="835784"/>
                  <a:pt x="723229" y="835784"/>
                </a:cubicBezTo>
                <a:lnTo>
                  <a:pt x="112555" y="835784"/>
                </a:lnTo>
                <a:cubicBezTo>
                  <a:pt x="50393" y="835784"/>
                  <a:pt x="0" y="785391"/>
                  <a:pt x="0" y="7232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1"/>
          <p:cNvSpPr/>
          <p:nvPr/>
        </p:nvSpPr>
        <p:spPr>
          <a:xfrm rot="-2700000">
            <a:off x="4953509" y="2501519"/>
            <a:ext cx="835784" cy="835784"/>
          </a:xfrm>
          <a:custGeom>
            <a:rect b="b" l="l" r="r" t="t"/>
            <a:pathLst>
              <a:path extrusionOk="0" h="835784" w="835784">
                <a:moveTo>
                  <a:pt x="0" y="704196"/>
                </a:moveTo>
                <a:lnTo>
                  <a:pt x="704196" y="0"/>
                </a:lnTo>
                <a:lnTo>
                  <a:pt x="723229" y="0"/>
                </a:lnTo>
                <a:cubicBezTo>
                  <a:pt x="785391" y="0"/>
                  <a:pt x="835784" y="50393"/>
                  <a:pt x="835784" y="112555"/>
                </a:cubicBezTo>
                <a:lnTo>
                  <a:pt x="835784" y="723229"/>
                </a:lnTo>
                <a:cubicBezTo>
                  <a:pt x="835784" y="785391"/>
                  <a:pt x="785391" y="835784"/>
                  <a:pt x="723229" y="835784"/>
                </a:cubicBezTo>
                <a:lnTo>
                  <a:pt x="112555" y="835784"/>
                </a:lnTo>
                <a:cubicBezTo>
                  <a:pt x="50393" y="835784"/>
                  <a:pt x="0" y="785391"/>
                  <a:pt x="0" y="7232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1"/>
          <p:cNvSpPr txBox="1"/>
          <p:nvPr/>
        </p:nvSpPr>
        <p:spPr>
          <a:xfrm>
            <a:off x="4057068" y="1890512"/>
            <a:ext cx="1044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r>
              <a:rPr b="1" lang="en-GB" sz="1600">
                <a:solidFill>
                  <a:srgbClr val="3F3F3F"/>
                </a:solidFill>
              </a:rPr>
              <a:t>t</a:t>
            </a: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1"/>
          <p:cNvSpPr txBox="1"/>
          <p:nvPr/>
        </p:nvSpPr>
        <p:spPr>
          <a:xfrm rot="5400000">
            <a:off x="4924845" y="2753191"/>
            <a:ext cx="1044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r>
              <a:rPr b="1" lang="en-GB" sz="1600">
                <a:solidFill>
                  <a:srgbClr val="3F3F3F"/>
                </a:solidFill>
              </a:rPr>
              <a:t>t</a:t>
            </a: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1"/>
          <p:cNvSpPr txBox="1"/>
          <p:nvPr/>
        </p:nvSpPr>
        <p:spPr>
          <a:xfrm>
            <a:off x="4057068" y="3584936"/>
            <a:ext cx="1044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r>
              <a:rPr b="1" lang="en-GB" sz="1600">
                <a:solidFill>
                  <a:srgbClr val="3F3F3F"/>
                </a:solidFill>
              </a:rPr>
              <a:t>t</a:t>
            </a: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1"/>
          <p:cNvSpPr txBox="1"/>
          <p:nvPr/>
        </p:nvSpPr>
        <p:spPr>
          <a:xfrm rot="5400000">
            <a:off x="3189291" y="2750133"/>
            <a:ext cx="1044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r>
              <a:rPr b="1" lang="en-GB" sz="1600">
                <a:solidFill>
                  <a:srgbClr val="3F3F3F"/>
                </a:solidFill>
              </a:rPr>
              <a:t>t</a:t>
            </a: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2"/>
          <p:cNvSpPr/>
          <p:nvPr/>
        </p:nvSpPr>
        <p:spPr>
          <a:xfrm rot="-5400000">
            <a:off x="4346182" y="2912056"/>
            <a:ext cx="451636" cy="451928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3" name="Google Shape;713;p52"/>
          <p:cNvGrpSpPr/>
          <p:nvPr/>
        </p:nvGrpSpPr>
        <p:grpSpPr>
          <a:xfrm>
            <a:off x="3707905" y="3507854"/>
            <a:ext cx="1728190" cy="1309650"/>
            <a:chOff x="1472558" y="998559"/>
            <a:chExt cx="2765965" cy="1309650"/>
          </a:xfrm>
        </p:grpSpPr>
        <p:sp>
          <p:nvSpPr>
            <p:cNvPr id="714" name="Google Shape;714;p52"/>
            <p:cNvSpPr txBox="1"/>
            <p:nvPr/>
          </p:nvSpPr>
          <p:spPr>
            <a:xfrm>
              <a:off x="1472558" y="1292546"/>
              <a:ext cx="27659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2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>
                  <a:solidFill>
                    <a:schemeClr val="lt1"/>
                  </a:solidFill>
                </a:rPr>
                <a:t>t</a:t>
              </a:r>
              <a:r>
                <a:rPr b="1" lang="en-GB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chemeClr val="lt1"/>
                  </a:solidFill>
                </a:rPr>
                <a:t>t</a:t>
              </a:r>
              <a:r>
                <a:rPr b="1" lang="en-GB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Google Shape;716;p52"/>
          <p:cNvSpPr/>
          <p:nvPr>
            <p:ph idx="6" type="pic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2"/>
          <p:cNvSpPr/>
          <p:nvPr>
            <p:ph idx="7" type="pic"/>
          </p:nvPr>
        </p:nvSpPr>
        <p:spPr>
          <a:xfrm>
            <a:off x="4572000" y="0"/>
            <a:ext cx="4572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2"/>
          <p:cNvSpPr/>
          <p:nvPr>
            <p:ph idx="2" type="pic"/>
          </p:nvPr>
        </p:nvSpPr>
        <p:spPr>
          <a:xfrm>
            <a:off x="5652120" y="2571750"/>
            <a:ext cx="349188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2"/>
          <p:cNvSpPr/>
          <p:nvPr>
            <p:ph idx="5" type="pic"/>
          </p:nvPr>
        </p:nvSpPr>
        <p:spPr>
          <a:xfrm>
            <a:off x="0" y="3857625"/>
            <a:ext cx="349188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2"/>
          <p:cNvSpPr/>
          <p:nvPr>
            <p:ph idx="3" type="pic"/>
          </p:nvPr>
        </p:nvSpPr>
        <p:spPr>
          <a:xfrm>
            <a:off x="0" y="2561481"/>
            <a:ext cx="1740797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2"/>
          <p:cNvSpPr/>
          <p:nvPr>
            <p:ph idx="4" type="pic"/>
          </p:nvPr>
        </p:nvSpPr>
        <p:spPr>
          <a:xfrm>
            <a:off x="1739834" y="2561481"/>
            <a:ext cx="1752046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Infographic Style</a:t>
            </a:r>
            <a:endParaRPr/>
          </a:p>
        </p:txBody>
      </p:sp>
      <p:sp>
        <p:nvSpPr>
          <p:cNvPr id="727" name="Google Shape;727;p5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728" name="Google Shape;728;p53"/>
          <p:cNvSpPr/>
          <p:nvPr/>
        </p:nvSpPr>
        <p:spPr>
          <a:xfrm>
            <a:off x="3741995" y="1533792"/>
            <a:ext cx="1648796" cy="164879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3"/>
          <p:cNvSpPr/>
          <p:nvPr/>
        </p:nvSpPr>
        <p:spPr>
          <a:xfrm>
            <a:off x="1020017" y="1533792"/>
            <a:ext cx="1648796" cy="164879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3"/>
          <p:cNvSpPr/>
          <p:nvPr/>
        </p:nvSpPr>
        <p:spPr>
          <a:xfrm>
            <a:off x="6467947" y="1533792"/>
            <a:ext cx="1648796" cy="164879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3"/>
          <p:cNvSpPr/>
          <p:nvPr/>
        </p:nvSpPr>
        <p:spPr>
          <a:xfrm>
            <a:off x="2606733" y="1203596"/>
            <a:ext cx="1193369" cy="119336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3"/>
          <p:cNvSpPr/>
          <p:nvPr/>
        </p:nvSpPr>
        <p:spPr>
          <a:xfrm>
            <a:off x="5332684" y="1203596"/>
            <a:ext cx="1193369" cy="1193369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3"/>
          <p:cNvSpPr/>
          <p:nvPr/>
        </p:nvSpPr>
        <p:spPr>
          <a:xfrm>
            <a:off x="5332684" y="2573939"/>
            <a:ext cx="1193369" cy="1193369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3"/>
          <p:cNvSpPr/>
          <p:nvPr/>
        </p:nvSpPr>
        <p:spPr>
          <a:xfrm>
            <a:off x="2606733" y="2573939"/>
            <a:ext cx="1193369" cy="119336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5" name="Google Shape;735;p53"/>
          <p:cNvGrpSpPr/>
          <p:nvPr/>
        </p:nvGrpSpPr>
        <p:grpSpPr>
          <a:xfrm>
            <a:off x="395534" y="3767307"/>
            <a:ext cx="1440162" cy="1036691"/>
            <a:chOff x="496119" y="2379899"/>
            <a:chExt cx="1752190" cy="1036690"/>
          </a:xfrm>
        </p:grpSpPr>
        <p:sp>
          <p:nvSpPr>
            <p:cNvPr id="736" name="Google Shape;736;p53"/>
            <p:cNvSpPr txBox="1"/>
            <p:nvPr/>
          </p:nvSpPr>
          <p:spPr>
            <a:xfrm>
              <a:off x="496119" y="2585592"/>
              <a:ext cx="17521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737" name="Google Shape;737;p53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53"/>
          <p:cNvGrpSpPr/>
          <p:nvPr/>
        </p:nvGrpSpPr>
        <p:grpSpPr>
          <a:xfrm>
            <a:off x="2119709" y="3767307"/>
            <a:ext cx="1440162" cy="1036691"/>
            <a:chOff x="496119" y="2379899"/>
            <a:chExt cx="1752190" cy="1036690"/>
          </a:xfrm>
        </p:grpSpPr>
        <p:sp>
          <p:nvSpPr>
            <p:cNvPr id="739" name="Google Shape;739;p53"/>
            <p:cNvSpPr txBox="1"/>
            <p:nvPr/>
          </p:nvSpPr>
          <p:spPr>
            <a:xfrm>
              <a:off x="496119" y="2585592"/>
              <a:ext cx="17521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740" name="Google Shape;740;p53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53"/>
          <p:cNvGrpSpPr/>
          <p:nvPr/>
        </p:nvGrpSpPr>
        <p:grpSpPr>
          <a:xfrm>
            <a:off x="3843884" y="3767307"/>
            <a:ext cx="1440162" cy="1036691"/>
            <a:chOff x="496119" y="2379899"/>
            <a:chExt cx="1752190" cy="1036690"/>
          </a:xfrm>
        </p:grpSpPr>
        <p:sp>
          <p:nvSpPr>
            <p:cNvPr id="742" name="Google Shape;742;p53"/>
            <p:cNvSpPr txBox="1"/>
            <p:nvPr/>
          </p:nvSpPr>
          <p:spPr>
            <a:xfrm>
              <a:off x="496119" y="2585592"/>
              <a:ext cx="17521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743" name="Google Shape;743;p53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53"/>
          <p:cNvGrpSpPr/>
          <p:nvPr/>
        </p:nvGrpSpPr>
        <p:grpSpPr>
          <a:xfrm>
            <a:off x="5568059" y="3767307"/>
            <a:ext cx="1440162" cy="1036691"/>
            <a:chOff x="496119" y="2379899"/>
            <a:chExt cx="1752190" cy="1036690"/>
          </a:xfrm>
        </p:grpSpPr>
        <p:sp>
          <p:nvSpPr>
            <p:cNvPr id="745" name="Google Shape;745;p53"/>
            <p:cNvSpPr txBox="1"/>
            <p:nvPr/>
          </p:nvSpPr>
          <p:spPr>
            <a:xfrm>
              <a:off x="496119" y="2585592"/>
              <a:ext cx="17521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746" name="Google Shape;746;p53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7" name="Google Shape;747;p53"/>
          <p:cNvGrpSpPr/>
          <p:nvPr/>
        </p:nvGrpSpPr>
        <p:grpSpPr>
          <a:xfrm>
            <a:off x="7292234" y="3767307"/>
            <a:ext cx="1440162" cy="1036691"/>
            <a:chOff x="496119" y="2379899"/>
            <a:chExt cx="1752190" cy="1036690"/>
          </a:xfrm>
        </p:grpSpPr>
        <p:sp>
          <p:nvSpPr>
            <p:cNvPr id="748" name="Google Shape;748;p53"/>
            <p:cNvSpPr txBox="1"/>
            <p:nvPr/>
          </p:nvSpPr>
          <p:spPr>
            <a:xfrm>
              <a:off x="496119" y="2585592"/>
              <a:ext cx="17521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749" name="Google Shape;749;p53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53"/>
          <p:cNvSpPr txBox="1"/>
          <p:nvPr/>
        </p:nvSpPr>
        <p:spPr>
          <a:xfrm>
            <a:off x="1178853" y="1988859"/>
            <a:ext cx="1331126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3"/>
          <p:cNvSpPr txBox="1"/>
          <p:nvPr/>
        </p:nvSpPr>
        <p:spPr>
          <a:xfrm>
            <a:off x="3902817" y="1988859"/>
            <a:ext cx="1331126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3"/>
          <p:cNvSpPr txBox="1"/>
          <p:nvPr/>
        </p:nvSpPr>
        <p:spPr>
          <a:xfrm>
            <a:off x="6626781" y="1988858"/>
            <a:ext cx="1331128" cy="738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>
                <a:solidFill>
                  <a:schemeClr val="lt1"/>
                </a:solidFill>
              </a:rPr>
              <a:t>t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3"/>
          <p:cNvSpPr txBox="1"/>
          <p:nvPr/>
        </p:nvSpPr>
        <p:spPr>
          <a:xfrm>
            <a:off x="2742362" y="1538670"/>
            <a:ext cx="928071" cy="523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</a:rPr>
              <a:t>t</a:t>
            </a: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>
                <a:solidFill>
                  <a:srgbClr val="3F3F3F"/>
                </a:solidFill>
              </a:rPr>
              <a:t>t</a:t>
            </a: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3"/>
          <p:cNvSpPr txBox="1"/>
          <p:nvPr/>
        </p:nvSpPr>
        <p:spPr>
          <a:xfrm>
            <a:off x="5466327" y="1538670"/>
            <a:ext cx="928071" cy="523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</a:rPr>
              <a:t>t</a:t>
            </a: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>
                <a:solidFill>
                  <a:srgbClr val="3F3F3F"/>
                </a:solidFill>
              </a:rPr>
              <a:t>t</a:t>
            </a: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3"/>
          <p:cNvSpPr txBox="1"/>
          <p:nvPr/>
        </p:nvSpPr>
        <p:spPr>
          <a:xfrm>
            <a:off x="5466326" y="2909013"/>
            <a:ext cx="928071" cy="523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</a:rPr>
              <a:t>t</a:t>
            </a: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>
                <a:solidFill>
                  <a:srgbClr val="3F3F3F"/>
                </a:solidFill>
              </a:rPr>
              <a:t>t</a:t>
            </a: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3"/>
          <p:cNvSpPr txBox="1"/>
          <p:nvPr/>
        </p:nvSpPr>
        <p:spPr>
          <a:xfrm>
            <a:off x="2742362" y="2909013"/>
            <a:ext cx="928071" cy="523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</a:rPr>
              <a:t>t</a:t>
            </a: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>
                <a:solidFill>
                  <a:srgbClr val="3F3F3F"/>
                </a:solidFill>
              </a:rPr>
              <a:t>t</a:t>
            </a: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table Style</a:t>
            </a:r>
            <a:endParaRPr/>
          </a:p>
        </p:txBody>
      </p:sp>
      <p:sp>
        <p:nvSpPr>
          <p:cNvPr id="762" name="Google Shape;762;p54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graphicFrame>
        <p:nvGraphicFramePr>
          <p:cNvPr id="763" name="Google Shape;763;p54"/>
          <p:cNvGraphicFramePr/>
          <p:nvPr/>
        </p:nvGraphicFramePr>
        <p:xfrm>
          <a:off x="515699" y="1316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{A73E74B4-25FF-4F43-A274-98532A5A0BE7}</a:tableStyleId>
              </a:tblPr>
              <a:tblGrid>
                <a:gridCol w="216000"/>
                <a:gridCol w="1456250"/>
                <a:gridCol w="216000"/>
              </a:tblGrid>
              <a:tr h="69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GB" sz="37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$180</a:t>
                      </a:r>
                      <a:endParaRPr b="1" sz="3700" u="none" cap="none" strike="noStrike">
                        <a:solidFill>
                          <a:schemeClr val="accent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accent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90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764" name="Google Shape;764;p54"/>
          <p:cNvSpPr/>
          <p:nvPr/>
        </p:nvSpPr>
        <p:spPr>
          <a:xfrm>
            <a:off x="6745525" y="1316928"/>
            <a:ext cx="1890000" cy="3319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4"/>
          <p:cNvSpPr/>
          <p:nvPr/>
        </p:nvSpPr>
        <p:spPr>
          <a:xfrm>
            <a:off x="7487861" y="1995167"/>
            <a:ext cx="405329" cy="40871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4"/>
          <p:cNvSpPr txBox="1"/>
          <p:nvPr/>
        </p:nvSpPr>
        <p:spPr>
          <a:xfrm>
            <a:off x="6862433" y="2547897"/>
            <a:ext cx="16561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You can simply impress your audience and add a unique zing and appeal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your Presen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ions. </a:t>
            </a:r>
            <a:endParaRPr/>
          </a:p>
        </p:txBody>
      </p:sp>
      <p:graphicFrame>
        <p:nvGraphicFramePr>
          <p:cNvPr id="767" name="Google Shape;767;p54"/>
          <p:cNvGraphicFramePr/>
          <p:nvPr/>
        </p:nvGraphicFramePr>
        <p:xfrm>
          <a:off x="2592308" y="1316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{A73E74B4-25FF-4F43-A274-98532A5A0BE7}</a:tableStyleId>
              </a:tblPr>
              <a:tblGrid>
                <a:gridCol w="216000"/>
                <a:gridCol w="1456250"/>
                <a:gridCol w="216000"/>
              </a:tblGrid>
              <a:tr h="69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GB" sz="3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$180</a:t>
                      </a:r>
                      <a:endParaRPr b="1" sz="3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90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768" name="Google Shape;768;p54"/>
          <p:cNvGraphicFramePr/>
          <p:nvPr/>
        </p:nvGraphicFramePr>
        <p:xfrm>
          <a:off x="4668917" y="1316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{A73E74B4-25FF-4F43-A274-98532A5A0BE7}</a:tableStyleId>
              </a:tblPr>
              <a:tblGrid>
                <a:gridCol w="216000"/>
                <a:gridCol w="1456250"/>
                <a:gridCol w="216000"/>
              </a:tblGrid>
              <a:tr h="69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GB" sz="37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$180</a:t>
                      </a:r>
                      <a:endParaRPr b="1" sz="3700" u="none" cap="none" strike="noStrike">
                        <a:solidFill>
                          <a:schemeClr val="accent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accent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r>
                        <a:rPr lang="en-GB" sz="1200">
                          <a:solidFill>
                            <a:srgbClr val="3F3F3F"/>
                          </a:solidFill>
                        </a:rPr>
                        <a:t>t</a:t>
                      </a:r>
                      <a:r>
                        <a:rPr lang="en-GB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90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5"/>
          <p:cNvSpPr txBox="1"/>
          <p:nvPr/>
        </p:nvSpPr>
        <p:spPr>
          <a:xfrm>
            <a:off x="599778" y="627534"/>
            <a:ext cx="3040238" cy="155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GB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-GB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b="1" lang="en-GB" sz="2800">
                <a:solidFill>
                  <a:schemeClr val="accent1"/>
                </a:solidFill>
              </a:rPr>
              <a:t>t</a:t>
            </a:r>
            <a:r>
              <a:rPr b="1" lang="en-GB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folio </a:t>
            </a:r>
            <a:r>
              <a:rPr b="1" lang="en-GB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</a:t>
            </a:r>
            <a:r>
              <a:rPr b="1" lang="en-GB" sz="2800">
                <a:solidFill>
                  <a:srgbClr val="3F3F3F"/>
                </a:solidFill>
              </a:rPr>
              <a:t>t</a:t>
            </a:r>
            <a:r>
              <a:rPr b="1" lang="en-GB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GB" sz="2800">
                <a:solidFill>
                  <a:srgbClr val="3F3F3F"/>
                </a:solidFill>
              </a:rPr>
              <a:t>t</a:t>
            </a:r>
            <a:r>
              <a:rPr b="1" lang="en-GB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Designed</a:t>
            </a:r>
            <a:endParaRPr/>
          </a:p>
        </p:txBody>
      </p:sp>
      <p:grpSp>
        <p:nvGrpSpPr>
          <p:cNvPr id="774" name="Google Shape;774;p55"/>
          <p:cNvGrpSpPr/>
          <p:nvPr/>
        </p:nvGrpSpPr>
        <p:grpSpPr>
          <a:xfrm>
            <a:off x="3995936" y="3363838"/>
            <a:ext cx="4860540" cy="1298960"/>
            <a:chOff x="803640" y="3362835"/>
            <a:chExt cx="2059657" cy="1298960"/>
          </a:xfrm>
        </p:grpSpPr>
        <p:sp>
          <p:nvSpPr>
            <p:cNvPr id="775" name="Google Shape;775;p55"/>
            <p:cNvSpPr txBox="1"/>
            <p:nvPr/>
          </p:nvSpPr>
          <p:spPr>
            <a:xfrm>
              <a:off x="803640" y="3830798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Ge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a modern Po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erPoin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is beau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ifully designed. I hope and I believe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his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empla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ill your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ime, Money and Repu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5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</a:t>
              </a:r>
              <a:r>
                <a:rPr b="1" lang="en-GB" sz="1600">
                  <a:solidFill>
                    <a:srgbClr val="3F3F3F"/>
                  </a:solidFill>
                </a:rPr>
                <a:t>t</a:t>
              </a:r>
              <a:r>
                <a:rPr b="1" lang="en-GB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change colors, pho</a:t>
              </a:r>
              <a:r>
                <a:rPr b="1" lang="en-GB" sz="1600">
                  <a:solidFill>
                    <a:srgbClr val="3F3F3F"/>
                  </a:solidFill>
                </a:rPr>
                <a:t>t</a:t>
              </a:r>
              <a:r>
                <a:rPr b="1" lang="en-GB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os and </a:t>
              </a:r>
              <a:r>
                <a:rPr b="1" lang="en-GB" sz="1600">
                  <a:solidFill>
                    <a:srgbClr val="3F3F3F"/>
                  </a:solidFill>
                </a:rPr>
                <a:t>t</a:t>
              </a:r>
              <a:r>
                <a:rPr b="1" lang="en-GB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600">
                  <a:solidFill>
                    <a:srgbClr val="3F3F3F"/>
                  </a:solidFill>
                </a:rPr>
                <a:t>t</a:t>
              </a:r>
              <a:r>
                <a:rPr b="1" lang="en-GB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 </a:t>
              </a:r>
              <a:endParaRPr/>
            </a:p>
          </p:txBody>
        </p:sp>
      </p:grpSp>
      <p:sp>
        <p:nvSpPr>
          <p:cNvPr id="777" name="Google Shape;777;p55"/>
          <p:cNvSpPr/>
          <p:nvPr>
            <p:ph idx="2" type="pic"/>
          </p:nvPr>
        </p:nvSpPr>
        <p:spPr>
          <a:xfrm>
            <a:off x="3923928" y="0"/>
            <a:ext cx="5220072" cy="31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5"/>
          <p:cNvSpPr/>
          <p:nvPr>
            <p:ph idx="3" type="pic"/>
          </p:nvPr>
        </p:nvSpPr>
        <p:spPr>
          <a:xfrm>
            <a:off x="611560" y="2787774"/>
            <a:ext cx="288032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0" y="195486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495750" y="973900"/>
            <a:ext cx="82545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Regression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>
                <a:solidFill>
                  <a:schemeClr val="dk1"/>
                </a:solidFill>
              </a:rPr>
              <a:t>Linear, XGB, Random Forest, Simple NN + GridSearchCV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Clustering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>
                <a:solidFill>
                  <a:schemeClr val="dk1"/>
                </a:solidFill>
              </a:rPr>
              <a:t>DBScan, KMeans++, GMM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Anomaly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Chart Style</a:t>
            </a:r>
            <a:endParaRPr/>
          </a:p>
        </p:txBody>
      </p:sp>
      <p:sp>
        <p:nvSpPr>
          <p:cNvPr id="784" name="Google Shape;784;p5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pic>
        <p:nvPicPr>
          <p:cNvPr id="785" name="Google Shape;78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1203598"/>
            <a:ext cx="4032448" cy="346684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56"/>
          <p:cNvSpPr txBox="1"/>
          <p:nvPr/>
        </p:nvSpPr>
        <p:spPr>
          <a:xfrm>
            <a:off x="191691" y="1275606"/>
            <a:ext cx="11117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56"/>
          <p:cNvSpPr txBox="1"/>
          <p:nvPr/>
        </p:nvSpPr>
        <p:spPr>
          <a:xfrm>
            <a:off x="191691" y="2147251"/>
            <a:ext cx="11117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6"/>
          <p:cNvSpPr txBox="1"/>
          <p:nvPr/>
        </p:nvSpPr>
        <p:spPr>
          <a:xfrm>
            <a:off x="191691" y="3018896"/>
            <a:ext cx="11117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6"/>
          <p:cNvSpPr txBox="1"/>
          <p:nvPr/>
        </p:nvSpPr>
        <p:spPr>
          <a:xfrm>
            <a:off x="191691" y="3890541"/>
            <a:ext cx="11117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6"/>
          <p:cNvSpPr txBox="1"/>
          <p:nvPr/>
        </p:nvSpPr>
        <p:spPr>
          <a:xfrm>
            <a:off x="1115616" y="1429493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your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6"/>
          <p:cNvSpPr txBox="1"/>
          <p:nvPr/>
        </p:nvSpPr>
        <p:spPr>
          <a:xfrm>
            <a:off x="1115616" y="2301138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your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6"/>
          <p:cNvSpPr txBox="1"/>
          <p:nvPr/>
        </p:nvSpPr>
        <p:spPr>
          <a:xfrm>
            <a:off x="1115616" y="3172783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your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6"/>
          <p:cNvSpPr txBox="1"/>
          <p:nvPr/>
        </p:nvSpPr>
        <p:spPr>
          <a:xfrm>
            <a:off x="1115616" y="4044429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your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7"/>
          <p:cNvSpPr/>
          <p:nvPr/>
        </p:nvSpPr>
        <p:spPr>
          <a:xfrm>
            <a:off x="3491880" y="1491630"/>
            <a:ext cx="2160240" cy="2160240"/>
          </a:xfrm>
          <a:prstGeom prst="rect">
            <a:avLst/>
          </a:prstGeom>
          <a:solidFill>
            <a:srgbClr val="6499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9" name="Google Shape;799;p57"/>
          <p:cNvGrpSpPr/>
          <p:nvPr/>
        </p:nvGrpSpPr>
        <p:grpSpPr>
          <a:xfrm>
            <a:off x="3707905" y="1916925"/>
            <a:ext cx="1728190" cy="1309650"/>
            <a:chOff x="1472558" y="998559"/>
            <a:chExt cx="2765965" cy="1309650"/>
          </a:xfrm>
        </p:grpSpPr>
        <p:sp>
          <p:nvSpPr>
            <p:cNvPr id="800" name="Google Shape;800;p57"/>
            <p:cNvSpPr txBox="1"/>
            <p:nvPr/>
          </p:nvSpPr>
          <p:spPr>
            <a:xfrm>
              <a:off x="1472558" y="1292546"/>
              <a:ext cx="27659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7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>
                  <a:solidFill>
                    <a:schemeClr val="lt1"/>
                  </a:solidFill>
                </a:rPr>
                <a:t>t</a:t>
              </a:r>
              <a:r>
                <a:rPr b="1" lang="en-GB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chemeClr val="lt1"/>
                  </a:solidFill>
                </a:rPr>
                <a:t>t</a:t>
              </a:r>
              <a:r>
                <a:rPr b="1" lang="en-GB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57"/>
          <p:cNvSpPr/>
          <p:nvPr>
            <p:ph idx="2" type="pic"/>
          </p:nvPr>
        </p:nvSpPr>
        <p:spPr>
          <a:xfrm>
            <a:off x="0" y="0"/>
            <a:ext cx="4499992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7"/>
          <p:cNvSpPr/>
          <p:nvPr>
            <p:ph idx="3" type="pic"/>
          </p:nvPr>
        </p:nvSpPr>
        <p:spPr>
          <a:xfrm>
            <a:off x="4644008" y="0"/>
            <a:ext cx="4499992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7"/>
          <p:cNvSpPr/>
          <p:nvPr>
            <p:ph idx="4" type="pic"/>
          </p:nvPr>
        </p:nvSpPr>
        <p:spPr>
          <a:xfrm>
            <a:off x="4644008" y="2643759"/>
            <a:ext cx="4499992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7"/>
          <p:cNvSpPr/>
          <p:nvPr>
            <p:ph idx="5" type="pic"/>
          </p:nvPr>
        </p:nvSpPr>
        <p:spPr>
          <a:xfrm>
            <a:off x="0" y="2643759"/>
            <a:ext cx="4499992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Infographic Style</a:t>
            </a:r>
            <a:endParaRPr/>
          </a:p>
        </p:txBody>
      </p:sp>
      <p:sp>
        <p:nvSpPr>
          <p:cNvPr id="811" name="Google Shape;811;p5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812" name="Google Shape;812;p58"/>
          <p:cNvSpPr/>
          <p:nvPr/>
        </p:nvSpPr>
        <p:spPr>
          <a:xfrm>
            <a:off x="0" y="1635232"/>
            <a:ext cx="3923928" cy="80885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8"/>
          <p:cNvSpPr/>
          <p:nvPr/>
        </p:nvSpPr>
        <p:spPr>
          <a:xfrm>
            <a:off x="-1" y="2579719"/>
            <a:ext cx="3091599" cy="808852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8"/>
          <p:cNvSpPr/>
          <p:nvPr/>
        </p:nvSpPr>
        <p:spPr>
          <a:xfrm>
            <a:off x="0" y="3524206"/>
            <a:ext cx="3635896" cy="808852"/>
          </a:xfrm>
          <a:prstGeom prst="homePlate">
            <a:avLst>
              <a:gd fmla="val 50000" name="adj"/>
            </a:avLst>
          </a:prstGeom>
          <a:solidFill>
            <a:srgbClr val="BFDC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8"/>
          <p:cNvSpPr/>
          <p:nvPr/>
        </p:nvSpPr>
        <p:spPr>
          <a:xfrm rot="8027191">
            <a:off x="4079225" y="1685716"/>
            <a:ext cx="718690" cy="736878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8"/>
          <p:cNvSpPr txBox="1"/>
          <p:nvPr/>
        </p:nvSpPr>
        <p:spPr>
          <a:xfrm>
            <a:off x="395536" y="1808825"/>
            <a:ext cx="2448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8"/>
          <p:cNvSpPr/>
          <p:nvPr/>
        </p:nvSpPr>
        <p:spPr>
          <a:xfrm rot="8027191">
            <a:off x="3193957" y="2615706"/>
            <a:ext cx="718690" cy="736878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8"/>
          <p:cNvSpPr/>
          <p:nvPr/>
        </p:nvSpPr>
        <p:spPr>
          <a:xfrm rot="8027191">
            <a:off x="3736790" y="3576784"/>
            <a:ext cx="718690" cy="736878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BFDC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8"/>
          <p:cNvSpPr txBox="1"/>
          <p:nvPr/>
        </p:nvSpPr>
        <p:spPr>
          <a:xfrm>
            <a:off x="395536" y="2753311"/>
            <a:ext cx="2448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8"/>
          <p:cNvSpPr txBox="1"/>
          <p:nvPr/>
        </p:nvSpPr>
        <p:spPr>
          <a:xfrm>
            <a:off x="395536" y="3697797"/>
            <a:ext cx="2448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5321164" y="2176727"/>
            <a:ext cx="607029" cy="60702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8"/>
          <p:cNvSpPr/>
          <p:nvPr/>
        </p:nvSpPr>
        <p:spPr>
          <a:xfrm>
            <a:off x="5321164" y="1292761"/>
            <a:ext cx="607029" cy="60702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8"/>
          <p:cNvSpPr/>
          <p:nvPr/>
        </p:nvSpPr>
        <p:spPr>
          <a:xfrm>
            <a:off x="5331835" y="3060693"/>
            <a:ext cx="607029" cy="607029"/>
          </a:xfrm>
          <a:prstGeom prst="diamond">
            <a:avLst/>
          </a:prstGeom>
          <a:solidFill>
            <a:srgbClr val="BFDC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8"/>
          <p:cNvSpPr/>
          <p:nvPr/>
        </p:nvSpPr>
        <p:spPr>
          <a:xfrm>
            <a:off x="5515352" y="2369477"/>
            <a:ext cx="236654" cy="221529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8"/>
          <p:cNvSpPr/>
          <p:nvPr/>
        </p:nvSpPr>
        <p:spPr>
          <a:xfrm>
            <a:off x="5513856" y="1478884"/>
            <a:ext cx="234783" cy="234783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8"/>
          <p:cNvSpPr/>
          <p:nvPr/>
        </p:nvSpPr>
        <p:spPr>
          <a:xfrm>
            <a:off x="5515352" y="3227187"/>
            <a:ext cx="271770" cy="27404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58"/>
          <p:cNvGrpSpPr/>
          <p:nvPr/>
        </p:nvGrpSpPr>
        <p:grpSpPr>
          <a:xfrm>
            <a:off x="5940152" y="2048562"/>
            <a:ext cx="2818332" cy="863358"/>
            <a:chOff x="803640" y="3362835"/>
            <a:chExt cx="2059657" cy="863358"/>
          </a:xfrm>
        </p:grpSpPr>
        <p:sp>
          <p:nvSpPr>
            <p:cNvPr id="828" name="Google Shape;828;p5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58"/>
          <p:cNvGrpSpPr/>
          <p:nvPr/>
        </p:nvGrpSpPr>
        <p:grpSpPr>
          <a:xfrm>
            <a:off x="5930132" y="1164596"/>
            <a:ext cx="2818332" cy="863358"/>
            <a:chOff x="803640" y="3362835"/>
            <a:chExt cx="2059657" cy="863358"/>
          </a:xfrm>
        </p:grpSpPr>
        <p:sp>
          <p:nvSpPr>
            <p:cNvPr id="831" name="Google Shape;831;p5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58"/>
          <p:cNvGrpSpPr/>
          <p:nvPr/>
        </p:nvGrpSpPr>
        <p:grpSpPr>
          <a:xfrm>
            <a:off x="5940152" y="2932528"/>
            <a:ext cx="2818332" cy="863358"/>
            <a:chOff x="803640" y="3362835"/>
            <a:chExt cx="2059657" cy="863358"/>
          </a:xfrm>
        </p:grpSpPr>
        <p:sp>
          <p:nvSpPr>
            <p:cNvPr id="834" name="Google Shape;834;p5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58"/>
          <p:cNvSpPr txBox="1"/>
          <p:nvPr/>
        </p:nvSpPr>
        <p:spPr>
          <a:xfrm>
            <a:off x="5436095" y="3897921"/>
            <a:ext cx="34563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 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You can simply impress your audience and add a unique zing.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Infographic Style</a:t>
            </a:r>
            <a:endParaRPr/>
          </a:p>
        </p:txBody>
      </p:sp>
      <p:sp>
        <p:nvSpPr>
          <p:cNvPr id="842" name="Google Shape;842;p5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843" name="Google Shape;843;p59"/>
          <p:cNvSpPr/>
          <p:nvPr/>
        </p:nvSpPr>
        <p:spPr>
          <a:xfrm rot="5400000">
            <a:off x="766609" y="2577143"/>
            <a:ext cx="1232982" cy="1975127"/>
          </a:xfrm>
          <a:prstGeom prst="corner">
            <a:avLst>
              <a:gd fmla="val 16120" name="adj1"/>
              <a:gd fmla="val 1611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9"/>
          <p:cNvSpPr/>
          <p:nvPr/>
        </p:nvSpPr>
        <p:spPr>
          <a:xfrm>
            <a:off x="907520" y="3125325"/>
            <a:ext cx="1610734" cy="1411904"/>
          </a:xfrm>
          <a:custGeom>
            <a:rect b="b" l="l" r="r" t="t"/>
            <a:pathLst>
              <a:path extrusionOk="0" h="1500505" w="1711813">
                <a:moveTo>
                  <a:pt x="0" y="0"/>
                </a:moveTo>
                <a:lnTo>
                  <a:pt x="1711813" y="0"/>
                </a:lnTo>
                <a:lnTo>
                  <a:pt x="1711813" y="1500505"/>
                </a:lnTo>
                <a:lnTo>
                  <a:pt x="0" y="150050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0" lIns="190500" spcFirstLastPara="1" rIns="190500" wrap="square" tIns="1905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9"/>
          <p:cNvSpPr/>
          <p:nvPr/>
        </p:nvSpPr>
        <p:spPr>
          <a:xfrm>
            <a:off x="2066752" y="2460900"/>
            <a:ext cx="303912" cy="303912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9"/>
          <p:cNvSpPr/>
          <p:nvPr/>
        </p:nvSpPr>
        <p:spPr>
          <a:xfrm rot="5400000">
            <a:off x="2878845" y="2105015"/>
            <a:ext cx="1232980" cy="1975127"/>
          </a:xfrm>
          <a:prstGeom prst="corner">
            <a:avLst>
              <a:gd fmla="val 16120" name="adj1"/>
              <a:gd fmla="val 1611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9"/>
          <p:cNvSpPr/>
          <p:nvPr/>
        </p:nvSpPr>
        <p:spPr>
          <a:xfrm>
            <a:off x="2879374" y="2637389"/>
            <a:ext cx="1610734" cy="1411904"/>
          </a:xfrm>
          <a:custGeom>
            <a:rect b="b" l="l" r="r" t="t"/>
            <a:pathLst>
              <a:path extrusionOk="0" h="1500505" w="1711813">
                <a:moveTo>
                  <a:pt x="0" y="0"/>
                </a:moveTo>
                <a:lnTo>
                  <a:pt x="1711813" y="0"/>
                </a:lnTo>
                <a:lnTo>
                  <a:pt x="1711813" y="1500505"/>
                </a:lnTo>
                <a:lnTo>
                  <a:pt x="0" y="150050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0" lIns="190500" spcFirstLastPara="1" rIns="190500" wrap="square" tIns="1905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9"/>
          <p:cNvSpPr/>
          <p:nvPr/>
        </p:nvSpPr>
        <p:spPr>
          <a:xfrm>
            <a:off x="4178987" y="1972964"/>
            <a:ext cx="303912" cy="303912"/>
          </a:xfrm>
          <a:prstGeom prst="triangle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9"/>
          <p:cNvSpPr/>
          <p:nvPr/>
        </p:nvSpPr>
        <p:spPr>
          <a:xfrm rot="5400000">
            <a:off x="4991079" y="1632888"/>
            <a:ext cx="1232982" cy="1975127"/>
          </a:xfrm>
          <a:prstGeom prst="corner">
            <a:avLst>
              <a:gd fmla="val 16120" name="adj1"/>
              <a:gd fmla="val 1611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9"/>
          <p:cNvSpPr/>
          <p:nvPr/>
        </p:nvSpPr>
        <p:spPr>
          <a:xfrm>
            <a:off x="4851228" y="2149452"/>
            <a:ext cx="1610734" cy="1411904"/>
          </a:xfrm>
          <a:custGeom>
            <a:rect b="b" l="l" r="r" t="t"/>
            <a:pathLst>
              <a:path extrusionOk="0" h="1500505" w="1711813">
                <a:moveTo>
                  <a:pt x="0" y="0"/>
                </a:moveTo>
                <a:lnTo>
                  <a:pt x="1711813" y="0"/>
                </a:lnTo>
                <a:lnTo>
                  <a:pt x="1711813" y="1500505"/>
                </a:lnTo>
                <a:lnTo>
                  <a:pt x="0" y="150050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0" lIns="190500" spcFirstLastPara="1" rIns="190500" wrap="square" tIns="1905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9"/>
          <p:cNvSpPr/>
          <p:nvPr/>
        </p:nvSpPr>
        <p:spPr>
          <a:xfrm>
            <a:off x="6291222" y="1532458"/>
            <a:ext cx="303912" cy="303912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9"/>
          <p:cNvSpPr/>
          <p:nvPr/>
        </p:nvSpPr>
        <p:spPr>
          <a:xfrm rot="5400000">
            <a:off x="7103313" y="1160759"/>
            <a:ext cx="1232981" cy="1975127"/>
          </a:xfrm>
          <a:prstGeom prst="corner">
            <a:avLst>
              <a:gd fmla="val 16120" name="adj1"/>
              <a:gd fmla="val 1611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9"/>
          <p:cNvSpPr/>
          <p:nvPr/>
        </p:nvSpPr>
        <p:spPr>
          <a:xfrm>
            <a:off x="2858863" y="3152155"/>
            <a:ext cx="252141" cy="210770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9"/>
          <p:cNvSpPr/>
          <p:nvPr/>
        </p:nvSpPr>
        <p:spPr>
          <a:xfrm rot="8100000">
            <a:off x="4977744" y="2643730"/>
            <a:ext cx="252243" cy="252244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9"/>
          <p:cNvSpPr/>
          <p:nvPr/>
        </p:nvSpPr>
        <p:spPr>
          <a:xfrm rot="2700000">
            <a:off x="7144774" y="2096056"/>
            <a:ext cx="182855" cy="34789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9"/>
          <p:cNvSpPr/>
          <p:nvPr/>
        </p:nvSpPr>
        <p:spPr>
          <a:xfrm>
            <a:off x="703404" y="3583542"/>
            <a:ext cx="262809" cy="201872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9"/>
          <p:cNvSpPr txBox="1"/>
          <p:nvPr/>
        </p:nvSpPr>
        <p:spPr>
          <a:xfrm>
            <a:off x="1023571" y="3255020"/>
            <a:ext cx="14601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9"/>
          <p:cNvSpPr txBox="1"/>
          <p:nvPr/>
        </p:nvSpPr>
        <p:spPr>
          <a:xfrm>
            <a:off x="363732" y="2646703"/>
            <a:ext cx="14601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9"/>
          <p:cNvSpPr txBox="1"/>
          <p:nvPr/>
        </p:nvSpPr>
        <p:spPr>
          <a:xfrm>
            <a:off x="3156643" y="2787236"/>
            <a:ext cx="14601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9"/>
          <p:cNvSpPr txBox="1"/>
          <p:nvPr/>
        </p:nvSpPr>
        <p:spPr>
          <a:xfrm>
            <a:off x="4829121" y="3476050"/>
            <a:ext cx="40324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b="1" lang="en-GB">
                <a:solidFill>
                  <a:srgbClr val="3F3F3F"/>
                </a:solidFill>
              </a:rPr>
              <a:t>t</a:t>
            </a:r>
            <a:r>
              <a:rPr b="1"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-GB">
                <a:solidFill>
                  <a:srgbClr val="3F3F3F"/>
                </a:solidFill>
              </a:rPr>
              <a:t>t</a:t>
            </a:r>
            <a:r>
              <a:rPr b="1"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9"/>
          <p:cNvSpPr txBox="1"/>
          <p:nvPr/>
        </p:nvSpPr>
        <p:spPr>
          <a:xfrm>
            <a:off x="5289715" y="2319453"/>
            <a:ext cx="14601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9"/>
          <p:cNvSpPr txBox="1"/>
          <p:nvPr/>
        </p:nvSpPr>
        <p:spPr>
          <a:xfrm>
            <a:off x="4704249" y="1663430"/>
            <a:ext cx="14601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9"/>
          <p:cNvSpPr txBox="1"/>
          <p:nvPr/>
        </p:nvSpPr>
        <p:spPr>
          <a:xfrm>
            <a:off x="7422786" y="1851670"/>
            <a:ext cx="14601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9"/>
          <p:cNvSpPr txBox="1"/>
          <p:nvPr/>
        </p:nvSpPr>
        <p:spPr>
          <a:xfrm>
            <a:off x="6762947" y="1171794"/>
            <a:ext cx="14601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9"/>
          <p:cNvSpPr/>
          <p:nvPr/>
        </p:nvSpPr>
        <p:spPr>
          <a:xfrm>
            <a:off x="4829121" y="3786421"/>
            <a:ext cx="40324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</p:txBody>
      </p:sp>
      <p:sp>
        <p:nvSpPr>
          <p:cNvPr id="866" name="Google Shape;866;p59"/>
          <p:cNvSpPr txBox="1"/>
          <p:nvPr/>
        </p:nvSpPr>
        <p:spPr>
          <a:xfrm>
            <a:off x="2676372" y="2155066"/>
            <a:ext cx="14601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-GB" sz="1200">
                <a:solidFill>
                  <a:srgbClr val="3F3F3F"/>
                </a:solidFill>
              </a:rPr>
              <a:t>t</a:t>
            </a:r>
            <a:r>
              <a:rPr b="1"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9"/>
          <p:cNvSpPr txBox="1"/>
          <p:nvPr/>
        </p:nvSpPr>
        <p:spPr>
          <a:xfrm>
            <a:off x="6053258" y="4105089"/>
            <a:ext cx="2911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your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ions.     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9"/>
          <p:cNvSpPr txBox="1"/>
          <p:nvPr/>
        </p:nvSpPr>
        <p:spPr>
          <a:xfrm>
            <a:off x="4877127" y="4012756"/>
            <a:ext cx="118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lang="en-GB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0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Portfolio Presentation</a:t>
            </a:r>
            <a:endParaRPr/>
          </a:p>
        </p:txBody>
      </p:sp>
      <p:sp>
        <p:nvSpPr>
          <p:cNvPr id="874" name="Google Shape;874;p60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875" name="Google Shape;875;p60"/>
          <p:cNvSpPr/>
          <p:nvPr/>
        </p:nvSpPr>
        <p:spPr>
          <a:xfrm>
            <a:off x="849288" y="2114550"/>
            <a:ext cx="914400" cy="914400"/>
          </a:xfrm>
          <a:prstGeom prst="diamond">
            <a:avLst/>
          </a:prstGeom>
          <a:solidFill>
            <a:srgbClr val="DAECB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60"/>
          <p:cNvSpPr/>
          <p:nvPr/>
        </p:nvSpPr>
        <p:spPr>
          <a:xfrm>
            <a:off x="2649488" y="2119354"/>
            <a:ext cx="914400" cy="914400"/>
          </a:xfrm>
          <a:prstGeom prst="diamond">
            <a:avLst/>
          </a:prstGeom>
          <a:solidFill>
            <a:srgbClr val="BFDCA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60"/>
          <p:cNvSpPr/>
          <p:nvPr/>
        </p:nvSpPr>
        <p:spPr>
          <a:xfrm>
            <a:off x="4449688" y="2124158"/>
            <a:ext cx="914400" cy="914400"/>
          </a:xfrm>
          <a:prstGeom prst="diamond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0"/>
          <p:cNvSpPr/>
          <p:nvPr/>
        </p:nvSpPr>
        <p:spPr>
          <a:xfrm rot="-5400000">
            <a:off x="4713144" y="2382683"/>
            <a:ext cx="387486" cy="387741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0"/>
          <p:cNvSpPr/>
          <p:nvPr/>
        </p:nvSpPr>
        <p:spPr>
          <a:xfrm flipH="1">
            <a:off x="2934377" y="2439212"/>
            <a:ext cx="344621" cy="28429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0"/>
          <p:cNvSpPr/>
          <p:nvPr/>
        </p:nvSpPr>
        <p:spPr>
          <a:xfrm rot="-2794009">
            <a:off x="1118058" y="2385285"/>
            <a:ext cx="376862" cy="372930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1" name="Google Shape;881;p60"/>
          <p:cNvGrpSpPr/>
          <p:nvPr/>
        </p:nvGrpSpPr>
        <p:grpSpPr>
          <a:xfrm>
            <a:off x="2236428" y="3152223"/>
            <a:ext cx="1753178" cy="1230217"/>
            <a:chOff x="1472558" y="998559"/>
            <a:chExt cx="2765965" cy="1230217"/>
          </a:xfrm>
        </p:grpSpPr>
        <p:sp>
          <p:nvSpPr>
            <p:cNvPr id="882" name="Google Shape;882;p60"/>
            <p:cNvSpPr txBox="1"/>
            <p:nvPr/>
          </p:nvSpPr>
          <p:spPr>
            <a:xfrm>
              <a:off x="1472558" y="1213113"/>
              <a:ext cx="27659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60"/>
          <p:cNvGrpSpPr/>
          <p:nvPr/>
        </p:nvGrpSpPr>
        <p:grpSpPr>
          <a:xfrm>
            <a:off x="429899" y="3152223"/>
            <a:ext cx="1753178" cy="1230217"/>
            <a:chOff x="1472558" y="998559"/>
            <a:chExt cx="2765965" cy="1230217"/>
          </a:xfrm>
        </p:grpSpPr>
        <p:sp>
          <p:nvSpPr>
            <p:cNvPr id="885" name="Google Shape;885;p60"/>
            <p:cNvSpPr txBox="1"/>
            <p:nvPr/>
          </p:nvSpPr>
          <p:spPr>
            <a:xfrm>
              <a:off x="1472558" y="1213113"/>
              <a:ext cx="27659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60"/>
          <p:cNvGrpSpPr/>
          <p:nvPr/>
        </p:nvGrpSpPr>
        <p:grpSpPr>
          <a:xfrm>
            <a:off x="4042958" y="3152223"/>
            <a:ext cx="1753178" cy="1230217"/>
            <a:chOff x="1472558" y="998559"/>
            <a:chExt cx="2765965" cy="1230217"/>
          </a:xfrm>
        </p:grpSpPr>
        <p:sp>
          <p:nvSpPr>
            <p:cNvPr id="888" name="Google Shape;888;p60"/>
            <p:cNvSpPr txBox="1"/>
            <p:nvPr/>
          </p:nvSpPr>
          <p:spPr>
            <a:xfrm>
              <a:off x="1472558" y="1213113"/>
              <a:ext cx="27659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0" name="Google Shape;890;p60"/>
          <p:cNvSpPr txBox="1"/>
          <p:nvPr/>
        </p:nvSpPr>
        <p:spPr>
          <a:xfrm>
            <a:off x="429899" y="1227405"/>
            <a:ext cx="53662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ifully designed.  Easy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You can simply impress your audience and add a unique zing and appeal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your Presen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ions. Ge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ifully designed.  </a:t>
            </a:r>
            <a:endParaRPr/>
          </a:p>
        </p:txBody>
      </p:sp>
      <p:sp>
        <p:nvSpPr>
          <p:cNvPr id="891" name="Google Shape;891;p60"/>
          <p:cNvSpPr/>
          <p:nvPr>
            <p:ph idx="3" type="pic"/>
          </p:nvPr>
        </p:nvSpPr>
        <p:spPr>
          <a:xfrm>
            <a:off x="6516216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41" y="3068179"/>
            <a:ext cx="1414574" cy="148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740" y="2175501"/>
            <a:ext cx="1896265" cy="19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61"/>
          <p:cNvSpPr txBox="1"/>
          <p:nvPr/>
        </p:nvSpPr>
        <p:spPr>
          <a:xfrm>
            <a:off x="467544" y="405259"/>
            <a:ext cx="25922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</a:t>
            </a:r>
            <a:r>
              <a:rPr b="1" lang="en-GB" sz="2800">
                <a:solidFill>
                  <a:schemeClr val="accent1"/>
                </a:solidFill>
              </a:rPr>
              <a:t>t</a:t>
            </a:r>
            <a:r>
              <a:rPr b="1" lang="en-GB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b="1" lang="en-GB" sz="2800">
                <a:solidFill>
                  <a:schemeClr val="accent1"/>
                </a:solidFill>
              </a:rPr>
              <a:t>t</a:t>
            </a:r>
            <a:r>
              <a:rPr b="1" lang="en-GB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Presen</a:t>
            </a:r>
            <a:r>
              <a:rPr b="1" lang="en-GB" sz="2800">
                <a:solidFill>
                  <a:srgbClr val="3F3F3F"/>
                </a:solidFill>
              </a:rPr>
              <a:t>t</a:t>
            </a:r>
            <a:r>
              <a:rPr b="1" lang="en-GB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GB" sz="2800">
                <a:solidFill>
                  <a:srgbClr val="3F3F3F"/>
                </a:solidFill>
              </a:rPr>
              <a:t>t</a:t>
            </a:r>
            <a:r>
              <a:rPr b="1" lang="en-GB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61"/>
          <p:cNvSpPr txBox="1"/>
          <p:nvPr/>
        </p:nvSpPr>
        <p:spPr>
          <a:xfrm>
            <a:off x="467544" y="1801722"/>
            <a:ext cx="21736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 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You can simply impress your audience and add a unique zing and appeal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your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ions. 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You can simply impress your audience and add a unique zing.</a:t>
            </a:r>
            <a:endParaRPr/>
          </a:p>
        </p:txBody>
      </p:sp>
      <p:pic>
        <p:nvPicPr>
          <p:cNvPr id="900" name="Google Shape;900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824" y="987574"/>
            <a:ext cx="2160240" cy="2261129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61"/>
          <p:cNvSpPr txBox="1"/>
          <p:nvPr/>
        </p:nvSpPr>
        <p:spPr>
          <a:xfrm>
            <a:off x="3553687" y="1687140"/>
            <a:ext cx="118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b="1" lang="en-GB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61"/>
          <p:cNvSpPr txBox="1"/>
          <p:nvPr/>
        </p:nvSpPr>
        <p:spPr>
          <a:xfrm>
            <a:off x="5013090" y="2887833"/>
            <a:ext cx="8451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b="1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1"/>
          <p:cNvSpPr txBox="1"/>
          <p:nvPr/>
        </p:nvSpPr>
        <p:spPr>
          <a:xfrm>
            <a:off x="3693544" y="3589742"/>
            <a:ext cx="7104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4" name="Google Shape;904;p61"/>
          <p:cNvGrpSpPr/>
          <p:nvPr/>
        </p:nvGrpSpPr>
        <p:grpSpPr>
          <a:xfrm>
            <a:off x="6516216" y="818042"/>
            <a:ext cx="2304256" cy="1080700"/>
            <a:chOff x="3017859" y="4310610"/>
            <a:chExt cx="1870812" cy="1080700"/>
          </a:xfrm>
        </p:grpSpPr>
        <p:sp>
          <p:nvSpPr>
            <p:cNvPr id="905" name="Google Shape;905;p6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</a:t>
              </a:r>
              <a:endParaRPr/>
            </a:p>
          </p:txBody>
        </p:sp>
        <p:sp>
          <p:nvSpPr>
            <p:cNvPr id="906" name="Google Shape;906;p61"/>
            <p:cNvSpPr txBox="1"/>
            <p:nvPr/>
          </p:nvSpPr>
          <p:spPr>
            <a:xfrm>
              <a:off x="3017859" y="4310610"/>
              <a:ext cx="18708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85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% 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61"/>
          <p:cNvGrpSpPr/>
          <p:nvPr/>
        </p:nvGrpSpPr>
        <p:grpSpPr>
          <a:xfrm>
            <a:off x="6516216" y="2126654"/>
            <a:ext cx="2304256" cy="1080700"/>
            <a:chOff x="3017859" y="4310610"/>
            <a:chExt cx="1870812" cy="1080700"/>
          </a:xfrm>
        </p:grpSpPr>
        <p:sp>
          <p:nvSpPr>
            <p:cNvPr id="908" name="Google Shape;908;p6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</a:t>
              </a:r>
              <a:endParaRPr/>
            </a:p>
          </p:txBody>
        </p:sp>
        <p:sp>
          <p:nvSpPr>
            <p:cNvPr id="909" name="Google Shape;909;p61"/>
            <p:cNvSpPr txBox="1"/>
            <p:nvPr/>
          </p:nvSpPr>
          <p:spPr>
            <a:xfrm>
              <a:off x="3017859" y="4310610"/>
              <a:ext cx="18708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% 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61"/>
          <p:cNvGrpSpPr/>
          <p:nvPr/>
        </p:nvGrpSpPr>
        <p:grpSpPr>
          <a:xfrm>
            <a:off x="6516216" y="3435266"/>
            <a:ext cx="2304256" cy="1080700"/>
            <a:chOff x="3017859" y="4310610"/>
            <a:chExt cx="1870812" cy="1080700"/>
          </a:xfrm>
        </p:grpSpPr>
        <p:sp>
          <p:nvSpPr>
            <p:cNvPr id="911" name="Google Shape;911;p6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</a:t>
              </a:r>
              <a:endParaRPr/>
            </a:p>
          </p:txBody>
        </p:sp>
        <p:sp>
          <p:nvSpPr>
            <p:cNvPr id="912" name="Google Shape;912;p61"/>
            <p:cNvSpPr txBox="1"/>
            <p:nvPr/>
          </p:nvSpPr>
          <p:spPr>
            <a:xfrm>
              <a:off x="3017859" y="4310610"/>
              <a:ext cx="18708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% 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62"/>
          <p:cNvGrpSpPr/>
          <p:nvPr/>
        </p:nvGrpSpPr>
        <p:grpSpPr>
          <a:xfrm>
            <a:off x="4780073" y="319339"/>
            <a:ext cx="4104456" cy="1071323"/>
            <a:chOff x="5100068" y="3074261"/>
            <a:chExt cx="3504381" cy="1071323"/>
          </a:xfrm>
        </p:grpSpPr>
        <p:sp>
          <p:nvSpPr>
            <p:cNvPr id="918" name="Google Shape;918;p62"/>
            <p:cNvSpPr txBox="1"/>
            <p:nvPr/>
          </p:nvSpPr>
          <p:spPr>
            <a:xfrm>
              <a:off x="5100068" y="3314587"/>
              <a:ext cx="350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a modern Po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erPoin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is beau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ifully designed.  Easy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change colors, pho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os and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</a:t>
              </a:r>
              <a:endParaRPr/>
            </a:p>
          </p:txBody>
        </p:sp>
        <p:sp>
          <p:nvSpPr>
            <p:cNvPr id="919" name="Google Shape;919;p62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0" name="Google Shape;920;p62"/>
          <p:cNvGrpSpPr/>
          <p:nvPr/>
        </p:nvGrpSpPr>
        <p:grpSpPr>
          <a:xfrm>
            <a:off x="251520" y="2034783"/>
            <a:ext cx="4104456" cy="1071323"/>
            <a:chOff x="5100068" y="3074261"/>
            <a:chExt cx="3504381" cy="1071323"/>
          </a:xfrm>
        </p:grpSpPr>
        <p:sp>
          <p:nvSpPr>
            <p:cNvPr id="921" name="Google Shape;921;p62"/>
            <p:cNvSpPr txBox="1"/>
            <p:nvPr/>
          </p:nvSpPr>
          <p:spPr>
            <a:xfrm>
              <a:off x="5100068" y="3314587"/>
              <a:ext cx="350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a modern Po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erPoin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is beau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ifully designed.  Easy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change colors, pho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os and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</a:t>
              </a:r>
              <a:endParaRPr/>
            </a:p>
          </p:txBody>
        </p:sp>
        <p:sp>
          <p:nvSpPr>
            <p:cNvPr id="922" name="Google Shape;922;p62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3" name="Google Shape;923;p62"/>
          <p:cNvGrpSpPr/>
          <p:nvPr/>
        </p:nvGrpSpPr>
        <p:grpSpPr>
          <a:xfrm>
            <a:off x="4780073" y="3752839"/>
            <a:ext cx="4104456" cy="1071323"/>
            <a:chOff x="5100068" y="3074261"/>
            <a:chExt cx="3504381" cy="1071323"/>
          </a:xfrm>
        </p:grpSpPr>
        <p:sp>
          <p:nvSpPr>
            <p:cNvPr id="924" name="Google Shape;924;p62"/>
            <p:cNvSpPr txBox="1"/>
            <p:nvPr/>
          </p:nvSpPr>
          <p:spPr>
            <a:xfrm>
              <a:off x="5100068" y="3314587"/>
              <a:ext cx="350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a modern Po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erPoin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is beau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ifully designed.  Easy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change colors, pho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os and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</a:t>
              </a:r>
              <a:endParaRPr/>
            </a:p>
          </p:txBody>
        </p:sp>
        <p:sp>
          <p:nvSpPr>
            <p:cNvPr id="925" name="Google Shape;925;p62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6" name="Google Shape;926;p62"/>
          <p:cNvSpPr/>
          <p:nvPr>
            <p:ph idx="2" type="pic"/>
          </p:nvPr>
        </p:nvSpPr>
        <p:spPr>
          <a:xfrm>
            <a:off x="0" y="0"/>
            <a:ext cx="457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62"/>
          <p:cNvSpPr/>
          <p:nvPr>
            <p:ph idx="3" type="pic"/>
          </p:nvPr>
        </p:nvSpPr>
        <p:spPr>
          <a:xfrm>
            <a:off x="4572000" y="1715444"/>
            <a:ext cx="457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2"/>
          <p:cNvSpPr/>
          <p:nvPr>
            <p:ph idx="4" type="pic"/>
          </p:nvPr>
        </p:nvSpPr>
        <p:spPr>
          <a:xfrm>
            <a:off x="0" y="3433500"/>
            <a:ext cx="4572000" cy="17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63"/>
          <p:cNvGrpSpPr/>
          <p:nvPr/>
        </p:nvGrpSpPr>
        <p:grpSpPr>
          <a:xfrm>
            <a:off x="3383133" y="1557159"/>
            <a:ext cx="5554475" cy="3267926"/>
            <a:chOff x="635000" y="1382713"/>
            <a:chExt cx="7869238" cy="4572000"/>
          </a:xfrm>
        </p:grpSpPr>
        <p:sp>
          <p:nvSpPr>
            <p:cNvPr id="934" name="Google Shape;934;p63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BFDC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3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rgbClr val="BFDC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3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BFDC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3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BFDC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63"/>
          <p:cNvSpPr/>
          <p:nvPr/>
        </p:nvSpPr>
        <p:spPr>
          <a:xfrm>
            <a:off x="-24817" y="-15903"/>
            <a:ext cx="4236778" cy="5175306"/>
          </a:xfrm>
          <a:custGeom>
            <a:rect b="b" l="l" r="r" t="t"/>
            <a:pathLst>
              <a:path extrusionOk="0" h="5159402" w="4877181">
                <a:moveTo>
                  <a:pt x="963" y="0"/>
                </a:moveTo>
                <a:lnTo>
                  <a:pt x="2364569" y="0"/>
                </a:lnTo>
                <a:lnTo>
                  <a:pt x="4877181" y="5151451"/>
                </a:lnTo>
                <a:lnTo>
                  <a:pt x="8915" y="5159402"/>
                </a:lnTo>
                <a:cubicBezTo>
                  <a:pt x="14216" y="3439601"/>
                  <a:pt x="-4338" y="1719801"/>
                  <a:pt x="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6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torldmap Style</a:t>
            </a:r>
            <a:endParaRPr/>
          </a:p>
        </p:txBody>
      </p:sp>
      <p:sp>
        <p:nvSpPr>
          <p:cNvPr id="940" name="Google Shape;940;p6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pic>
        <p:nvPicPr>
          <p:cNvPr id="941" name="Google Shape;94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877" y="1104787"/>
            <a:ext cx="1852403" cy="1673611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3"/>
          <p:cNvSpPr txBox="1"/>
          <p:nvPr/>
        </p:nvSpPr>
        <p:spPr>
          <a:xfrm>
            <a:off x="1056097" y="1679982"/>
            <a:ext cx="9539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3"/>
          <p:cNvSpPr txBox="1"/>
          <p:nvPr/>
        </p:nvSpPr>
        <p:spPr>
          <a:xfrm>
            <a:off x="395536" y="3020347"/>
            <a:ext cx="273162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 Po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has clean and neu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ral design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 adap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any con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mee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various marke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segmen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s.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 Po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has clean and neu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ral design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 adap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 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any con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mee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various marke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segmen</a:t>
            </a:r>
            <a:r>
              <a:rPr lang="en-GB" sz="1200">
                <a:solidFill>
                  <a:schemeClr val="lt1"/>
                </a:solidFill>
              </a:rPr>
              <a:t>t</a:t>
            </a: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s.  </a:t>
            </a:r>
            <a:endParaRPr/>
          </a:p>
        </p:txBody>
      </p:sp>
      <p:grpSp>
        <p:nvGrpSpPr>
          <p:cNvPr id="944" name="Google Shape;944;p63"/>
          <p:cNvGrpSpPr/>
          <p:nvPr/>
        </p:nvGrpSpPr>
        <p:grpSpPr>
          <a:xfrm>
            <a:off x="7432213" y="1329921"/>
            <a:ext cx="962173" cy="1223341"/>
            <a:chOff x="7437244" y="1397252"/>
            <a:chExt cx="962173" cy="1223341"/>
          </a:xfrm>
        </p:grpSpPr>
        <p:sp>
          <p:nvSpPr>
            <p:cNvPr id="945" name="Google Shape;945;p63"/>
            <p:cNvSpPr/>
            <p:nvPr/>
          </p:nvSpPr>
          <p:spPr>
            <a:xfrm rot="5400000">
              <a:off x="7306660" y="1527836"/>
              <a:ext cx="1223341" cy="962173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3"/>
            <p:cNvSpPr txBox="1"/>
            <p:nvPr/>
          </p:nvSpPr>
          <p:spPr>
            <a:xfrm>
              <a:off x="7599311" y="2028857"/>
              <a:ext cx="6380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3"/>
            <p:cNvSpPr txBox="1"/>
            <p:nvPr/>
          </p:nvSpPr>
          <p:spPr>
            <a:xfrm>
              <a:off x="7464853" y="1421363"/>
              <a:ext cx="9069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 your o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 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63"/>
          <p:cNvGrpSpPr/>
          <p:nvPr/>
        </p:nvGrpSpPr>
        <p:grpSpPr>
          <a:xfrm>
            <a:off x="5971512" y="2924850"/>
            <a:ext cx="962173" cy="1223341"/>
            <a:chOff x="5781060" y="2477372"/>
            <a:chExt cx="962173" cy="1223341"/>
          </a:xfrm>
        </p:grpSpPr>
        <p:sp>
          <p:nvSpPr>
            <p:cNvPr id="949" name="Google Shape;949;p63"/>
            <p:cNvSpPr/>
            <p:nvPr/>
          </p:nvSpPr>
          <p:spPr>
            <a:xfrm rot="5400000">
              <a:off x="5650476" y="2607956"/>
              <a:ext cx="1223341" cy="962173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3"/>
            <p:cNvSpPr txBox="1"/>
            <p:nvPr/>
          </p:nvSpPr>
          <p:spPr>
            <a:xfrm>
              <a:off x="5943127" y="3108977"/>
              <a:ext cx="6380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3"/>
            <p:cNvSpPr txBox="1"/>
            <p:nvPr/>
          </p:nvSpPr>
          <p:spPr>
            <a:xfrm>
              <a:off x="5808669" y="2501483"/>
              <a:ext cx="9069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 your o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 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63"/>
          <p:cNvGrpSpPr/>
          <p:nvPr/>
        </p:nvGrpSpPr>
        <p:grpSpPr>
          <a:xfrm>
            <a:off x="3905306" y="1958348"/>
            <a:ext cx="962173" cy="1223341"/>
            <a:chOff x="3424220" y="1809550"/>
            <a:chExt cx="962173" cy="1223341"/>
          </a:xfrm>
        </p:grpSpPr>
        <p:sp>
          <p:nvSpPr>
            <p:cNvPr id="953" name="Google Shape;953;p63"/>
            <p:cNvSpPr/>
            <p:nvPr/>
          </p:nvSpPr>
          <p:spPr>
            <a:xfrm rot="5400000">
              <a:off x="3293636" y="1940134"/>
              <a:ext cx="1223341" cy="962173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3"/>
            <p:cNvSpPr txBox="1"/>
            <p:nvPr/>
          </p:nvSpPr>
          <p:spPr>
            <a:xfrm>
              <a:off x="3586287" y="2441155"/>
              <a:ext cx="6380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3"/>
            <p:cNvSpPr txBox="1"/>
            <p:nvPr/>
          </p:nvSpPr>
          <p:spPr>
            <a:xfrm>
              <a:off x="3451829" y="1833661"/>
              <a:ext cx="9069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 your o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 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lang="en-GB" sz="1200">
                  <a:solidFill>
                    <a:schemeClr val="lt1"/>
                  </a:solidFill>
                </a:rPr>
                <a:t>t</a:t>
              </a: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64"/>
          <p:cNvGrpSpPr/>
          <p:nvPr/>
        </p:nvGrpSpPr>
        <p:grpSpPr>
          <a:xfrm rot="2760513">
            <a:off x="2961214" y="1388666"/>
            <a:ext cx="3150999" cy="3121012"/>
            <a:chOff x="2335682" y="1412307"/>
            <a:chExt cx="3293408" cy="3262066"/>
          </a:xfrm>
        </p:grpSpPr>
        <p:sp>
          <p:nvSpPr>
            <p:cNvPr id="961" name="Google Shape;961;p64"/>
            <p:cNvSpPr/>
            <p:nvPr/>
          </p:nvSpPr>
          <p:spPr>
            <a:xfrm>
              <a:off x="2718206" y="1795770"/>
              <a:ext cx="1080000" cy="108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4"/>
            <p:cNvSpPr/>
            <p:nvPr/>
          </p:nvSpPr>
          <p:spPr>
            <a:xfrm>
              <a:off x="4133134" y="1801211"/>
              <a:ext cx="1080000" cy="1080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4"/>
            <p:cNvSpPr/>
            <p:nvPr/>
          </p:nvSpPr>
          <p:spPr>
            <a:xfrm>
              <a:off x="2773445" y="3209631"/>
              <a:ext cx="1080000" cy="1080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4"/>
            <p:cNvSpPr/>
            <p:nvPr/>
          </p:nvSpPr>
          <p:spPr>
            <a:xfrm>
              <a:off x="4128586" y="3157352"/>
              <a:ext cx="1080000" cy="108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5" name="Google Shape;965;p64"/>
            <p:cNvGrpSpPr/>
            <p:nvPr/>
          </p:nvGrpSpPr>
          <p:grpSpPr>
            <a:xfrm>
              <a:off x="2335682" y="1412307"/>
              <a:ext cx="3293408" cy="3262066"/>
              <a:chOff x="2228466" y="1244261"/>
              <a:chExt cx="3293408" cy="3262066"/>
            </a:xfrm>
          </p:grpSpPr>
          <p:sp>
            <p:nvSpPr>
              <p:cNvPr id="966" name="Google Shape;966;p64"/>
              <p:cNvSpPr/>
              <p:nvPr/>
            </p:nvSpPr>
            <p:spPr>
              <a:xfrm>
                <a:off x="2435170" y="2841622"/>
                <a:ext cx="28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64"/>
              <p:cNvSpPr/>
              <p:nvPr/>
            </p:nvSpPr>
            <p:spPr>
              <a:xfrm rot="5400000">
                <a:off x="2435170" y="2841622"/>
                <a:ext cx="2880000" cy="3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64"/>
              <p:cNvSpPr/>
              <p:nvPr/>
            </p:nvSpPr>
            <p:spPr>
              <a:xfrm>
                <a:off x="3755281" y="1244261"/>
                <a:ext cx="239778" cy="206705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64"/>
              <p:cNvSpPr/>
              <p:nvPr/>
            </p:nvSpPr>
            <p:spPr>
              <a:xfrm rot="5400000">
                <a:off x="5298633" y="2750641"/>
                <a:ext cx="239778" cy="206705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64"/>
              <p:cNvSpPr/>
              <p:nvPr/>
            </p:nvSpPr>
            <p:spPr>
              <a:xfrm rot="10800000">
                <a:off x="3755281" y="4299622"/>
                <a:ext cx="239778" cy="206705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64"/>
              <p:cNvSpPr/>
              <p:nvPr/>
            </p:nvSpPr>
            <p:spPr>
              <a:xfrm rot="-5400000">
                <a:off x="2211930" y="2774269"/>
                <a:ext cx="239778" cy="206705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2" name="Google Shape;972;p6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Infographic Style</a:t>
            </a:r>
            <a:endParaRPr/>
          </a:p>
        </p:txBody>
      </p:sp>
      <p:sp>
        <p:nvSpPr>
          <p:cNvPr id="973" name="Google Shape;973;p64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974" name="Google Shape;974;p64"/>
          <p:cNvSpPr/>
          <p:nvPr/>
        </p:nvSpPr>
        <p:spPr>
          <a:xfrm>
            <a:off x="3377041" y="2739684"/>
            <a:ext cx="425330" cy="39814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4"/>
          <p:cNvSpPr/>
          <p:nvPr/>
        </p:nvSpPr>
        <p:spPr>
          <a:xfrm>
            <a:off x="5236447" y="2780283"/>
            <a:ext cx="504623" cy="296832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64"/>
          <p:cNvSpPr/>
          <p:nvPr/>
        </p:nvSpPr>
        <p:spPr>
          <a:xfrm>
            <a:off x="4351990" y="1753254"/>
            <a:ext cx="381073" cy="379959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4"/>
          <p:cNvSpPr/>
          <p:nvPr/>
        </p:nvSpPr>
        <p:spPr>
          <a:xfrm>
            <a:off x="4316560" y="3605283"/>
            <a:ext cx="451934" cy="451934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8" name="Google Shape;978;p64"/>
          <p:cNvGrpSpPr/>
          <p:nvPr/>
        </p:nvGrpSpPr>
        <p:grpSpPr>
          <a:xfrm>
            <a:off x="6025184" y="3657786"/>
            <a:ext cx="2651272" cy="858180"/>
            <a:chOff x="2113657" y="4283314"/>
            <a:chExt cx="3647460" cy="858180"/>
          </a:xfrm>
        </p:grpSpPr>
        <p:sp>
          <p:nvSpPr>
            <p:cNvPr id="979" name="Google Shape;979;p6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1" name="Google Shape;981;p64"/>
          <p:cNvGrpSpPr/>
          <p:nvPr/>
        </p:nvGrpSpPr>
        <p:grpSpPr>
          <a:xfrm>
            <a:off x="6025184" y="1411580"/>
            <a:ext cx="2651272" cy="858180"/>
            <a:chOff x="2113657" y="4283314"/>
            <a:chExt cx="3647460" cy="858180"/>
          </a:xfrm>
        </p:grpSpPr>
        <p:sp>
          <p:nvSpPr>
            <p:cNvPr id="982" name="Google Shape;982;p6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64"/>
          <p:cNvGrpSpPr/>
          <p:nvPr/>
        </p:nvGrpSpPr>
        <p:grpSpPr>
          <a:xfrm>
            <a:off x="395536" y="1411580"/>
            <a:ext cx="2651272" cy="858180"/>
            <a:chOff x="467544" y="1419622"/>
            <a:chExt cx="1931192" cy="858180"/>
          </a:xfrm>
        </p:grpSpPr>
        <p:sp>
          <p:nvSpPr>
            <p:cNvPr id="985" name="Google Shape;985;p64"/>
            <p:cNvSpPr txBox="1"/>
            <p:nvPr/>
          </p:nvSpPr>
          <p:spPr>
            <a:xfrm>
              <a:off x="467544" y="1631471"/>
              <a:ext cx="19311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4"/>
            <p:cNvSpPr txBox="1"/>
            <p:nvPr/>
          </p:nvSpPr>
          <p:spPr>
            <a:xfrm>
              <a:off x="467545" y="1419622"/>
              <a:ext cx="19311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p64"/>
          <p:cNvGrpSpPr/>
          <p:nvPr/>
        </p:nvGrpSpPr>
        <p:grpSpPr>
          <a:xfrm>
            <a:off x="395536" y="3657786"/>
            <a:ext cx="2651272" cy="858180"/>
            <a:chOff x="477383" y="2372287"/>
            <a:chExt cx="1931192" cy="858180"/>
          </a:xfrm>
        </p:grpSpPr>
        <p:sp>
          <p:nvSpPr>
            <p:cNvPr id="988" name="Google Shape;988;p64"/>
            <p:cNvSpPr txBox="1"/>
            <p:nvPr/>
          </p:nvSpPr>
          <p:spPr>
            <a:xfrm>
              <a:off x="477383" y="2584136"/>
              <a:ext cx="19311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4"/>
            <p:cNvSpPr txBox="1"/>
            <p:nvPr/>
          </p:nvSpPr>
          <p:spPr>
            <a:xfrm>
              <a:off x="477384" y="2372287"/>
              <a:ext cx="19311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5"/>
          <p:cNvSpPr/>
          <p:nvPr>
            <p:ph idx="2" type="pic"/>
          </p:nvPr>
        </p:nvSpPr>
        <p:spPr>
          <a:xfrm>
            <a:off x="0" y="0"/>
            <a:ext cx="9144000" cy="32918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5"/>
          <p:cNvSpPr txBox="1"/>
          <p:nvPr/>
        </p:nvSpPr>
        <p:spPr>
          <a:xfrm>
            <a:off x="323528" y="3435846"/>
            <a:ext cx="2808312" cy="108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b="1" lang="en-GB" sz="3200">
                <a:solidFill>
                  <a:schemeClr val="accent1"/>
                </a:solidFill>
              </a:rPr>
              <a:t>t</a:t>
            </a:r>
            <a:r>
              <a:rPr b="1" lang="en-GB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folio</a:t>
            </a:r>
            <a:r>
              <a:rPr b="1" lang="en-GB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GB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</a:t>
            </a:r>
            <a:r>
              <a:rPr b="1" lang="en-GB" sz="3200">
                <a:solidFill>
                  <a:srgbClr val="3F3F3F"/>
                </a:solidFill>
              </a:rPr>
              <a:t>t</a:t>
            </a:r>
            <a:r>
              <a:rPr b="1" lang="en-GB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GB" sz="3200">
                <a:solidFill>
                  <a:srgbClr val="3F3F3F"/>
                </a:solidFill>
              </a:rPr>
              <a:t>t</a:t>
            </a:r>
            <a:r>
              <a:rPr b="1" lang="en-GB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</a:t>
            </a:r>
            <a:endParaRPr/>
          </a:p>
        </p:txBody>
      </p:sp>
      <p:sp>
        <p:nvSpPr>
          <p:cNvPr id="996" name="Google Shape;996;p65"/>
          <p:cNvSpPr/>
          <p:nvPr/>
        </p:nvSpPr>
        <p:spPr>
          <a:xfrm>
            <a:off x="4055368" y="2787774"/>
            <a:ext cx="1033264" cy="1033264"/>
          </a:xfrm>
          <a:prstGeom prst="diamond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65"/>
          <p:cNvSpPr txBox="1"/>
          <p:nvPr/>
        </p:nvSpPr>
        <p:spPr>
          <a:xfrm>
            <a:off x="323528" y="4515966"/>
            <a:ext cx="3672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b="1" lang="en-GB">
                <a:solidFill>
                  <a:srgbClr val="3F3F3F"/>
                </a:solidFill>
              </a:rPr>
              <a:t>t</a:t>
            </a:r>
            <a:r>
              <a:rPr b="1"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b="1" lang="en-GB">
                <a:solidFill>
                  <a:srgbClr val="3F3F3F"/>
                </a:solidFill>
              </a:rPr>
              <a:t>t</a:t>
            </a:r>
            <a:r>
              <a:rPr b="1"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b="1" lang="en-GB">
                <a:solidFill>
                  <a:srgbClr val="3F3F3F"/>
                </a:solidFill>
              </a:rPr>
              <a:t>t</a:t>
            </a:r>
            <a:r>
              <a:rPr b="1"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-GB">
                <a:solidFill>
                  <a:srgbClr val="3F3F3F"/>
                </a:solidFill>
              </a:rPr>
              <a:t>t</a:t>
            </a:r>
            <a:r>
              <a:rPr b="1" lang="en-GB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8" name="Google Shape;998;p65"/>
          <p:cNvGrpSpPr/>
          <p:nvPr/>
        </p:nvGrpSpPr>
        <p:grpSpPr>
          <a:xfrm>
            <a:off x="4780073" y="3752839"/>
            <a:ext cx="4104456" cy="1071323"/>
            <a:chOff x="5100068" y="3074261"/>
            <a:chExt cx="3504381" cy="1071323"/>
          </a:xfrm>
        </p:grpSpPr>
        <p:sp>
          <p:nvSpPr>
            <p:cNvPr id="999" name="Google Shape;999;p65"/>
            <p:cNvSpPr txBox="1"/>
            <p:nvPr/>
          </p:nvSpPr>
          <p:spPr>
            <a:xfrm>
              <a:off x="5100068" y="3314587"/>
              <a:ext cx="350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a modern Po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erPoin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is beau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ifully designed.  Easy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change colors, pho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os and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</a:t>
              </a:r>
              <a:endParaRPr/>
            </a:p>
          </p:txBody>
        </p:sp>
        <p:sp>
          <p:nvSpPr>
            <p:cNvPr id="1000" name="Google Shape;1000;p65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r>
                <a:rPr b="1" lang="en-GB">
                  <a:solidFill>
                    <a:srgbClr val="3F3F3F"/>
                  </a:solidFill>
                </a:rPr>
                <a:t>t</a:t>
              </a: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1" name="Google Shape;1001;p65"/>
          <p:cNvSpPr/>
          <p:nvPr/>
        </p:nvSpPr>
        <p:spPr>
          <a:xfrm>
            <a:off x="4329315" y="3071060"/>
            <a:ext cx="467554" cy="377351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1190301" y="127578"/>
            <a:ext cx="6588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0" y="1069650"/>
            <a:ext cx="3384300" cy="3384300"/>
          </a:xfrm>
          <a:prstGeom prst="blockArc">
            <a:avLst>
              <a:gd fmla="val 16173554" name="adj1"/>
              <a:gd fmla="val 5420172" name="adj2"/>
              <a:gd fmla="val 998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2341373" y="1161807"/>
            <a:ext cx="526500" cy="526500"/>
          </a:xfrm>
          <a:prstGeom prst="diamond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2909950" y="1814071"/>
            <a:ext cx="526500" cy="526500"/>
          </a:xfrm>
          <a:prstGeom prst="diamond">
            <a:avLst/>
          </a:prstGeom>
          <a:solidFill>
            <a:schemeClr val="accent4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2376550" y="3927455"/>
            <a:ext cx="526500" cy="526500"/>
          </a:xfrm>
          <a:prstGeom prst="diamond">
            <a:avLst/>
          </a:prstGeom>
          <a:solidFill>
            <a:schemeClr val="accent4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3102510" y="2589513"/>
            <a:ext cx="526500" cy="526500"/>
          </a:xfrm>
          <a:prstGeom prst="diamond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4697091" y="1111136"/>
            <a:ext cx="33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</a:rPr>
              <a:t>Find the strongest predictors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3203688" y="1203536"/>
            <a:ext cx="1368300" cy="27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Regression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5330989" y="1784813"/>
            <a:ext cx="33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</a:rPr>
              <a:t>Are there any groups of similar countries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3755450" y="1877213"/>
            <a:ext cx="14580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Cluster Analysis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5412877" y="2593304"/>
            <a:ext cx="33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</a:rPr>
              <a:t>The factor of our data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3924360" y="2670341"/>
            <a:ext cx="1368300" cy="27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Plotly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4538464" y="4074731"/>
            <a:ext cx="33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</a:rPr>
              <a:t>?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3102497" y="4150931"/>
            <a:ext cx="13683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Hidden surprise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2419672" y="1224956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3004403" y="1877220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3178363" y="2652687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2462127" y="3990604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E</a:t>
            </a:r>
            <a:endParaRPr b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2909950" y="3338655"/>
            <a:ext cx="526500" cy="526500"/>
          </a:xfrm>
          <a:prstGeom prst="diamond">
            <a:avLst/>
          </a:prstGeom>
          <a:solidFill>
            <a:schemeClr val="accent4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177939" y="3401806"/>
            <a:ext cx="33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</a:rPr>
              <a:t>Some outstanding countries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3675272" y="3463456"/>
            <a:ext cx="13683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Anomalies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3004402" y="3401804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Columns Style</a:t>
            </a:r>
            <a:endParaRPr/>
          </a:p>
        </p:txBody>
      </p:sp>
      <p:sp>
        <p:nvSpPr>
          <p:cNvPr id="1007" name="Google Shape;1007;p6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1008" name="Google Shape;1008;p66"/>
          <p:cNvSpPr/>
          <p:nvPr/>
        </p:nvSpPr>
        <p:spPr>
          <a:xfrm>
            <a:off x="761092" y="1868428"/>
            <a:ext cx="3240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66"/>
          <p:cNvSpPr/>
          <p:nvPr/>
        </p:nvSpPr>
        <p:spPr>
          <a:xfrm>
            <a:off x="5156375" y="1868428"/>
            <a:ext cx="3240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66"/>
          <p:cNvSpPr/>
          <p:nvPr/>
        </p:nvSpPr>
        <p:spPr>
          <a:xfrm>
            <a:off x="6626472" y="1453914"/>
            <a:ext cx="299807" cy="230293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66"/>
          <p:cNvSpPr/>
          <p:nvPr/>
        </p:nvSpPr>
        <p:spPr>
          <a:xfrm>
            <a:off x="2228687" y="1421157"/>
            <a:ext cx="304811" cy="263049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66"/>
          <p:cNvSpPr txBox="1"/>
          <p:nvPr/>
        </p:nvSpPr>
        <p:spPr>
          <a:xfrm>
            <a:off x="772117" y="2094984"/>
            <a:ext cx="3217951" cy="249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</p:txBody>
      </p:sp>
      <p:sp>
        <p:nvSpPr>
          <p:cNvPr id="1013" name="Google Shape;1013;p66"/>
          <p:cNvSpPr txBox="1"/>
          <p:nvPr/>
        </p:nvSpPr>
        <p:spPr>
          <a:xfrm>
            <a:off x="5167400" y="2094984"/>
            <a:ext cx="3217951" cy="249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Columns Style</a:t>
            </a:r>
            <a:endParaRPr/>
          </a:p>
        </p:txBody>
      </p:sp>
      <p:sp>
        <p:nvSpPr>
          <p:cNvPr id="1019" name="Google Shape;1019;p6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1020" name="Google Shape;1020;p67"/>
          <p:cNvSpPr/>
          <p:nvPr/>
        </p:nvSpPr>
        <p:spPr>
          <a:xfrm>
            <a:off x="467544" y="1868428"/>
            <a:ext cx="26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67"/>
          <p:cNvSpPr/>
          <p:nvPr/>
        </p:nvSpPr>
        <p:spPr>
          <a:xfrm>
            <a:off x="1629139" y="1421157"/>
            <a:ext cx="304811" cy="263049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67"/>
          <p:cNvSpPr txBox="1"/>
          <p:nvPr/>
        </p:nvSpPr>
        <p:spPr>
          <a:xfrm>
            <a:off x="473057" y="2094984"/>
            <a:ext cx="2616975" cy="249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</p:txBody>
      </p:sp>
      <p:sp>
        <p:nvSpPr>
          <p:cNvPr id="1023" name="Google Shape;1023;p67"/>
          <p:cNvSpPr/>
          <p:nvPr/>
        </p:nvSpPr>
        <p:spPr>
          <a:xfrm>
            <a:off x="3214927" y="1868428"/>
            <a:ext cx="26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67"/>
          <p:cNvSpPr txBox="1"/>
          <p:nvPr/>
        </p:nvSpPr>
        <p:spPr>
          <a:xfrm>
            <a:off x="3220440" y="2094984"/>
            <a:ext cx="2616975" cy="249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</p:txBody>
      </p:sp>
      <p:sp>
        <p:nvSpPr>
          <p:cNvPr id="1025" name="Google Shape;1025;p67"/>
          <p:cNvSpPr/>
          <p:nvPr/>
        </p:nvSpPr>
        <p:spPr>
          <a:xfrm>
            <a:off x="5962310" y="1868428"/>
            <a:ext cx="26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67"/>
          <p:cNvSpPr txBox="1"/>
          <p:nvPr/>
        </p:nvSpPr>
        <p:spPr>
          <a:xfrm>
            <a:off x="5967823" y="2094984"/>
            <a:ext cx="2616975" cy="249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 your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ime, Money and Repu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ion. </a:t>
            </a:r>
            <a:endParaRPr/>
          </a:p>
        </p:txBody>
      </p:sp>
      <p:sp>
        <p:nvSpPr>
          <p:cNvPr id="1027" name="Google Shape;1027;p67"/>
          <p:cNvSpPr/>
          <p:nvPr/>
        </p:nvSpPr>
        <p:spPr>
          <a:xfrm>
            <a:off x="7106214" y="1469031"/>
            <a:ext cx="340191" cy="261312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67"/>
          <p:cNvSpPr/>
          <p:nvPr/>
        </p:nvSpPr>
        <p:spPr>
          <a:xfrm>
            <a:off x="4399358" y="1425602"/>
            <a:ext cx="345284" cy="34816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8"/>
          <p:cNvSpPr txBox="1"/>
          <p:nvPr>
            <p:ph idx="1" type="body"/>
          </p:nvPr>
        </p:nvSpPr>
        <p:spPr>
          <a:xfrm>
            <a:off x="0" y="3363838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034" name="Google Shape;1034;p68"/>
          <p:cNvSpPr txBox="1"/>
          <p:nvPr>
            <p:ph idx="2" type="body"/>
          </p:nvPr>
        </p:nvSpPr>
        <p:spPr>
          <a:xfrm>
            <a:off x="-148" y="393990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grpSp>
        <p:nvGrpSpPr>
          <p:cNvPr id="1035" name="Google Shape;1035;p68"/>
          <p:cNvGrpSpPr/>
          <p:nvPr/>
        </p:nvGrpSpPr>
        <p:grpSpPr>
          <a:xfrm>
            <a:off x="2771800" y="987574"/>
            <a:ext cx="3637139" cy="2139878"/>
            <a:chOff x="635000" y="1382713"/>
            <a:chExt cx="7869238" cy="4572000"/>
          </a:xfrm>
        </p:grpSpPr>
        <p:sp>
          <p:nvSpPr>
            <p:cNvPr id="1036" name="Google Shape;1036;p68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8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8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8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Fully Editable Icon Sets : A</a:t>
            </a:r>
            <a:endParaRPr/>
          </a:p>
        </p:txBody>
      </p:sp>
      <p:sp>
        <p:nvSpPr>
          <p:cNvPr id="1045" name="Google Shape;1045;p69"/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losing quali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69"/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9"/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ttt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.allpp</a:t>
            </a:r>
            <a:r>
              <a:rPr lang="en-GB" sz="1000">
                <a:solidFill>
                  <a:schemeClr val="lt1"/>
                </a:solidFill>
              </a:rPr>
              <a:t>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69"/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1049" name="Google Shape;1049;p69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3249575" w="3240001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9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69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3166775" w="1346449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69"/>
          <p:cNvSpPr/>
          <p:nvPr/>
        </p:nvSpPr>
        <p:spPr>
          <a:xfrm rot="-2700000">
            <a:off x="7243003" y="2816601"/>
            <a:ext cx="154109" cy="343323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69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69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69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69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69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9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69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69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69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9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69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69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69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3252576" w="2880320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69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69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2940925" w="321074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69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9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69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69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69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69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69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69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9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2485205" w="2901316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69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69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69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3240000" w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69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69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3240000" w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9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69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69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69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69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69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9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69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69"/>
          <p:cNvSpPr/>
          <p:nvPr/>
        </p:nvSpPr>
        <p:spPr>
          <a:xfrm>
            <a:off x="7091217" y="3447251"/>
            <a:ext cx="326534" cy="388800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69"/>
          <p:cNvSpPr/>
          <p:nvPr/>
        </p:nvSpPr>
        <p:spPr>
          <a:xfrm>
            <a:off x="6493638" y="3447251"/>
            <a:ext cx="326534" cy="388800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69"/>
          <p:cNvSpPr/>
          <p:nvPr/>
        </p:nvSpPr>
        <p:spPr>
          <a:xfrm>
            <a:off x="7688796" y="3447251"/>
            <a:ext cx="326534" cy="388800"/>
          </a:xfrm>
          <a:custGeom>
            <a:rect b="b" l="l" r="r" t="t"/>
            <a:pathLst>
              <a:path extrusionOk="0" h="3240000" w="2721114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69"/>
          <p:cNvSpPr/>
          <p:nvPr/>
        </p:nvSpPr>
        <p:spPr>
          <a:xfrm>
            <a:off x="8286375" y="3447251"/>
            <a:ext cx="326534" cy="388800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Fully Editable Icon Sets : B</a:t>
            </a:r>
            <a:endParaRPr/>
          </a:p>
        </p:txBody>
      </p:sp>
      <p:sp>
        <p:nvSpPr>
          <p:cNvPr id="1099" name="Google Shape;1099;p70"/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losing quali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70"/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70"/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ttt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.allpp</a:t>
            </a:r>
            <a:r>
              <a:rPr lang="en-GB" sz="1000">
                <a:solidFill>
                  <a:schemeClr val="lt1"/>
                </a:solidFill>
              </a:rPr>
              <a:t>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70"/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1103" name="Google Shape;1103;p70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3240000" w="10404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70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0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0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0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0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0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3173121" w="2969045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0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0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2880180" w="2844151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0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0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70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937121" w="156543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70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70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70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70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70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70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0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70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70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70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70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70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3240000" w="2519554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70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70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3213524" w="2600931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70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0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3217189" w="3187187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0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2078296" w="3224845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70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3196551" w="3240076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0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2688071" w="2646489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70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3240001" w="322095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70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0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0"/>
          <p:cNvSpPr/>
          <p:nvPr/>
        </p:nvSpPr>
        <p:spPr>
          <a:xfrm>
            <a:off x="4545814" y="1274208"/>
            <a:ext cx="356471" cy="366339"/>
          </a:xfrm>
          <a:custGeom>
            <a:rect b="b" l="l" r="r" t="t"/>
            <a:pathLst>
              <a:path extrusionOk="0" h="366339" w="356471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0"/>
          <p:cNvSpPr/>
          <p:nvPr/>
        </p:nvSpPr>
        <p:spPr>
          <a:xfrm>
            <a:off x="5161285" y="1247479"/>
            <a:ext cx="373598" cy="381817"/>
          </a:xfrm>
          <a:custGeom>
            <a:rect b="b" l="l" r="r" t="t"/>
            <a:pathLst>
              <a:path extrusionOk="0" h="381817" w="373598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0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0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0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70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70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70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2598393" w="106042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70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70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70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3213546" w="267123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7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Fully Editable Icon Sets : C</a:t>
            </a:r>
            <a:endParaRPr/>
          </a:p>
        </p:txBody>
      </p:sp>
      <p:sp>
        <p:nvSpPr>
          <p:cNvPr id="1153" name="Google Shape;1153;p71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2102114" w="2103393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71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2698329" w="3240001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71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3242474" w="3203570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71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2719059" w="3213653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71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71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2425805" w="324624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71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71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3249943" w="2427821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71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3214867" w="3229769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71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3258388" w="2433593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3" name="Google Shape;1163;p71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1164" name="Google Shape;1164;p71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71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71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71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8" name="Google Shape;1168;p71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2449001" w="785322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71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71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3083879" w="3068057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1" name="Google Shape;1171;p71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7" cy="3462028"/>
          </a:xfrm>
        </p:grpSpPr>
        <p:sp>
          <p:nvSpPr>
            <p:cNvPr id="1172" name="Google Shape;1172;p71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5891405" w="5331558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71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745209" w="1170491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4" name="Google Shape;1174;p71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71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3316502" w="3745816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71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3232141" w="2273269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71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3240000" w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71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71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3199863" w="3263621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71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2730652" w="3240000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71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3211580" w="324000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71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3204001" w="3011706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71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4228323" w="1081111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71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3207971" w="2016224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71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71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71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3207983" w="2958558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71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71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71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71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71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3225610" w="3229104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71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71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2951283" w="273524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71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3228846" w="2664297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71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71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71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71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71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71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3221116" w="3189723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71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3218379" w="3306630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71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3213371" w="254853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71"/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losing quali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71"/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71"/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ttt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.allpp</a:t>
            </a:r>
            <a:r>
              <a:rPr lang="en-GB" sz="1000">
                <a:solidFill>
                  <a:schemeClr val="lt1"/>
                </a:solidFill>
              </a:rPr>
              <a:t>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71"/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2"/>
          <p:cNvSpPr txBox="1"/>
          <p:nvPr>
            <p:ph idx="1" type="body"/>
          </p:nvPr>
        </p:nvSpPr>
        <p:spPr>
          <a:xfrm>
            <a:off x="0" y="3363838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telcome!!</a:t>
            </a:r>
            <a:endParaRPr/>
          </a:p>
        </p:txBody>
      </p:sp>
      <p:sp>
        <p:nvSpPr>
          <p:cNvPr id="1213" name="Google Shape;1213;p72"/>
          <p:cNvSpPr txBox="1"/>
          <p:nvPr>
            <p:ph idx="2" type="body"/>
          </p:nvPr>
        </p:nvSpPr>
        <p:spPr>
          <a:xfrm>
            <a:off x="-148" y="393990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grpSp>
        <p:nvGrpSpPr>
          <p:cNvPr id="1214" name="Google Shape;1214;p72"/>
          <p:cNvGrpSpPr/>
          <p:nvPr/>
        </p:nvGrpSpPr>
        <p:grpSpPr>
          <a:xfrm>
            <a:off x="2627784" y="915566"/>
            <a:ext cx="3781155" cy="2224609"/>
            <a:chOff x="635000" y="1382713"/>
            <a:chExt cx="7869238" cy="4572000"/>
          </a:xfrm>
        </p:grpSpPr>
        <p:sp>
          <p:nvSpPr>
            <p:cNvPr id="1215" name="Google Shape;1215;p72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72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72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72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3"/>
          <p:cNvSpPr txBox="1"/>
          <p:nvPr>
            <p:ph idx="1" type="body"/>
          </p:nvPr>
        </p:nvSpPr>
        <p:spPr>
          <a:xfrm>
            <a:off x="0" y="19548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Our Services</a:t>
            </a:r>
            <a:endParaRPr/>
          </a:p>
        </p:txBody>
      </p:sp>
      <p:sp>
        <p:nvSpPr>
          <p:cNvPr id="1224" name="Google Shape;1224;p73"/>
          <p:cNvSpPr txBox="1"/>
          <p:nvPr>
            <p:ph idx="2" type="body"/>
          </p:nvPr>
        </p:nvSpPr>
        <p:spPr>
          <a:xfrm>
            <a:off x="0" y="771550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1225" name="Google Shape;1225;p73"/>
          <p:cNvSpPr/>
          <p:nvPr/>
        </p:nvSpPr>
        <p:spPr>
          <a:xfrm>
            <a:off x="1099714" y="1491630"/>
            <a:ext cx="1080120" cy="108012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73"/>
          <p:cNvSpPr/>
          <p:nvPr/>
        </p:nvSpPr>
        <p:spPr>
          <a:xfrm>
            <a:off x="3043929" y="1491630"/>
            <a:ext cx="1080120" cy="108012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73"/>
          <p:cNvSpPr/>
          <p:nvPr/>
        </p:nvSpPr>
        <p:spPr>
          <a:xfrm>
            <a:off x="4988146" y="1491630"/>
            <a:ext cx="1080120" cy="108012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73"/>
          <p:cNvSpPr/>
          <p:nvPr/>
        </p:nvSpPr>
        <p:spPr>
          <a:xfrm>
            <a:off x="6932362" y="1491630"/>
            <a:ext cx="1080120" cy="108012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73"/>
          <p:cNvSpPr txBox="1"/>
          <p:nvPr/>
        </p:nvSpPr>
        <p:spPr>
          <a:xfrm>
            <a:off x="1208510" y="2571750"/>
            <a:ext cx="862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73"/>
          <p:cNvSpPr txBox="1"/>
          <p:nvPr/>
        </p:nvSpPr>
        <p:spPr>
          <a:xfrm>
            <a:off x="3152725" y="2571750"/>
            <a:ext cx="862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3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73"/>
          <p:cNvSpPr txBox="1"/>
          <p:nvPr/>
        </p:nvSpPr>
        <p:spPr>
          <a:xfrm>
            <a:off x="5096942" y="2571750"/>
            <a:ext cx="862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73"/>
          <p:cNvSpPr txBox="1"/>
          <p:nvPr/>
        </p:nvSpPr>
        <p:spPr>
          <a:xfrm>
            <a:off x="7041158" y="2571750"/>
            <a:ext cx="862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3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3" name="Google Shape;1233;p73"/>
          <p:cNvGrpSpPr/>
          <p:nvPr/>
        </p:nvGrpSpPr>
        <p:grpSpPr>
          <a:xfrm>
            <a:off x="857237" y="3219785"/>
            <a:ext cx="1565073" cy="1453493"/>
            <a:chOff x="1985513" y="4307149"/>
            <a:chExt cx="2601799" cy="1453493"/>
          </a:xfrm>
        </p:grpSpPr>
        <p:sp>
          <p:nvSpPr>
            <p:cNvPr id="1234" name="Google Shape;1234;p73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73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6" name="Google Shape;1236;p73"/>
          <p:cNvGrpSpPr/>
          <p:nvPr/>
        </p:nvGrpSpPr>
        <p:grpSpPr>
          <a:xfrm>
            <a:off x="2801453" y="3219785"/>
            <a:ext cx="1565073" cy="1453493"/>
            <a:chOff x="1985513" y="4307149"/>
            <a:chExt cx="2601799" cy="1453493"/>
          </a:xfrm>
        </p:grpSpPr>
        <p:sp>
          <p:nvSpPr>
            <p:cNvPr id="1237" name="Google Shape;1237;p73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73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9" name="Google Shape;1239;p73"/>
          <p:cNvGrpSpPr/>
          <p:nvPr/>
        </p:nvGrpSpPr>
        <p:grpSpPr>
          <a:xfrm>
            <a:off x="4745669" y="3219785"/>
            <a:ext cx="1565073" cy="1453493"/>
            <a:chOff x="1985513" y="4307149"/>
            <a:chExt cx="2601799" cy="1453493"/>
          </a:xfrm>
        </p:grpSpPr>
        <p:sp>
          <p:nvSpPr>
            <p:cNvPr id="1240" name="Google Shape;1240;p73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73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2" name="Google Shape;1242;p73"/>
          <p:cNvGrpSpPr/>
          <p:nvPr/>
        </p:nvGrpSpPr>
        <p:grpSpPr>
          <a:xfrm>
            <a:off x="6689885" y="3219785"/>
            <a:ext cx="1565073" cy="1453493"/>
            <a:chOff x="1985513" y="4307149"/>
            <a:chExt cx="2601799" cy="1453493"/>
          </a:xfrm>
        </p:grpSpPr>
        <p:sp>
          <p:nvSpPr>
            <p:cNvPr id="1243" name="Google Shape;1243;p73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73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5" name="Google Shape;1245;p73"/>
          <p:cNvSpPr/>
          <p:nvPr/>
        </p:nvSpPr>
        <p:spPr>
          <a:xfrm>
            <a:off x="7295491" y="1882637"/>
            <a:ext cx="353860" cy="331243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73"/>
          <p:cNvSpPr/>
          <p:nvPr/>
        </p:nvSpPr>
        <p:spPr>
          <a:xfrm>
            <a:off x="1481334" y="1890450"/>
            <a:ext cx="317040" cy="316114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73"/>
          <p:cNvSpPr/>
          <p:nvPr/>
        </p:nvSpPr>
        <p:spPr>
          <a:xfrm>
            <a:off x="3395992" y="1875404"/>
            <a:ext cx="375994" cy="375994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73"/>
          <p:cNvSpPr/>
          <p:nvPr/>
        </p:nvSpPr>
        <p:spPr>
          <a:xfrm>
            <a:off x="5319835" y="1831773"/>
            <a:ext cx="416901" cy="42038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7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Our team Layout</a:t>
            </a:r>
            <a:endParaRPr/>
          </a:p>
        </p:txBody>
      </p:sp>
      <p:sp>
        <p:nvSpPr>
          <p:cNvPr id="1254" name="Google Shape;1254;p7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grpSp>
        <p:nvGrpSpPr>
          <p:cNvPr id="1255" name="Google Shape;1255;p74"/>
          <p:cNvGrpSpPr/>
          <p:nvPr/>
        </p:nvGrpSpPr>
        <p:grpSpPr>
          <a:xfrm>
            <a:off x="2411760" y="2611505"/>
            <a:ext cx="1728192" cy="464301"/>
            <a:chOff x="2339752" y="1426937"/>
            <a:chExt cx="1728192" cy="464301"/>
          </a:xfrm>
        </p:grpSpPr>
        <p:sp>
          <p:nvSpPr>
            <p:cNvPr id="1256" name="Google Shape;1256;p74"/>
            <p:cNvSpPr txBox="1"/>
            <p:nvPr/>
          </p:nvSpPr>
          <p:spPr>
            <a:xfrm>
              <a:off x="2339752" y="1426937"/>
              <a:ext cx="1728192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1257" name="Google Shape;1257;p74"/>
            <p:cNvSpPr txBox="1"/>
            <p:nvPr/>
          </p:nvSpPr>
          <p:spPr>
            <a:xfrm>
              <a:off x="2339752" y="1641658"/>
              <a:ext cx="1728192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</p:grpSp>
      <p:sp>
        <p:nvSpPr>
          <p:cNvPr id="1258" name="Google Shape;1258;p74"/>
          <p:cNvSpPr txBox="1"/>
          <p:nvPr/>
        </p:nvSpPr>
        <p:spPr>
          <a:xfrm>
            <a:off x="2411760" y="3048200"/>
            <a:ext cx="31683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</a:t>
            </a:r>
            <a:endParaRPr/>
          </a:p>
        </p:txBody>
      </p:sp>
      <p:sp>
        <p:nvSpPr>
          <p:cNvPr id="1259" name="Google Shape;1259;p74"/>
          <p:cNvSpPr txBox="1"/>
          <p:nvPr/>
        </p:nvSpPr>
        <p:spPr>
          <a:xfrm>
            <a:off x="5724128" y="2580593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74"/>
          <p:cNvSpPr txBox="1"/>
          <p:nvPr/>
        </p:nvSpPr>
        <p:spPr>
          <a:xfrm>
            <a:off x="5724128" y="2900620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74"/>
          <p:cNvSpPr txBox="1"/>
          <p:nvPr/>
        </p:nvSpPr>
        <p:spPr>
          <a:xfrm>
            <a:off x="5724128" y="3220647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2" name="Google Shape;1262;p74"/>
          <p:cNvGrpSpPr/>
          <p:nvPr/>
        </p:nvGrpSpPr>
        <p:grpSpPr>
          <a:xfrm>
            <a:off x="2411760" y="3794545"/>
            <a:ext cx="1728192" cy="464301"/>
            <a:chOff x="2339752" y="1426937"/>
            <a:chExt cx="1728192" cy="464301"/>
          </a:xfrm>
        </p:grpSpPr>
        <p:sp>
          <p:nvSpPr>
            <p:cNvPr id="1263" name="Google Shape;1263;p74"/>
            <p:cNvSpPr txBox="1"/>
            <p:nvPr/>
          </p:nvSpPr>
          <p:spPr>
            <a:xfrm>
              <a:off x="2339752" y="1426937"/>
              <a:ext cx="1728192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1264" name="Google Shape;1264;p74"/>
            <p:cNvSpPr txBox="1"/>
            <p:nvPr/>
          </p:nvSpPr>
          <p:spPr>
            <a:xfrm>
              <a:off x="2339752" y="1641658"/>
              <a:ext cx="1728192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</p:grpSp>
      <p:sp>
        <p:nvSpPr>
          <p:cNvPr id="1265" name="Google Shape;1265;p74"/>
          <p:cNvSpPr txBox="1"/>
          <p:nvPr/>
        </p:nvSpPr>
        <p:spPr>
          <a:xfrm>
            <a:off x="2411760" y="4231240"/>
            <a:ext cx="31683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</a:t>
            </a:r>
            <a:endParaRPr/>
          </a:p>
        </p:txBody>
      </p:sp>
      <p:sp>
        <p:nvSpPr>
          <p:cNvPr id="1266" name="Google Shape;1266;p74"/>
          <p:cNvSpPr txBox="1"/>
          <p:nvPr/>
        </p:nvSpPr>
        <p:spPr>
          <a:xfrm>
            <a:off x="5724128" y="3763633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74"/>
          <p:cNvSpPr txBox="1"/>
          <p:nvPr/>
        </p:nvSpPr>
        <p:spPr>
          <a:xfrm>
            <a:off x="5724128" y="4083660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74"/>
          <p:cNvSpPr txBox="1"/>
          <p:nvPr/>
        </p:nvSpPr>
        <p:spPr>
          <a:xfrm>
            <a:off x="5724128" y="4403687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9" name="Google Shape;1269;p74"/>
          <p:cNvGrpSpPr/>
          <p:nvPr/>
        </p:nvGrpSpPr>
        <p:grpSpPr>
          <a:xfrm>
            <a:off x="2411760" y="1418281"/>
            <a:ext cx="1728192" cy="464301"/>
            <a:chOff x="2339752" y="1426937"/>
            <a:chExt cx="1728192" cy="464301"/>
          </a:xfrm>
        </p:grpSpPr>
        <p:sp>
          <p:nvSpPr>
            <p:cNvPr id="1270" name="Google Shape;1270;p74"/>
            <p:cNvSpPr txBox="1"/>
            <p:nvPr/>
          </p:nvSpPr>
          <p:spPr>
            <a:xfrm>
              <a:off x="2339752" y="1426937"/>
              <a:ext cx="1728192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GB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1271" name="Google Shape;1271;p74"/>
            <p:cNvSpPr txBox="1"/>
            <p:nvPr/>
          </p:nvSpPr>
          <p:spPr>
            <a:xfrm>
              <a:off x="2339752" y="1641658"/>
              <a:ext cx="1728192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</p:grpSp>
      <p:sp>
        <p:nvSpPr>
          <p:cNvPr id="1272" name="Google Shape;1272;p74"/>
          <p:cNvSpPr txBox="1"/>
          <p:nvPr/>
        </p:nvSpPr>
        <p:spPr>
          <a:xfrm>
            <a:off x="2411760" y="1854976"/>
            <a:ext cx="31683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modern Po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erPoin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ion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beau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ifully designed.</a:t>
            </a:r>
            <a:endParaRPr/>
          </a:p>
        </p:txBody>
      </p:sp>
      <p:sp>
        <p:nvSpPr>
          <p:cNvPr id="1273" name="Google Shape;1273;p74"/>
          <p:cNvSpPr txBox="1"/>
          <p:nvPr/>
        </p:nvSpPr>
        <p:spPr>
          <a:xfrm>
            <a:off x="5724128" y="1387369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74"/>
          <p:cNvSpPr txBox="1"/>
          <p:nvPr/>
        </p:nvSpPr>
        <p:spPr>
          <a:xfrm>
            <a:off x="5724128" y="1707396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74"/>
          <p:cNvSpPr txBox="1"/>
          <p:nvPr/>
        </p:nvSpPr>
        <p:spPr>
          <a:xfrm>
            <a:off x="5724128" y="2027423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change colors, pho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and 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GB" sz="1200">
                <a:solidFill>
                  <a:srgbClr val="3F3F3F"/>
                </a:solidFill>
              </a:rPr>
              <a:t>t</a:t>
            </a: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74"/>
          <p:cNvSpPr/>
          <p:nvPr>
            <p:ph idx="3" type="pic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74"/>
          <p:cNvSpPr/>
          <p:nvPr>
            <p:ph idx="4" type="pic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74"/>
          <p:cNvSpPr/>
          <p:nvPr>
            <p:ph idx="5" type="pic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7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timeline Style</a:t>
            </a:r>
            <a:endParaRPr/>
          </a:p>
        </p:txBody>
      </p:sp>
      <p:sp>
        <p:nvSpPr>
          <p:cNvPr id="1284" name="Google Shape;1284;p7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/>
              <a:t>Insert the title of your subtitle Here</a:t>
            </a:r>
            <a:endParaRPr/>
          </a:p>
        </p:txBody>
      </p:sp>
      <p:sp>
        <p:nvSpPr>
          <p:cNvPr id="1285" name="Google Shape;1285;p75"/>
          <p:cNvSpPr/>
          <p:nvPr/>
        </p:nvSpPr>
        <p:spPr>
          <a:xfrm>
            <a:off x="0" y="2306365"/>
            <a:ext cx="9144000" cy="36000"/>
          </a:xfrm>
          <a:prstGeom prst="rect">
            <a:avLst/>
          </a:prstGeom>
          <a:solidFill>
            <a:srgbClr val="6499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75"/>
          <p:cNvSpPr/>
          <p:nvPr/>
        </p:nvSpPr>
        <p:spPr>
          <a:xfrm>
            <a:off x="5972497" y="2106333"/>
            <a:ext cx="436064" cy="436064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75"/>
          <p:cNvSpPr/>
          <p:nvPr/>
        </p:nvSpPr>
        <p:spPr>
          <a:xfrm>
            <a:off x="1168563" y="2157989"/>
            <a:ext cx="332753" cy="332753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75"/>
          <p:cNvSpPr/>
          <p:nvPr/>
        </p:nvSpPr>
        <p:spPr>
          <a:xfrm>
            <a:off x="2787093" y="2157989"/>
            <a:ext cx="332753" cy="332753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75"/>
          <p:cNvSpPr/>
          <p:nvPr/>
        </p:nvSpPr>
        <p:spPr>
          <a:xfrm>
            <a:off x="4405623" y="2157989"/>
            <a:ext cx="332753" cy="332753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75"/>
          <p:cNvSpPr/>
          <p:nvPr/>
        </p:nvSpPr>
        <p:spPr>
          <a:xfrm>
            <a:off x="7642682" y="2157989"/>
            <a:ext cx="332753" cy="332753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75"/>
          <p:cNvSpPr txBox="1"/>
          <p:nvPr/>
        </p:nvSpPr>
        <p:spPr>
          <a:xfrm>
            <a:off x="1002158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75"/>
          <p:cNvSpPr txBox="1"/>
          <p:nvPr/>
        </p:nvSpPr>
        <p:spPr>
          <a:xfrm>
            <a:off x="2620688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75"/>
          <p:cNvSpPr txBox="1"/>
          <p:nvPr/>
        </p:nvSpPr>
        <p:spPr>
          <a:xfrm>
            <a:off x="4239218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75"/>
          <p:cNvSpPr txBox="1"/>
          <p:nvPr/>
        </p:nvSpPr>
        <p:spPr>
          <a:xfrm>
            <a:off x="5857748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75"/>
          <p:cNvSpPr txBox="1"/>
          <p:nvPr/>
        </p:nvSpPr>
        <p:spPr>
          <a:xfrm>
            <a:off x="7476277" y="1635646"/>
            <a:ext cx="665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6" name="Google Shape;1296;p75"/>
          <p:cNvGrpSpPr/>
          <p:nvPr/>
        </p:nvGrpSpPr>
        <p:grpSpPr>
          <a:xfrm>
            <a:off x="552403" y="2739079"/>
            <a:ext cx="1565073" cy="1453493"/>
            <a:chOff x="1985513" y="4307149"/>
            <a:chExt cx="2601799" cy="1453493"/>
          </a:xfrm>
        </p:grpSpPr>
        <p:sp>
          <p:nvSpPr>
            <p:cNvPr id="1297" name="Google Shape;1297;p75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5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9" name="Google Shape;1299;p75"/>
          <p:cNvGrpSpPr/>
          <p:nvPr/>
        </p:nvGrpSpPr>
        <p:grpSpPr>
          <a:xfrm>
            <a:off x="2170933" y="2739079"/>
            <a:ext cx="1565073" cy="1453493"/>
            <a:chOff x="1985513" y="4307149"/>
            <a:chExt cx="2601799" cy="1453493"/>
          </a:xfrm>
        </p:grpSpPr>
        <p:sp>
          <p:nvSpPr>
            <p:cNvPr id="1300" name="Google Shape;1300;p75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75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75"/>
          <p:cNvGrpSpPr/>
          <p:nvPr/>
        </p:nvGrpSpPr>
        <p:grpSpPr>
          <a:xfrm>
            <a:off x="5407993" y="2739079"/>
            <a:ext cx="1565073" cy="1453493"/>
            <a:chOff x="1985513" y="4307149"/>
            <a:chExt cx="2601799" cy="1453493"/>
          </a:xfrm>
        </p:grpSpPr>
        <p:sp>
          <p:nvSpPr>
            <p:cNvPr id="1303" name="Google Shape;1303;p75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5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75"/>
          <p:cNvGrpSpPr/>
          <p:nvPr/>
        </p:nvGrpSpPr>
        <p:grpSpPr>
          <a:xfrm>
            <a:off x="3789463" y="2739079"/>
            <a:ext cx="1565073" cy="1453493"/>
            <a:chOff x="1985513" y="4307149"/>
            <a:chExt cx="2601799" cy="1453493"/>
          </a:xfrm>
        </p:grpSpPr>
        <p:sp>
          <p:nvSpPr>
            <p:cNvPr id="1306" name="Google Shape;1306;p75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5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75"/>
          <p:cNvGrpSpPr/>
          <p:nvPr/>
        </p:nvGrpSpPr>
        <p:grpSpPr>
          <a:xfrm>
            <a:off x="7026522" y="2739079"/>
            <a:ext cx="1565073" cy="1453493"/>
            <a:chOff x="1985513" y="4307149"/>
            <a:chExt cx="2601799" cy="1453493"/>
          </a:xfrm>
        </p:grpSpPr>
        <p:sp>
          <p:nvSpPr>
            <p:cNvPr id="1309" name="Google Shape;1309;p75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 your Presen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GB" sz="1200">
                  <a:solidFill>
                    <a:srgbClr val="3F3F3F"/>
                  </a:solidFill>
                </a:rPr>
                <a:t>t</a:t>
              </a:r>
              <a:r>
                <a:rPr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5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</a:t>
              </a:r>
              <a:r>
                <a:rPr b="1" lang="en-GB" sz="1200">
                  <a:solidFill>
                    <a:srgbClr val="3F3F3F"/>
                  </a:solidFill>
                </a:rPr>
                <a:t>t</a:t>
              </a:r>
              <a:r>
                <a:rPr b="1" lang="en-GB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3951852" y="2240954"/>
            <a:ext cx="4881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The Regression</a:t>
            </a:r>
            <a:endParaRPr/>
          </a:p>
        </p:txBody>
      </p:sp>
      <p:grpSp>
        <p:nvGrpSpPr>
          <p:cNvPr id="267" name="Google Shape;267;p31"/>
          <p:cNvGrpSpPr/>
          <p:nvPr/>
        </p:nvGrpSpPr>
        <p:grpSpPr>
          <a:xfrm>
            <a:off x="611560" y="1768903"/>
            <a:ext cx="2924414" cy="1720553"/>
            <a:chOff x="635000" y="1382713"/>
            <a:chExt cx="7869238" cy="4572000"/>
          </a:xfrm>
        </p:grpSpPr>
        <p:sp>
          <p:nvSpPr>
            <p:cNvPr id="268" name="Google Shape;268;p31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31"/>
          <p:cNvSpPr/>
          <p:nvPr/>
        </p:nvSpPr>
        <p:spPr>
          <a:xfrm flipH="1" rot="-1106097">
            <a:off x="2847179" y="2764749"/>
            <a:ext cx="66408" cy="654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7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Fully Editable Icon Sets : A</a:t>
            </a:r>
            <a:endParaRPr/>
          </a:p>
        </p:txBody>
      </p:sp>
      <p:sp>
        <p:nvSpPr>
          <p:cNvPr id="1316" name="Google Shape;1316;p76"/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losing quali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76"/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76"/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ttt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.allpp</a:t>
            </a:r>
            <a:r>
              <a:rPr lang="en-GB" sz="1000">
                <a:solidFill>
                  <a:schemeClr val="lt1"/>
                </a:solidFill>
              </a:rPr>
              <a:t>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76"/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1320" name="Google Shape;1320;p76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3249575" w="3240001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6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6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3166775" w="1346449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76"/>
          <p:cNvSpPr/>
          <p:nvPr/>
        </p:nvSpPr>
        <p:spPr>
          <a:xfrm rot="-2700000">
            <a:off x="7243003" y="2816601"/>
            <a:ext cx="154109" cy="343323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76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76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76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76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76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76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76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76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76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76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76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76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76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3252576" w="2880320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76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76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2940925" w="321074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76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76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76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76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76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76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76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76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76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2485205" w="2901316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76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76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76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3240000" w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76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76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3240000" w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76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76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76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76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76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76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76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76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76"/>
          <p:cNvSpPr/>
          <p:nvPr/>
        </p:nvSpPr>
        <p:spPr>
          <a:xfrm>
            <a:off x="7091217" y="3447251"/>
            <a:ext cx="326534" cy="388800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76"/>
          <p:cNvSpPr/>
          <p:nvPr/>
        </p:nvSpPr>
        <p:spPr>
          <a:xfrm>
            <a:off x="6493638" y="3447251"/>
            <a:ext cx="326534" cy="388800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76"/>
          <p:cNvSpPr/>
          <p:nvPr/>
        </p:nvSpPr>
        <p:spPr>
          <a:xfrm>
            <a:off x="7688796" y="3447251"/>
            <a:ext cx="326534" cy="388800"/>
          </a:xfrm>
          <a:custGeom>
            <a:rect b="b" l="l" r="r" t="t"/>
            <a:pathLst>
              <a:path extrusionOk="0" h="3240000" w="2721114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76"/>
          <p:cNvSpPr/>
          <p:nvPr/>
        </p:nvSpPr>
        <p:spPr>
          <a:xfrm>
            <a:off x="8286375" y="3447251"/>
            <a:ext cx="326534" cy="388800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7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Fully Editable Icon Sets : B</a:t>
            </a:r>
            <a:endParaRPr/>
          </a:p>
        </p:txBody>
      </p:sp>
      <p:sp>
        <p:nvSpPr>
          <p:cNvPr id="1370" name="Google Shape;1370;p77"/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losing quali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77"/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77"/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ttt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.allpp</a:t>
            </a:r>
            <a:r>
              <a:rPr lang="en-GB" sz="1000">
                <a:solidFill>
                  <a:schemeClr val="lt1"/>
                </a:solidFill>
              </a:rPr>
              <a:t>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77"/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1374" name="Google Shape;1374;p77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3240000" w="10404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77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77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77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77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77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77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3173121" w="2969045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77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77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2880180" w="2844151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77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77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77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937121" w="156543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77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77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77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77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77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77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77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77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77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77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77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77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3240000" w="2519554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7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77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3213524" w="2600931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77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77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3217189" w="3187187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77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2078296" w="3224845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77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3196551" w="3240076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77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2688071" w="2646489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77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3240001" w="322095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77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77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77"/>
          <p:cNvSpPr/>
          <p:nvPr/>
        </p:nvSpPr>
        <p:spPr>
          <a:xfrm>
            <a:off x="4545814" y="1274208"/>
            <a:ext cx="356471" cy="366339"/>
          </a:xfrm>
          <a:custGeom>
            <a:rect b="b" l="l" r="r" t="t"/>
            <a:pathLst>
              <a:path extrusionOk="0" h="366339" w="356471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77"/>
          <p:cNvSpPr/>
          <p:nvPr/>
        </p:nvSpPr>
        <p:spPr>
          <a:xfrm>
            <a:off x="5161285" y="1247479"/>
            <a:ext cx="373598" cy="381817"/>
          </a:xfrm>
          <a:custGeom>
            <a:rect b="b" l="l" r="r" t="t"/>
            <a:pathLst>
              <a:path extrusionOk="0" h="381817" w="373598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77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77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77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77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77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77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2598393" w="106042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77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77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77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3213546" w="267123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7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Fully Editable Icon Sets : C</a:t>
            </a:r>
            <a:endParaRPr/>
          </a:p>
        </p:txBody>
      </p:sp>
      <p:sp>
        <p:nvSpPr>
          <p:cNvPr id="1424" name="Google Shape;1424;p78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2102114" w="2103393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78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2698329" w="3240001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78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3242474" w="3203570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78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2719059" w="3213653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78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78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2425805" w="324624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78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78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3249943" w="2427821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78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3214867" w="3229769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78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3258388" w="2433593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4" name="Google Shape;1434;p78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1435" name="Google Shape;1435;p78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8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8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8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9" name="Google Shape;1439;p78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2449001" w="785322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78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78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3083879" w="3068057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2" name="Google Shape;1442;p78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7" cy="3462028"/>
          </a:xfrm>
        </p:grpSpPr>
        <p:sp>
          <p:nvSpPr>
            <p:cNvPr id="1443" name="Google Shape;1443;p78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5891405" w="5331558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78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745209" w="1170491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5" name="Google Shape;1445;p78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78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3316502" w="3745816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78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3232141" w="2273269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78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3240000" w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78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78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3199863" w="3263621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78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2730652" w="3240000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78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3211580" w="324000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78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3204001" w="3011706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78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4228323" w="1081111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78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3207971" w="2016224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78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78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78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3207983" w="2958558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78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78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78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78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78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3225610" w="3229104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78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78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2951283" w="273524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78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3228846" w="2664297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78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78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78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78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78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78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3221116" w="3189723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78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3218379" w="3306630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78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3213371" w="254853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78"/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losing quali</a:t>
            </a:r>
            <a:r>
              <a:rPr b="1" lang="en-GB" sz="1200">
                <a:solidFill>
                  <a:schemeClr val="lt1"/>
                </a:solidFill>
              </a:rPr>
              <a:t>t</a:t>
            </a: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78"/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78"/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ttt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.allpp</a:t>
            </a:r>
            <a:r>
              <a:rPr lang="en-GB" sz="1000">
                <a:solidFill>
                  <a:schemeClr val="lt1"/>
                </a:solidFill>
              </a:rPr>
              <a:t>t</a:t>
            </a:r>
            <a:r>
              <a:rPr lang="en-GB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78"/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EMPLA</a:t>
            </a:r>
            <a:r>
              <a:rPr b="1" lang="en-GB" sz="2400">
                <a:solidFill>
                  <a:schemeClr val="lt1"/>
                </a:solidFill>
              </a:rPr>
              <a:t>t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0" y="347886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GB"/>
              <a:t>Regressors &amp; their R-Square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1099714" y="1491630"/>
            <a:ext cx="1080120" cy="108012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3043929" y="1491630"/>
            <a:ext cx="1080120" cy="108012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4988146" y="1491630"/>
            <a:ext cx="1080120" cy="108012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1208510" y="2571750"/>
            <a:ext cx="862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3152725" y="2571750"/>
            <a:ext cx="862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3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6932362" y="1491630"/>
            <a:ext cx="1080000" cy="10800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5096942" y="2571750"/>
            <a:ext cx="862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32"/>
          <p:cNvGrpSpPr/>
          <p:nvPr/>
        </p:nvGrpSpPr>
        <p:grpSpPr>
          <a:xfrm>
            <a:off x="857237" y="3219785"/>
            <a:ext cx="1565073" cy="1453464"/>
            <a:chOff x="1985513" y="4307149"/>
            <a:chExt cx="2601799" cy="1453464"/>
          </a:xfrm>
        </p:grpSpPr>
        <p:sp>
          <p:nvSpPr>
            <p:cNvPr id="286" name="Google Shape;286;p32"/>
            <p:cNvSpPr txBox="1"/>
            <p:nvPr/>
          </p:nvSpPr>
          <p:spPr>
            <a:xfrm>
              <a:off x="2004346" y="4560313"/>
              <a:ext cx="25644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0.805848</a:t>
              </a:r>
              <a:endParaRPr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0.841391</a:t>
              </a:r>
              <a:endParaRPr i="1"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32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</a:rPr>
                <a:t>Random Forest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2"/>
          <p:cNvGrpSpPr/>
          <p:nvPr/>
        </p:nvGrpSpPr>
        <p:grpSpPr>
          <a:xfrm>
            <a:off x="2801384" y="3219785"/>
            <a:ext cx="1564982" cy="1453493"/>
            <a:chOff x="1985513" y="4307149"/>
            <a:chExt cx="2601799" cy="1453493"/>
          </a:xfrm>
        </p:grpSpPr>
        <p:sp>
          <p:nvSpPr>
            <p:cNvPr id="289" name="Google Shape;289;p32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0.809340</a:t>
              </a:r>
              <a:endParaRPr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0.815297</a:t>
              </a:r>
              <a:endParaRPr i="1" sz="2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32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</a:rPr>
                <a:t>XGBoost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2"/>
          <p:cNvSpPr txBox="1"/>
          <p:nvPr/>
        </p:nvSpPr>
        <p:spPr>
          <a:xfrm>
            <a:off x="7041158" y="2571750"/>
            <a:ext cx="86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3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32"/>
          <p:cNvGrpSpPr/>
          <p:nvPr/>
        </p:nvGrpSpPr>
        <p:grpSpPr>
          <a:xfrm>
            <a:off x="4745669" y="3219785"/>
            <a:ext cx="1565073" cy="1453493"/>
            <a:chOff x="1985513" y="4307149"/>
            <a:chExt cx="2601799" cy="1453493"/>
          </a:xfrm>
        </p:grpSpPr>
        <p:sp>
          <p:nvSpPr>
            <p:cNvPr id="293" name="Google Shape;293;p32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0.783250</a:t>
              </a:r>
              <a:endParaRPr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2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</a:rPr>
                <a:t>Neural Network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2"/>
          <p:cNvSpPr/>
          <p:nvPr/>
        </p:nvSpPr>
        <p:spPr>
          <a:xfrm>
            <a:off x="3395992" y="1875404"/>
            <a:ext cx="375994" cy="375994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5319835" y="1831773"/>
            <a:ext cx="416901" cy="42038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32"/>
          <p:cNvGrpSpPr/>
          <p:nvPr/>
        </p:nvGrpSpPr>
        <p:grpSpPr>
          <a:xfrm>
            <a:off x="6689816" y="3219785"/>
            <a:ext cx="1565043" cy="1453464"/>
            <a:chOff x="1985513" y="4307149"/>
            <a:chExt cx="2601900" cy="1453464"/>
          </a:xfrm>
        </p:grpSpPr>
        <p:sp>
          <p:nvSpPr>
            <p:cNvPr id="298" name="Google Shape;298;p32"/>
            <p:cNvSpPr txBox="1"/>
            <p:nvPr/>
          </p:nvSpPr>
          <p:spPr>
            <a:xfrm>
              <a:off x="2004346" y="4560313"/>
              <a:ext cx="25644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0.770865</a:t>
              </a:r>
              <a:endParaRPr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2"/>
            <p:cNvSpPr txBox="1"/>
            <p:nvPr/>
          </p:nvSpPr>
          <p:spPr>
            <a:xfrm>
              <a:off x="1985513" y="4307149"/>
              <a:ext cx="2601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</a:rPr>
                <a:t>Linear Regression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32"/>
          <p:cNvSpPr/>
          <p:nvPr/>
        </p:nvSpPr>
        <p:spPr>
          <a:xfrm>
            <a:off x="1477515" y="1838189"/>
            <a:ext cx="324278" cy="386988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7310420" y="1869689"/>
            <a:ext cx="324000" cy="324000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0" y="195486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2403500" y="1593100"/>
            <a:ext cx="51588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AutoNum type="arabicPeriod"/>
            </a:pPr>
            <a:r>
              <a:rPr lang="en-GB" sz="2400">
                <a:solidFill>
                  <a:srgbClr val="21212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Health life expectancy at birth </a:t>
            </a:r>
            <a:endParaRPr sz="2400">
              <a:solidFill>
                <a:srgbClr val="21212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Quattrocento Sans"/>
              <a:buAutoNum type="arabicPeriod"/>
            </a:pPr>
            <a:r>
              <a:rPr lang="en-GB" sz="2400">
                <a:solidFill>
                  <a:srgbClr val="21212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 GDP per capita</a:t>
            </a:r>
            <a:endParaRPr sz="2400">
              <a:solidFill>
                <a:srgbClr val="21212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Quattrocento Sans"/>
              <a:buAutoNum type="arabicPeriod"/>
            </a:pPr>
            <a:r>
              <a:rPr lang="en-GB" sz="2400">
                <a:solidFill>
                  <a:srgbClr val="21212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Social Support</a:t>
            </a:r>
            <a:endParaRPr sz="2400">
              <a:solidFill>
                <a:srgbClr val="21212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1969994" y="1593111"/>
            <a:ext cx="281105" cy="534600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4263027" y="2155604"/>
            <a:ext cx="4881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Cluster Analysis</a:t>
            </a:r>
            <a:endParaRPr/>
          </a:p>
        </p:txBody>
      </p:sp>
      <p:grpSp>
        <p:nvGrpSpPr>
          <p:cNvPr id="314" name="Google Shape;314;p34"/>
          <p:cNvGrpSpPr/>
          <p:nvPr/>
        </p:nvGrpSpPr>
        <p:grpSpPr>
          <a:xfrm>
            <a:off x="611543" y="1768870"/>
            <a:ext cx="2924209" cy="1720443"/>
            <a:chOff x="635000" y="1382713"/>
            <a:chExt cx="7869238" cy="4572000"/>
          </a:xfrm>
        </p:grpSpPr>
        <p:sp>
          <p:nvSpPr>
            <p:cNvPr id="315" name="Google Shape;315;p34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672" w="4711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2423" w="4849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2211" w="4352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976" w="2868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4"/>
          <p:cNvSpPr txBox="1"/>
          <p:nvPr/>
        </p:nvSpPr>
        <p:spPr>
          <a:xfrm>
            <a:off x="2796975" y="2610450"/>
            <a:ext cx="2310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0" y="347886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GB" sz="3000"/>
              <a:t>Clustering Method Used</a:t>
            </a:r>
            <a:endParaRPr b="1" sz="3000"/>
          </a:p>
        </p:txBody>
      </p:sp>
      <p:sp>
        <p:nvSpPr>
          <p:cNvPr id="325" name="Google Shape;325;p35"/>
          <p:cNvSpPr/>
          <p:nvPr/>
        </p:nvSpPr>
        <p:spPr>
          <a:xfrm>
            <a:off x="1156151" y="1944505"/>
            <a:ext cx="1080000" cy="10800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3943304" y="1944505"/>
            <a:ext cx="1080000" cy="10800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7067496" y="1944505"/>
            <a:ext cx="1080000" cy="10800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641866" y="941825"/>
            <a:ext cx="2299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</a:rPr>
              <a:t>Step </a:t>
            </a:r>
            <a:r>
              <a:rPr b="1" lang="en-GB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4967100" y="941825"/>
            <a:ext cx="218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3"/>
                </a:solidFill>
              </a:rPr>
              <a:t>Step </a:t>
            </a: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3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352200" y="3442050"/>
            <a:ext cx="27849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3F3F3F"/>
                </a:solidFill>
              </a:rPr>
              <a:t>DBScan</a:t>
            </a:r>
            <a:endParaRPr b="1" sz="1800" u="sng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</a:rPr>
              <a:t>To </a:t>
            </a:r>
            <a:r>
              <a:rPr b="1" lang="en-GB" sz="1800">
                <a:solidFill>
                  <a:srgbClr val="3F3F3F"/>
                </a:solidFill>
                <a:highlight>
                  <a:srgbClr val="FFFF00"/>
                </a:highlight>
              </a:rPr>
              <a:t>roughly</a:t>
            </a:r>
            <a:r>
              <a:rPr b="1" lang="en-GB" sz="1800">
                <a:solidFill>
                  <a:srgbClr val="3F3F3F"/>
                </a:solidFill>
              </a:rPr>
              <a:t> estimate the number of clusters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6686516" y="4058295"/>
            <a:ext cx="1542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3729900" y="3646972"/>
            <a:ext cx="15651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3F3F3F"/>
                </a:solidFill>
              </a:rPr>
              <a:t>K-Means++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6504250" y="3289650"/>
            <a:ext cx="21867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3F3F3F"/>
                </a:solidFill>
              </a:rPr>
              <a:t>Gaussian Mixture Model (GMM)</a:t>
            </a:r>
            <a:endParaRPr b="1" sz="1800" u="sng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3351125" y="4111150"/>
            <a:ext cx="5337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-"/>
            </a:pPr>
            <a:r>
              <a:rPr b="1" lang="en-GB" sz="1800">
                <a:solidFill>
                  <a:srgbClr val="3F3F3F"/>
                </a:solidFill>
              </a:rPr>
              <a:t>To visualise the difference of the features of each cluster</a:t>
            </a:r>
            <a:endParaRPr b="1" sz="1800">
              <a:solidFill>
                <a:srgbClr val="3F3F3F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-"/>
            </a:pPr>
            <a:r>
              <a:rPr b="1" lang="en-GB" sz="1800">
                <a:solidFill>
                  <a:srgbClr val="3F3F3F"/>
                </a:solidFill>
              </a:rPr>
              <a:t>To interpret if each feature affects the </a:t>
            </a:r>
            <a:endParaRPr b="1" sz="18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highlight>
                  <a:srgbClr val="FFFF00"/>
                </a:highlight>
              </a:rPr>
              <a:t>life ladder</a:t>
            </a:r>
            <a:r>
              <a:rPr b="1" lang="en-GB" sz="1800">
                <a:solidFill>
                  <a:srgbClr val="3F3F3F"/>
                </a:solidFill>
              </a:rPr>
              <a:t> of that particular cluster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1520879" y="2308490"/>
            <a:ext cx="350551" cy="352006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7457630" y="2269484"/>
            <a:ext cx="299733" cy="363245"/>
          </a:xfrm>
          <a:custGeom>
            <a:rect b="b" l="l" r="r" t="t"/>
            <a:pathLst>
              <a:path extrusionOk="0" h="3228846" w="2664297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4305097" y="2306297"/>
            <a:ext cx="356400" cy="356400"/>
          </a:xfrm>
          <a:custGeom>
            <a:rect b="b" l="l" r="r" t="t"/>
            <a:pathLst>
              <a:path extrusionOk="0" h="3240000" w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49941"/>
      </a:accent1>
      <a:accent2>
        <a:srgbClr val="A4D144"/>
      </a:accent2>
      <a:accent3>
        <a:srgbClr val="649941"/>
      </a:accent3>
      <a:accent4>
        <a:srgbClr val="A4D144"/>
      </a:accent4>
      <a:accent5>
        <a:srgbClr val="649941"/>
      </a:accent5>
      <a:accent6>
        <a:srgbClr val="A4D144"/>
      </a:accent6>
      <a:hlink>
        <a:srgbClr val="76923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3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49941"/>
      </a:accent1>
      <a:accent2>
        <a:srgbClr val="A4D144"/>
      </a:accent2>
      <a:accent3>
        <a:srgbClr val="649941"/>
      </a:accent3>
      <a:accent4>
        <a:srgbClr val="A4D144"/>
      </a:accent4>
      <a:accent5>
        <a:srgbClr val="649941"/>
      </a:accent5>
      <a:accent6>
        <a:srgbClr val="A4D144"/>
      </a:accent6>
      <a:hlink>
        <a:srgbClr val="76923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49941"/>
      </a:accent1>
      <a:accent2>
        <a:srgbClr val="A4D144"/>
      </a:accent2>
      <a:accent3>
        <a:srgbClr val="649941"/>
      </a:accent3>
      <a:accent4>
        <a:srgbClr val="A4D144"/>
      </a:accent4>
      <a:accent5>
        <a:srgbClr val="649941"/>
      </a:accent5>
      <a:accent6>
        <a:srgbClr val="A4D144"/>
      </a:accent6>
      <a:hlink>
        <a:srgbClr val="76923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