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6" autoAdjust="0"/>
    <p:restoredTop sz="97288" autoAdjust="0"/>
  </p:normalViewPr>
  <p:slideViewPr>
    <p:cSldViewPr snapToGrid="0" snapToObjects="1">
      <p:cViewPr>
        <p:scale>
          <a:sx n="143" d="100"/>
          <a:sy n="143" d="100"/>
        </p:scale>
        <p:origin x="19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BCE5-EEBF-DD48-A28C-B6C29F1CD1B9}" type="datetimeFigureOut">
              <a:rPr lang="en-US" smtClean="0"/>
              <a:t>10/25/12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625E-90DD-774D-B347-E9353818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BCE5-EEBF-DD48-A28C-B6C29F1CD1B9}" type="datetimeFigureOut">
              <a:rPr lang="en-US" smtClean="0"/>
              <a:t>10/25/12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625E-90DD-774D-B347-E9353818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BCE5-EEBF-DD48-A28C-B6C29F1CD1B9}" type="datetimeFigureOut">
              <a:rPr lang="en-US" smtClean="0"/>
              <a:t>10/25/12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625E-90DD-774D-B347-E9353818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BCE5-EEBF-DD48-A28C-B6C29F1CD1B9}" type="datetimeFigureOut">
              <a:rPr lang="en-US" smtClean="0"/>
              <a:t>10/25/12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625E-90DD-774D-B347-E9353818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3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BCE5-EEBF-DD48-A28C-B6C29F1CD1B9}" type="datetimeFigureOut">
              <a:rPr lang="en-US" smtClean="0"/>
              <a:t>10/25/12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625E-90DD-774D-B347-E9353818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BCE5-EEBF-DD48-A28C-B6C29F1CD1B9}" type="datetimeFigureOut">
              <a:rPr lang="en-US" smtClean="0"/>
              <a:t>10/25/12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625E-90DD-774D-B347-E9353818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BCE5-EEBF-DD48-A28C-B6C29F1CD1B9}" type="datetimeFigureOut">
              <a:rPr lang="en-US" smtClean="0"/>
              <a:t>10/25/12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625E-90DD-774D-B347-E9353818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BCE5-EEBF-DD48-A28C-B6C29F1CD1B9}" type="datetimeFigureOut">
              <a:rPr lang="en-US" smtClean="0"/>
              <a:t>10/25/12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625E-90DD-774D-B347-E9353818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BCE5-EEBF-DD48-A28C-B6C29F1CD1B9}" type="datetimeFigureOut">
              <a:rPr lang="en-US" smtClean="0"/>
              <a:t>10/25/12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625E-90DD-774D-B347-E9353818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5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BCE5-EEBF-DD48-A28C-B6C29F1CD1B9}" type="datetimeFigureOut">
              <a:rPr lang="en-US" smtClean="0"/>
              <a:t>10/25/12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625E-90DD-774D-B347-E9353818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4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BCE5-EEBF-DD48-A28C-B6C29F1CD1B9}" type="datetimeFigureOut">
              <a:rPr lang="en-US" smtClean="0"/>
              <a:t>10/25/12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625E-90DD-774D-B347-E9353818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9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BCE5-EEBF-DD48-A28C-B6C29F1CD1B9}" type="datetimeFigureOut">
              <a:rPr lang="en-US" smtClean="0"/>
              <a:t>10/25/12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B625E-90DD-774D-B347-E93538187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4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7229" y="650971"/>
            <a:ext cx="891503" cy="277800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Contacts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7272203" y="1207706"/>
            <a:ext cx="891503" cy="277800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Vendors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93035" y="1010630"/>
            <a:ext cx="891503" cy="277800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Employees</a:t>
            </a:r>
            <a:endParaRPr lang="en-US" sz="1200" dirty="0"/>
          </a:p>
        </p:txBody>
      </p:sp>
      <p:sp>
        <p:nvSpPr>
          <p:cNvPr id="13" name="Diamond 12"/>
          <p:cNvSpPr/>
          <p:nvPr/>
        </p:nvSpPr>
        <p:spPr>
          <a:xfrm>
            <a:off x="883927" y="2220928"/>
            <a:ext cx="891502" cy="582723"/>
          </a:xfrm>
          <a:prstGeom prst="diamond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sells</a:t>
            </a:r>
            <a:endParaRPr lang="en-US" sz="900" dirty="0"/>
          </a:p>
        </p:txBody>
      </p:sp>
      <p:cxnSp>
        <p:nvCxnSpPr>
          <p:cNvPr id="21" name="Straight Connector 20"/>
          <p:cNvCxnSpPr>
            <a:stCxn id="13" idx="2"/>
            <a:endCxn id="9" idx="0"/>
          </p:cNvCxnSpPr>
          <p:nvPr/>
        </p:nvCxnSpPr>
        <p:spPr>
          <a:xfrm>
            <a:off x="1329678" y="2803651"/>
            <a:ext cx="856331" cy="1030041"/>
          </a:xfrm>
          <a:prstGeom prst="line">
            <a:avLst/>
          </a:prstGeom>
          <a:ln w="3810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2"/>
          </p:cNvCxnSpPr>
          <p:nvPr/>
        </p:nvCxnSpPr>
        <p:spPr>
          <a:xfrm>
            <a:off x="4475828" y="5634903"/>
            <a:ext cx="936684" cy="485848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2"/>
            <a:endCxn id="13" idx="0"/>
          </p:cNvCxnSpPr>
          <p:nvPr/>
        </p:nvCxnSpPr>
        <p:spPr>
          <a:xfrm>
            <a:off x="1138787" y="1288430"/>
            <a:ext cx="190891" cy="932498"/>
          </a:xfrm>
          <a:prstGeom prst="line">
            <a:avLst/>
          </a:prstGeom>
          <a:ln w="3810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9" idx="2"/>
            <a:endCxn id="43" idx="0"/>
          </p:cNvCxnSpPr>
          <p:nvPr/>
        </p:nvCxnSpPr>
        <p:spPr>
          <a:xfrm>
            <a:off x="2186009" y="4111492"/>
            <a:ext cx="860127" cy="384117"/>
          </a:xfrm>
          <a:prstGeom prst="line">
            <a:avLst/>
          </a:prstGeom>
          <a:ln w="3810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3" idx="2"/>
            <a:endCxn id="11" idx="0"/>
          </p:cNvCxnSpPr>
          <p:nvPr/>
        </p:nvCxnSpPr>
        <p:spPr>
          <a:xfrm>
            <a:off x="3046136" y="5078332"/>
            <a:ext cx="1429692" cy="278771"/>
          </a:xfrm>
          <a:prstGeom prst="line">
            <a:avLst/>
          </a:prstGeom>
          <a:ln w="3810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1" idx="2"/>
            <a:endCxn id="36" idx="0"/>
          </p:cNvCxnSpPr>
          <p:nvPr/>
        </p:nvCxnSpPr>
        <p:spPr>
          <a:xfrm flipH="1">
            <a:off x="2186009" y="5634903"/>
            <a:ext cx="2289819" cy="485848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" idx="1"/>
            <a:endCxn id="8" idx="0"/>
          </p:cNvCxnSpPr>
          <p:nvPr/>
        </p:nvCxnSpPr>
        <p:spPr>
          <a:xfrm flipH="1">
            <a:off x="1138787" y="789871"/>
            <a:ext cx="2888442" cy="22075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2"/>
            <a:endCxn id="7" idx="0"/>
          </p:cNvCxnSpPr>
          <p:nvPr/>
        </p:nvCxnSpPr>
        <p:spPr>
          <a:xfrm>
            <a:off x="4472981" y="928771"/>
            <a:ext cx="8699" cy="1400004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" idx="3"/>
            <a:endCxn id="6" idx="0"/>
          </p:cNvCxnSpPr>
          <p:nvPr/>
        </p:nvCxnSpPr>
        <p:spPr>
          <a:xfrm>
            <a:off x="4918732" y="789871"/>
            <a:ext cx="2799223" cy="417835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" idx="2"/>
            <a:endCxn id="82" idx="0"/>
          </p:cNvCxnSpPr>
          <p:nvPr/>
        </p:nvCxnSpPr>
        <p:spPr>
          <a:xfrm flipH="1">
            <a:off x="3491887" y="2606575"/>
            <a:ext cx="989793" cy="272138"/>
          </a:xfrm>
          <a:prstGeom prst="line">
            <a:avLst/>
          </a:prstGeom>
          <a:ln w="3810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2" idx="2"/>
            <a:endCxn id="9" idx="0"/>
          </p:cNvCxnSpPr>
          <p:nvPr/>
        </p:nvCxnSpPr>
        <p:spPr>
          <a:xfrm flipH="1">
            <a:off x="2186009" y="3461436"/>
            <a:ext cx="1305878" cy="372256"/>
          </a:xfrm>
          <a:prstGeom prst="line">
            <a:avLst/>
          </a:prstGeom>
          <a:ln w="3810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" idx="2"/>
            <a:endCxn id="94" idx="0"/>
          </p:cNvCxnSpPr>
          <p:nvPr/>
        </p:nvCxnSpPr>
        <p:spPr>
          <a:xfrm>
            <a:off x="4481680" y="2606575"/>
            <a:ext cx="1364040" cy="44357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4" idx="2"/>
            <a:endCxn id="10" idx="0"/>
          </p:cNvCxnSpPr>
          <p:nvPr/>
        </p:nvCxnSpPr>
        <p:spPr>
          <a:xfrm>
            <a:off x="5845720" y="3561280"/>
            <a:ext cx="1639978" cy="411312"/>
          </a:xfrm>
          <a:prstGeom prst="line">
            <a:avLst/>
          </a:prstGeom>
          <a:ln w="3810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035928" y="2328775"/>
            <a:ext cx="891503" cy="277800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Customers</a:t>
            </a:r>
            <a:endParaRPr lang="en-US" sz="1200" dirty="0"/>
          </a:p>
        </p:txBody>
      </p:sp>
      <p:sp>
        <p:nvSpPr>
          <p:cNvPr id="94" name="Diamond 93"/>
          <p:cNvSpPr/>
          <p:nvPr/>
        </p:nvSpPr>
        <p:spPr>
          <a:xfrm>
            <a:off x="5259232" y="3050145"/>
            <a:ext cx="1172976" cy="511135"/>
          </a:xfrm>
          <a:prstGeom prst="diamond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Customer Order</a:t>
            </a:r>
            <a:endParaRPr lang="en-US" sz="500" dirty="0"/>
          </a:p>
        </p:txBody>
      </p:sp>
      <p:cxnSp>
        <p:nvCxnSpPr>
          <p:cNvPr id="110" name="Straight Connector 109"/>
          <p:cNvCxnSpPr>
            <a:stCxn id="10" idx="2"/>
            <a:endCxn id="109" idx="0"/>
          </p:cNvCxnSpPr>
          <p:nvPr/>
        </p:nvCxnSpPr>
        <p:spPr>
          <a:xfrm flipH="1">
            <a:off x="6005576" y="4250392"/>
            <a:ext cx="1480122" cy="293605"/>
          </a:xfrm>
          <a:prstGeom prst="line">
            <a:avLst/>
          </a:prstGeom>
          <a:ln w="3810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9" idx="2"/>
            <a:endCxn id="11" idx="0"/>
          </p:cNvCxnSpPr>
          <p:nvPr/>
        </p:nvCxnSpPr>
        <p:spPr>
          <a:xfrm flipH="1">
            <a:off x="4475828" y="5030934"/>
            <a:ext cx="1529748" cy="32616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30076" y="5357103"/>
            <a:ext cx="891503" cy="277800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Music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39946" y="3972592"/>
            <a:ext cx="891503" cy="277800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Orders</a:t>
            </a:r>
            <a:endParaRPr lang="en-US" sz="1200" dirty="0"/>
          </a:p>
        </p:txBody>
      </p:sp>
      <p:sp>
        <p:nvSpPr>
          <p:cNvPr id="82" name="Diamond 81"/>
          <p:cNvSpPr/>
          <p:nvPr/>
        </p:nvSpPr>
        <p:spPr>
          <a:xfrm>
            <a:off x="3046136" y="2878713"/>
            <a:ext cx="891502" cy="582723"/>
          </a:xfrm>
          <a:prstGeom prst="diamond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buys</a:t>
            </a:r>
            <a:endParaRPr lang="en-US" sz="800" dirty="0"/>
          </a:p>
        </p:txBody>
      </p:sp>
      <p:sp>
        <p:nvSpPr>
          <p:cNvPr id="109" name="Diamond 108"/>
          <p:cNvSpPr/>
          <p:nvPr/>
        </p:nvSpPr>
        <p:spPr>
          <a:xfrm>
            <a:off x="5480407" y="4543997"/>
            <a:ext cx="1050337" cy="486937"/>
          </a:xfrm>
          <a:prstGeom prst="diamond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Stocks</a:t>
            </a:r>
            <a:endParaRPr lang="en-US" sz="11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669909" y="3833692"/>
            <a:ext cx="1032200" cy="277800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686719" y="6120751"/>
            <a:ext cx="998580" cy="277800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Promotions</a:t>
            </a:r>
          </a:p>
        </p:txBody>
      </p:sp>
      <p:sp>
        <p:nvSpPr>
          <p:cNvPr id="40" name="Oval 39"/>
          <p:cNvSpPr/>
          <p:nvPr/>
        </p:nvSpPr>
        <p:spPr>
          <a:xfrm>
            <a:off x="5075713" y="6120751"/>
            <a:ext cx="673597" cy="2778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Artists</a:t>
            </a:r>
            <a:endParaRPr lang="en-US" sz="800" dirty="0"/>
          </a:p>
        </p:txBody>
      </p:sp>
      <p:sp>
        <p:nvSpPr>
          <p:cNvPr id="43" name="Diamond 42"/>
          <p:cNvSpPr/>
          <p:nvPr/>
        </p:nvSpPr>
        <p:spPr>
          <a:xfrm>
            <a:off x="2600385" y="4495609"/>
            <a:ext cx="891502" cy="582723"/>
          </a:xfrm>
          <a:prstGeom prst="diamond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has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2413259" y="1577066"/>
            <a:ext cx="632877" cy="211034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Job Title</a:t>
            </a:r>
          </a:p>
        </p:txBody>
      </p:sp>
      <p:cxnSp>
        <p:nvCxnSpPr>
          <p:cNvPr id="124" name="Straight Connector 123"/>
          <p:cNvCxnSpPr>
            <a:stCxn id="8" idx="2"/>
            <a:endCxn id="119" idx="0"/>
          </p:cNvCxnSpPr>
          <p:nvPr/>
        </p:nvCxnSpPr>
        <p:spPr>
          <a:xfrm>
            <a:off x="1138787" y="1288430"/>
            <a:ext cx="1590911" cy="288636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3079588" y="4068474"/>
            <a:ext cx="824598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quantity</a:t>
            </a:r>
            <a:endParaRPr lang="en-US" sz="900" dirty="0"/>
          </a:p>
        </p:txBody>
      </p:sp>
      <p:cxnSp>
        <p:nvCxnSpPr>
          <p:cNvPr id="128" name="Straight Connector 127"/>
          <p:cNvCxnSpPr>
            <a:stCxn id="127" idx="4"/>
            <a:endCxn id="43" idx="3"/>
          </p:cNvCxnSpPr>
          <p:nvPr/>
        </p:nvCxnSpPr>
        <p:spPr>
          <a:xfrm>
            <a:off x="3491887" y="4346274"/>
            <a:ext cx="0" cy="440697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772316" y="5218203"/>
            <a:ext cx="824598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quantity</a:t>
            </a:r>
            <a:endParaRPr lang="en-US" sz="900" dirty="0"/>
          </a:p>
        </p:txBody>
      </p:sp>
      <p:cxnSp>
        <p:nvCxnSpPr>
          <p:cNvPr id="132" name="Straight Connector 131"/>
          <p:cNvCxnSpPr>
            <a:stCxn id="131" idx="0"/>
            <a:endCxn id="109" idx="3"/>
          </p:cNvCxnSpPr>
          <p:nvPr/>
        </p:nvCxnSpPr>
        <p:spPr>
          <a:xfrm flipH="1" flipV="1">
            <a:off x="6530744" y="4787466"/>
            <a:ext cx="653871" cy="430737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655809" y="4786971"/>
            <a:ext cx="824598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u="sng" dirty="0" smtClean="0"/>
              <a:t>ISBN</a:t>
            </a:r>
            <a:endParaRPr lang="en-US" sz="900" u="sng" dirty="0"/>
          </a:p>
        </p:txBody>
      </p:sp>
      <p:cxnSp>
        <p:nvCxnSpPr>
          <p:cNvPr id="138" name="Straight Connector 137"/>
          <p:cNvCxnSpPr>
            <a:stCxn id="137" idx="4"/>
          </p:cNvCxnSpPr>
          <p:nvPr/>
        </p:nvCxnSpPr>
        <p:spPr>
          <a:xfrm flipH="1">
            <a:off x="4462193" y="5064771"/>
            <a:ext cx="605915" cy="291362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4341573" y="4207374"/>
            <a:ext cx="824598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u="sng" dirty="0" smtClean="0"/>
              <a:t>type</a:t>
            </a:r>
            <a:endParaRPr lang="en-US" sz="900" u="sng" dirty="0"/>
          </a:p>
        </p:txBody>
      </p:sp>
      <p:cxnSp>
        <p:nvCxnSpPr>
          <p:cNvPr id="140" name="Straight Connector 139"/>
          <p:cNvCxnSpPr>
            <a:stCxn id="139" idx="4"/>
            <a:endCxn id="11" idx="0"/>
          </p:cNvCxnSpPr>
          <p:nvPr/>
        </p:nvCxnSpPr>
        <p:spPr>
          <a:xfrm flipH="1">
            <a:off x="4475828" y="4485174"/>
            <a:ext cx="278044" cy="87192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3685503" y="3790674"/>
            <a:ext cx="824598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producer</a:t>
            </a:r>
            <a:endParaRPr lang="en-US" sz="800" dirty="0"/>
          </a:p>
        </p:txBody>
      </p:sp>
      <p:cxnSp>
        <p:nvCxnSpPr>
          <p:cNvPr id="147" name="Straight Connector 146"/>
          <p:cNvCxnSpPr>
            <a:stCxn id="146" idx="4"/>
            <a:endCxn id="11" idx="0"/>
          </p:cNvCxnSpPr>
          <p:nvPr/>
        </p:nvCxnSpPr>
        <p:spPr>
          <a:xfrm>
            <a:off x="4097802" y="4068474"/>
            <a:ext cx="378026" cy="128862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3412892" y="4808561"/>
            <a:ext cx="824598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genre</a:t>
            </a:r>
            <a:endParaRPr lang="en-US" sz="900" dirty="0"/>
          </a:p>
        </p:txBody>
      </p:sp>
      <p:cxnSp>
        <p:nvCxnSpPr>
          <p:cNvPr id="151" name="Straight Connector 150"/>
          <p:cNvCxnSpPr>
            <a:stCxn id="150" idx="4"/>
            <a:endCxn id="11" idx="0"/>
          </p:cNvCxnSpPr>
          <p:nvPr/>
        </p:nvCxnSpPr>
        <p:spPr>
          <a:xfrm>
            <a:off x="3825191" y="5086361"/>
            <a:ext cx="650637" cy="270742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3685503" y="5936757"/>
            <a:ext cx="824598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year</a:t>
            </a:r>
            <a:endParaRPr lang="en-US" sz="900" dirty="0"/>
          </a:p>
        </p:txBody>
      </p:sp>
      <p:cxnSp>
        <p:nvCxnSpPr>
          <p:cNvPr id="156" name="Straight Connector 155"/>
          <p:cNvCxnSpPr>
            <a:stCxn id="155" idx="0"/>
            <a:endCxn id="11" idx="2"/>
          </p:cNvCxnSpPr>
          <p:nvPr/>
        </p:nvCxnSpPr>
        <p:spPr>
          <a:xfrm flipV="1">
            <a:off x="4097802" y="5634903"/>
            <a:ext cx="378026" cy="301854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4167234" y="6390157"/>
            <a:ext cx="824598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price</a:t>
            </a:r>
            <a:endParaRPr lang="en-US" sz="900" dirty="0"/>
          </a:p>
        </p:txBody>
      </p:sp>
      <p:cxnSp>
        <p:nvCxnSpPr>
          <p:cNvPr id="160" name="Straight Connector 159"/>
          <p:cNvCxnSpPr>
            <a:stCxn id="159" idx="0"/>
            <a:endCxn id="11" idx="2"/>
          </p:cNvCxnSpPr>
          <p:nvPr/>
        </p:nvCxnSpPr>
        <p:spPr>
          <a:xfrm flipH="1" flipV="1">
            <a:off x="4475828" y="5634903"/>
            <a:ext cx="103705" cy="755254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5543346" y="5741893"/>
            <a:ext cx="824598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quantity</a:t>
            </a:r>
            <a:endParaRPr lang="en-US" sz="900" dirty="0"/>
          </a:p>
        </p:txBody>
      </p:sp>
      <p:cxnSp>
        <p:nvCxnSpPr>
          <p:cNvPr id="164" name="Straight Connector 163"/>
          <p:cNvCxnSpPr>
            <a:stCxn id="163" idx="0"/>
            <a:endCxn id="11" idx="2"/>
          </p:cNvCxnSpPr>
          <p:nvPr/>
        </p:nvCxnSpPr>
        <p:spPr>
          <a:xfrm flipH="1" flipV="1">
            <a:off x="4475828" y="5634903"/>
            <a:ext cx="1479817" cy="10699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5337010" y="5314448"/>
            <a:ext cx="941920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Vendor ID</a:t>
            </a:r>
            <a:endParaRPr lang="en-US" sz="900" dirty="0"/>
          </a:p>
        </p:txBody>
      </p:sp>
      <p:cxnSp>
        <p:nvCxnSpPr>
          <p:cNvPr id="171" name="Straight Connector 170"/>
          <p:cNvCxnSpPr>
            <a:stCxn id="170" idx="2"/>
            <a:endCxn id="11" idx="3"/>
          </p:cNvCxnSpPr>
          <p:nvPr/>
        </p:nvCxnSpPr>
        <p:spPr>
          <a:xfrm flipH="1">
            <a:off x="4921579" y="5453348"/>
            <a:ext cx="415431" cy="42655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8163706" y="3694792"/>
            <a:ext cx="824598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u="sng" dirty="0" smtClean="0"/>
              <a:t>ID</a:t>
            </a:r>
            <a:endParaRPr lang="en-US" sz="900" u="sng" dirty="0"/>
          </a:p>
        </p:txBody>
      </p:sp>
      <p:cxnSp>
        <p:nvCxnSpPr>
          <p:cNvPr id="179" name="Straight Connector 178"/>
          <p:cNvCxnSpPr>
            <a:stCxn id="178" idx="2"/>
            <a:endCxn id="10" idx="0"/>
          </p:cNvCxnSpPr>
          <p:nvPr/>
        </p:nvCxnSpPr>
        <p:spPr>
          <a:xfrm flipH="1">
            <a:off x="7485698" y="3833692"/>
            <a:ext cx="678008" cy="13890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7649060" y="2991576"/>
            <a:ext cx="824598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date ordered</a:t>
            </a:r>
            <a:endParaRPr lang="en-US" sz="900" dirty="0"/>
          </a:p>
        </p:txBody>
      </p:sp>
      <p:cxnSp>
        <p:nvCxnSpPr>
          <p:cNvPr id="183" name="Straight Connector 182"/>
          <p:cNvCxnSpPr>
            <a:stCxn id="182" idx="4"/>
            <a:endCxn id="10" idx="0"/>
          </p:cNvCxnSpPr>
          <p:nvPr/>
        </p:nvCxnSpPr>
        <p:spPr>
          <a:xfrm flipH="1">
            <a:off x="7485698" y="3269376"/>
            <a:ext cx="575661" cy="703216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8061359" y="3322536"/>
            <a:ext cx="824598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u="sng" dirty="0" smtClean="0"/>
              <a:t>status</a:t>
            </a:r>
            <a:endParaRPr lang="en-US" sz="900" u="sng" dirty="0"/>
          </a:p>
        </p:txBody>
      </p:sp>
      <p:cxnSp>
        <p:nvCxnSpPr>
          <p:cNvPr id="186" name="Straight Connector 185"/>
          <p:cNvCxnSpPr>
            <a:stCxn id="185" idx="4"/>
            <a:endCxn id="10" idx="0"/>
          </p:cNvCxnSpPr>
          <p:nvPr/>
        </p:nvCxnSpPr>
        <p:spPr>
          <a:xfrm flipH="1">
            <a:off x="7485698" y="3600336"/>
            <a:ext cx="987960" cy="372256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7305656" y="326075"/>
            <a:ext cx="824598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u="sng" dirty="0" smtClean="0"/>
              <a:t>ID</a:t>
            </a:r>
            <a:endParaRPr lang="en-US" sz="900" u="sng" dirty="0"/>
          </a:p>
        </p:txBody>
      </p:sp>
      <p:cxnSp>
        <p:nvCxnSpPr>
          <p:cNvPr id="195" name="Straight Connector 194"/>
          <p:cNvCxnSpPr>
            <a:stCxn id="194" idx="4"/>
            <a:endCxn id="6" idx="0"/>
          </p:cNvCxnSpPr>
          <p:nvPr/>
        </p:nvCxnSpPr>
        <p:spPr>
          <a:xfrm>
            <a:off x="7717955" y="603875"/>
            <a:ext cx="0" cy="603831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8020429" y="603875"/>
            <a:ext cx="924446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Company Contact</a:t>
            </a:r>
            <a:endParaRPr lang="en-US" sz="900" dirty="0"/>
          </a:p>
        </p:txBody>
      </p:sp>
      <p:cxnSp>
        <p:nvCxnSpPr>
          <p:cNvPr id="198" name="Straight Connector 197"/>
          <p:cNvCxnSpPr>
            <a:stCxn id="197" idx="4"/>
            <a:endCxn id="6" idx="0"/>
          </p:cNvCxnSpPr>
          <p:nvPr/>
        </p:nvCxnSpPr>
        <p:spPr>
          <a:xfrm flipH="1">
            <a:off x="7717955" y="881675"/>
            <a:ext cx="764697" cy="326031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7717955" y="1813640"/>
            <a:ext cx="1336746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Representative contact</a:t>
            </a:r>
            <a:endParaRPr lang="en-US" sz="900" dirty="0"/>
          </a:p>
        </p:txBody>
      </p:sp>
      <p:cxnSp>
        <p:nvCxnSpPr>
          <p:cNvPr id="204" name="Straight Connector 203"/>
          <p:cNvCxnSpPr>
            <a:stCxn id="203" idx="0"/>
            <a:endCxn id="6" idx="2"/>
          </p:cNvCxnSpPr>
          <p:nvPr/>
        </p:nvCxnSpPr>
        <p:spPr>
          <a:xfrm flipH="1" flipV="1">
            <a:off x="7717955" y="1485506"/>
            <a:ext cx="668373" cy="328134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4921579" y="1614971"/>
            <a:ext cx="1034066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Promotion</a:t>
            </a:r>
            <a:endParaRPr lang="en-US" sz="900" dirty="0"/>
          </a:p>
        </p:txBody>
      </p:sp>
      <p:cxnSp>
        <p:nvCxnSpPr>
          <p:cNvPr id="213" name="Straight Connector 212"/>
          <p:cNvCxnSpPr>
            <a:stCxn id="212" idx="4"/>
            <a:endCxn id="7" idx="0"/>
          </p:cNvCxnSpPr>
          <p:nvPr/>
        </p:nvCxnSpPr>
        <p:spPr>
          <a:xfrm flipH="1">
            <a:off x="4481680" y="1892771"/>
            <a:ext cx="956932" cy="436004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Oval 215"/>
          <p:cNvSpPr/>
          <p:nvPr/>
        </p:nvSpPr>
        <p:spPr>
          <a:xfrm>
            <a:off x="4618900" y="1149530"/>
            <a:ext cx="924446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u="sng" dirty="0" smtClean="0"/>
              <a:t>ID</a:t>
            </a:r>
            <a:endParaRPr lang="en-US" sz="900" u="sng" dirty="0"/>
          </a:p>
        </p:txBody>
      </p:sp>
      <p:cxnSp>
        <p:nvCxnSpPr>
          <p:cNvPr id="217" name="Straight Connector 216"/>
          <p:cNvCxnSpPr>
            <a:stCxn id="216" idx="4"/>
            <a:endCxn id="7" idx="0"/>
          </p:cNvCxnSpPr>
          <p:nvPr/>
        </p:nvCxnSpPr>
        <p:spPr>
          <a:xfrm flipH="1">
            <a:off x="4481680" y="1427330"/>
            <a:ext cx="599443" cy="901445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3475415" y="1724944"/>
            <a:ext cx="924446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Customer Contact</a:t>
            </a:r>
            <a:endParaRPr lang="en-US" sz="900" dirty="0"/>
          </a:p>
        </p:txBody>
      </p:sp>
      <p:cxnSp>
        <p:nvCxnSpPr>
          <p:cNvPr id="220" name="Straight Connector 219"/>
          <p:cNvCxnSpPr>
            <a:stCxn id="219" idx="4"/>
            <a:endCxn id="7" idx="0"/>
          </p:cNvCxnSpPr>
          <p:nvPr/>
        </p:nvCxnSpPr>
        <p:spPr>
          <a:xfrm>
            <a:off x="3937638" y="2002744"/>
            <a:ext cx="544042" cy="326031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2839584" y="1010630"/>
            <a:ext cx="924446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u="sng" dirty="0" smtClean="0"/>
              <a:t>Job Title</a:t>
            </a:r>
            <a:endParaRPr lang="en-US" sz="900" u="sng" dirty="0"/>
          </a:p>
        </p:txBody>
      </p:sp>
      <p:cxnSp>
        <p:nvCxnSpPr>
          <p:cNvPr id="226" name="Straight Connector 225"/>
          <p:cNvCxnSpPr>
            <a:stCxn id="225" idx="4"/>
            <a:endCxn id="119" idx="0"/>
          </p:cNvCxnSpPr>
          <p:nvPr/>
        </p:nvCxnSpPr>
        <p:spPr>
          <a:xfrm flipH="1">
            <a:off x="2729698" y="1288430"/>
            <a:ext cx="572109" cy="288636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Oval 227"/>
          <p:cNvSpPr/>
          <p:nvPr/>
        </p:nvSpPr>
        <p:spPr>
          <a:xfrm>
            <a:off x="1660759" y="1980578"/>
            <a:ext cx="924446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Wage type</a:t>
            </a:r>
            <a:endParaRPr lang="en-US" sz="900" dirty="0"/>
          </a:p>
        </p:txBody>
      </p:sp>
      <p:cxnSp>
        <p:nvCxnSpPr>
          <p:cNvPr id="229" name="Straight Connector 228"/>
          <p:cNvCxnSpPr>
            <a:stCxn id="228" idx="0"/>
            <a:endCxn id="119" idx="2"/>
          </p:cNvCxnSpPr>
          <p:nvPr/>
        </p:nvCxnSpPr>
        <p:spPr>
          <a:xfrm flipV="1">
            <a:off x="2122982" y="1788100"/>
            <a:ext cx="606716" cy="192478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2839584" y="2119478"/>
            <a:ext cx="924446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wage</a:t>
            </a:r>
            <a:endParaRPr lang="en-US" sz="900" dirty="0"/>
          </a:p>
        </p:txBody>
      </p:sp>
      <p:cxnSp>
        <p:nvCxnSpPr>
          <p:cNvPr id="233" name="Straight Connector 232"/>
          <p:cNvCxnSpPr>
            <a:stCxn id="232" idx="0"/>
            <a:endCxn id="119" idx="2"/>
          </p:cNvCxnSpPr>
          <p:nvPr/>
        </p:nvCxnSpPr>
        <p:spPr>
          <a:xfrm flipH="1" flipV="1">
            <a:off x="2729698" y="1788100"/>
            <a:ext cx="572109" cy="331378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8" name="Oval 237"/>
          <p:cNvSpPr/>
          <p:nvPr/>
        </p:nvSpPr>
        <p:spPr>
          <a:xfrm>
            <a:off x="1951036" y="278715"/>
            <a:ext cx="924446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u="sng" dirty="0" smtClean="0"/>
              <a:t>ID</a:t>
            </a:r>
            <a:endParaRPr lang="en-US" sz="900" u="sng" dirty="0"/>
          </a:p>
        </p:txBody>
      </p:sp>
      <p:cxnSp>
        <p:nvCxnSpPr>
          <p:cNvPr id="239" name="Straight Connector 238"/>
          <p:cNvCxnSpPr>
            <a:stCxn id="238" idx="4"/>
            <a:endCxn id="8" idx="0"/>
          </p:cNvCxnSpPr>
          <p:nvPr/>
        </p:nvCxnSpPr>
        <p:spPr>
          <a:xfrm flipH="1">
            <a:off x="1138787" y="556515"/>
            <a:ext cx="1274472" cy="454115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1261563" y="48275"/>
            <a:ext cx="924446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u="sng" dirty="0" smtClean="0"/>
              <a:t>Active</a:t>
            </a:r>
            <a:endParaRPr lang="en-US" sz="900" u="sng" dirty="0"/>
          </a:p>
        </p:txBody>
      </p:sp>
      <p:cxnSp>
        <p:nvCxnSpPr>
          <p:cNvPr id="242" name="Straight Connector 241"/>
          <p:cNvCxnSpPr>
            <a:stCxn id="241" idx="4"/>
            <a:endCxn id="8" idx="0"/>
          </p:cNvCxnSpPr>
          <p:nvPr/>
        </p:nvCxnSpPr>
        <p:spPr>
          <a:xfrm flipH="1">
            <a:off x="1138787" y="326075"/>
            <a:ext cx="584999" cy="684555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364803" y="297861"/>
            <a:ext cx="924446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Employee Contact</a:t>
            </a:r>
            <a:endParaRPr lang="en-US" sz="900" dirty="0"/>
          </a:p>
        </p:txBody>
      </p:sp>
      <p:cxnSp>
        <p:nvCxnSpPr>
          <p:cNvPr id="245" name="Straight Connector 244"/>
          <p:cNvCxnSpPr>
            <a:stCxn id="244" idx="4"/>
            <a:endCxn id="8" idx="0"/>
          </p:cNvCxnSpPr>
          <p:nvPr/>
        </p:nvCxnSpPr>
        <p:spPr>
          <a:xfrm>
            <a:off x="827026" y="575661"/>
            <a:ext cx="311761" cy="43496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2" name="Oval 251"/>
          <p:cNvSpPr/>
          <p:nvPr/>
        </p:nvSpPr>
        <p:spPr>
          <a:xfrm>
            <a:off x="2977571" y="452025"/>
            <a:ext cx="725422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 smtClean="0"/>
              <a:t>ID</a:t>
            </a:r>
            <a:endParaRPr lang="en-US" sz="900" u="sng" dirty="0"/>
          </a:p>
        </p:txBody>
      </p:sp>
      <p:cxnSp>
        <p:nvCxnSpPr>
          <p:cNvPr id="253" name="Straight Connector 252"/>
          <p:cNvCxnSpPr>
            <a:stCxn id="252" idx="4"/>
            <a:endCxn id="4" idx="1"/>
          </p:cNvCxnSpPr>
          <p:nvPr/>
        </p:nvCxnSpPr>
        <p:spPr>
          <a:xfrm>
            <a:off x="3340282" y="729825"/>
            <a:ext cx="686947" cy="60046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505080" y="3050145"/>
            <a:ext cx="824598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u="sng" dirty="0" smtClean="0"/>
              <a:t>ID</a:t>
            </a:r>
            <a:endParaRPr lang="en-US" sz="900" u="sng" dirty="0"/>
          </a:p>
        </p:txBody>
      </p:sp>
      <p:cxnSp>
        <p:nvCxnSpPr>
          <p:cNvPr id="261" name="Straight Connector 260"/>
          <p:cNvCxnSpPr>
            <a:stCxn id="260" idx="4"/>
            <a:endCxn id="9" idx="0"/>
          </p:cNvCxnSpPr>
          <p:nvPr/>
        </p:nvCxnSpPr>
        <p:spPr>
          <a:xfrm>
            <a:off x="917379" y="3327945"/>
            <a:ext cx="1268630" cy="505747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5" name="Oval 264"/>
          <p:cNvSpPr/>
          <p:nvPr/>
        </p:nvSpPr>
        <p:spPr>
          <a:xfrm>
            <a:off x="171555" y="3445130"/>
            <a:ext cx="1042959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sale amount</a:t>
            </a:r>
            <a:endParaRPr lang="en-US" sz="800" dirty="0"/>
          </a:p>
        </p:txBody>
      </p:sp>
      <p:cxnSp>
        <p:nvCxnSpPr>
          <p:cNvPr id="266" name="Straight Connector 265"/>
          <p:cNvCxnSpPr>
            <a:stCxn id="265" idx="6"/>
            <a:endCxn id="9" idx="0"/>
          </p:cNvCxnSpPr>
          <p:nvPr/>
        </p:nvCxnSpPr>
        <p:spPr>
          <a:xfrm>
            <a:off x="1214514" y="3584030"/>
            <a:ext cx="971495" cy="249662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Oval 271"/>
          <p:cNvSpPr/>
          <p:nvPr/>
        </p:nvSpPr>
        <p:spPr>
          <a:xfrm>
            <a:off x="133580" y="3833692"/>
            <a:ext cx="824598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</a:t>
            </a:r>
            <a:r>
              <a:rPr lang="en-US" sz="800" dirty="0" smtClean="0"/>
              <a:t>ate sold</a:t>
            </a:r>
            <a:endParaRPr lang="en-US" sz="800" dirty="0"/>
          </a:p>
        </p:txBody>
      </p:sp>
      <p:cxnSp>
        <p:nvCxnSpPr>
          <p:cNvPr id="273" name="Straight Connector 272"/>
          <p:cNvCxnSpPr>
            <a:stCxn id="272" idx="6"/>
            <a:endCxn id="9" idx="1"/>
          </p:cNvCxnSpPr>
          <p:nvPr/>
        </p:nvCxnSpPr>
        <p:spPr>
          <a:xfrm>
            <a:off x="958178" y="3972592"/>
            <a:ext cx="711731" cy="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Oval 278"/>
          <p:cNvSpPr/>
          <p:nvPr/>
        </p:nvSpPr>
        <p:spPr>
          <a:xfrm>
            <a:off x="92781" y="4339553"/>
            <a:ext cx="824598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</a:t>
            </a:r>
            <a:r>
              <a:rPr lang="en-US" sz="800" dirty="0" smtClean="0"/>
              <a:t>ime sold</a:t>
            </a:r>
            <a:endParaRPr lang="en-US" sz="800" dirty="0"/>
          </a:p>
        </p:txBody>
      </p:sp>
      <p:cxnSp>
        <p:nvCxnSpPr>
          <p:cNvPr id="280" name="Straight Connector 279"/>
          <p:cNvCxnSpPr>
            <a:stCxn id="279" idx="6"/>
            <a:endCxn id="9" idx="2"/>
          </p:cNvCxnSpPr>
          <p:nvPr/>
        </p:nvCxnSpPr>
        <p:spPr>
          <a:xfrm flipV="1">
            <a:off x="917379" y="4111492"/>
            <a:ext cx="1268630" cy="366961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306556" y="4753134"/>
            <a:ext cx="932769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Employee ID</a:t>
            </a:r>
            <a:endParaRPr lang="en-US" sz="800" dirty="0"/>
          </a:p>
        </p:txBody>
      </p:sp>
      <p:cxnSp>
        <p:nvCxnSpPr>
          <p:cNvPr id="284" name="Straight Connector 283"/>
          <p:cNvCxnSpPr>
            <a:stCxn id="283" idx="6"/>
            <a:endCxn id="9" idx="2"/>
          </p:cNvCxnSpPr>
          <p:nvPr/>
        </p:nvCxnSpPr>
        <p:spPr>
          <a:xfrm flipV="1">
            <a:off x="1239325" y="4111492"/>
            <a:ext cx="946684" cy="780542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7" name="Oval 286"/>
          <p:cNvSpPr/>
          <p:nvPr/>
        </p:nvSpPr>
        <p:spPr>
          <a:xfrm>
            <a:off x="1399131" y="5023168"/>
            <a:ext cx="824598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Music ISBN</a:t>
            </a:r>
          </a:p>
        </p:txBody>
      </p:sp>
      <p:cxnSp>
        <p:nvCxnSpPr>
          <p:cNvPr id="288" name="Straight Connector 287"/>
          <p:cNvCxnSpPr>
            <a:stCxn id="287" idx="0"/>
            <a:endCxn id="9" idx="2"/>
          </p:cNvCxnSpPr>
          <p:nvPr/>
        </p:nvCxnSpPr>
        <p:spPr>
          <a:xfrm flipV="1">
            <a:off x="1811430" y="4111492"/>
            <a:ext cx="374579" cy="911676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129176" y="95224"/>
            <a:ext cx="725422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900" dirty="0"/>
          </a:p>
        </p:txBody>
      </p:sp>
      <p:cxnSp>
        <p:nvCxnSpPr>
          <p:cNvPr id="293" name="Straight Connector 292"/>
          <p:cNvCxnSpPr>
            <a:stCxn id="292" idx="4"/>
            <a:endCxn id="4" idx="1"/>
          </p:cNvCxnSpPr>
          <p:nvPr/>
        </p:nvCxnSpPr>
        <p:spPr>
          <a:xfrm>
            <a:off x="3491887" y="373024"/>
            <a:ext cx="535342" cy="416847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3904186" y="32819"/>
            <a:ext cx="725422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Address</a:t>
            </a:r>
            <a:endParaRPr lang="en-US" sz="800" dirty="0"/>
          </a:p>
        </p:txBody>
      </p:sp>
      <p:cxnSp>
        <p:nvCxnSpPr>
          <p:cNvPr id="298" name="Straight Connector 297"/>
          <p:cNvCxnSpPr>
            <a:stCxn id="297" idx="4"/>
            <a:endCxn id="4" idx="0"/>
          </p:cNvCxnSpPr>
          <p:nvPr/>
        </p:nvCxnSpPr>
        <p:spPr>
          <a:xfrm>
            <a:off x="4266897" y="310619"/>
            <a:ext cx="206084" cy="340352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712160" y="48275"/>
            <a:ext cx="725422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City</a:t>
            </a:r>
            <a:endParaRPr lang="en-US" sz="900" dirty="0"/>
          </a:p>
        </p:txBody>
      </p:sp>
      <p:cxnSp>
        <p:nvCxnSpPr>
          <p:cNvPr id="301" name="Straight Connector 300"/>
          <p:cNvCxnSpPr>
            <a:stCxn id="300" idx="4"/>
            <a:endCxn id="4" idx="0"/>
          </p:cNvCxnSpPr>
          <p:nvPr/>
        </p:nvCxnSpPr>
        <p:spPr>
          <a:xfrm flipH="1">
            <a:off x="4472981" y="326075"/>
            <a:ext cx="601890" cy="324896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4" name="Oval 303"/>
          <p:cNvSpPr/>
          <p:nvPr/>
        </p:nvSpPr>
        <p:spPr>
          <a:xfrm>
            <a:off x="5543346" y="158961"/>
            <a:ext cx="725422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State</a:t>
            </a:r>
            <a:endParaRPr lang="en-US" sz="900" dirty="0"/>
          </a:p>
        </p:txBody>
      </p:sp>
      <p:cxnSp>
        <p:nvCxnSpPr>
          <p:cNvPr id="305" name="Straight Connector 304"/>
          <p:cNvCxnSpPr>
            <a:stCxn id="304" idx="4"/>
            <a:endCxn id="4" idx="0"/>
          </p:cNvCxnSpPr>
          <p:nvPr/>
        </p:nvCxnSpPr>
        <p:spPr>
          <a:xfrm flipH="1">
            <a:off x="4472981" y="436761"/>
            <a:ext cx="1433076" cy="21421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6360553" y="171719"/>
            <a:ext cx="725422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ZIP</a:t>
            </a:r>
            <a:endParaRPr lang="en-US" sz="900" dirty="0"/>
          </a:p>
        </p:txBody>
      </p:sp>
      <p:cxnSp>
        <p:nvCxnSpPr>
          <p:cNvPr id="308" name="Straight Connector 307"/>
          <p:cNvCxnSpPr>
            <a:stCxn id="307" idx="4"/>
            <a:endCxn id="4" idx="3"/>
          </p:cNvCxnSpPr>
          <p:nvPr/>
        </p:nvCxnSpPr>
        <p:spPr>
          <a:xfrm flipH="1">
            <a:off x="4918732" y="449519"/>
            <a:ext cx="1804532" cy="340352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1" name="Oval 310"/>
          <p:cNvSpPr/>
          <p:nvPr/>
        </p:nvSpPr>
        <p:spPr>
          <a:xfrm>
            <a:off x="6344280" y="603875"/>
            <a:ext cx="725422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Email</a:t>
            </a:r>
          </a:p>
        </p:txBody>
      </p:sp>
      <p:cxnSp>
        <p:nvCxnSpPr>
          <p:cNvPr id="312" name="Straight Connector 311"/>
          <p:cNvCxnSpPr>
            <a:stCxn id="311" idx="2"/>
            <a:endCxn id="4" idx="3"/>
          </p:cNvCxnSpPr>
          <p:nvPr/>
        </p:nvCxnSpPr>
        <p:spPr>
          <a:xfrm flipH="1">
            <a:off x="4918732" y="742775"/>
            <a:ext cx="1425548" cy="47096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5" name="Oval 314"/>
          <p:cNvSpPr/>
          <p:nvPr/>
        </p:nvSpPr>
        <p:spPr>
          <a:xfrm>
            <a:off x="5845720" y="1110782"/>
            <a:ext cx="725422" cy="277800"/>
          </a:xfrm>
          <a:prstGeom prst="ellips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phone</a:t>
            </a:r>
            <a:endParaRPr lang="en-US" sz="900" dirty="0"/>
          </a:p>
        </p:txBody>
      </p:sp>
      <p:cxnSp>
        <p:nvCxnSpPr>
          <p:cNvPr id="316" name="Straight Connector 315"/>
          <p:cNvCxnSpPr>
            <a:stCxn id="315" idx="2"/>
            <a:endCxn id="4" idx="3"/>
          </p:cNvCxnSpPr>
          <p:nvPr/>
        </p:nvCxnSpPr>
        <p:spPr>
          <a:xfrm flipH="1" flipV="1">
            <a:off x="4918732" y="789871"/>
            <a:ext cx="926988" cy="459811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Block Arc 318"/>
          <p:cNvSpPr/>
          <p:nvPr/>
        </p:nvSpPr>
        <p:spPr>
          <a:xfrm rot="5400000">
            <a:off x="2458015" y="730710"/>
            <a:ext cx="254379" cy="320911"/>
          </a:xfrm>
          <a:prstGeom prst="blockArc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2" name="Block Arc 321"/>
          <p:cNvSpPr/>
          <p:nvPr/>
        </p:nvSpPr>
        <p:spPr>
          <a:xfrm>
            <a:off x="4335003" y="1433252"/>
            <a:ext cx="254379" cy="320911"/>
          </a:xfrm>
          <a:prstGeom prst="blockArc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3" name="Block Arc 322"/>
          <p:cNvSpPr/>
          <p:nvPr/>
        </p:nvSpPr>
        <p:spPr>
          <a:xfrm rot="16636000">
            <a:off x="6813494" y="942763"/>
            <a:ext cx="254379" cy="320911"/>
          </a:xfrm>
          <a:prstGeom prst="blockArc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1023712" y="1844818"/>
            <a:ext cx="19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  <a:endParaRPr lang="en-US" sz="800" dirty="0"/>
          </a:p>
        </p:txBody>
      </p:sp>
      <p:sp>
        <p:nvSpPr>
          <p:cNvPr id="325" name="TextBox 324"/>
          <p:cNvSpPr txBox="1"/>
          <p:nvPr/>
        </p:nvSpPr>
        <p:spPr>
          <a:xfrm>
            <a:off x="1723786" y="2997533"/>
            <a:ext cx="19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</a:t>
            </a:r>
            <a:endParaRPr lang="en-US" sz="800" dirty="0"/>
          </a:p>
        </p:txBody>
      </p:sp>
      <p:sp>
        <p:nvSpPr>
          <p:cNvPr id="327" name="TextBox 326"/>
          <p:cNvSpPr txBox="1"/>
          <p:nvPr/>
        </p:nvSpPr>
        <p:spPr>
          <a:xfrm>
            <a:off x="2382260" y="4346274"/>
            <a:ext cx="19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sp>
        <p:nvSpPr>
          <p:cNvPr id="329" name="TextBox 328"/>
          <p:cNvSpPr txBox="1"/>
          <p:nvPr/>
        </p:nvSpPr>
        <p:spPr>
          <a:xfrm>
            <a:off x="3412892" y="5193246"/>
            <a:ext cx="19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</a:t>
            </a:r>
            <a:endParaRPr lang="en-US" sz="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2612743" y="3437577"/>
            <a:ext cx="19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</a:t>
            </a:r>
            <a:endParaRPr lang="en-US" sz="800" dirty="0"/>
          </a:p>
        </p:txBody>
      </p:sp>
      <p:sp>
        <p:nvSpPr>
          <p:cNvPr id="332" name="TextBox 331"/>
          <p:cNvSpPr txBox="1"/>
          <p:nvPr/>
        </p:nvSpPr>
        <p:spPr>
          <a:xfrm>
            <a:off x="3974581" y="2695929"/>
            <a:ext cx="19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sp>
        <p:nvSpPr>
          <p:cNvPr id="333" name="TextBox 332"/>
          <p:cNvSpPr txBox="1"/>
          <p:nvPr/>
        </p:nvSpPr>
        <p:spPr>
          <a:xfrm>
            <a:off x="5317111" y="5135017"/>
            <a:ext cx="19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</a:t>
            </a:r>
            <a:endParaRPr lang="en-US" sz="800" dirty="0"/>
          </a:p>
        </p:txBody>
      </p:sp>
      <p:sp>
        <p:nvSpPr>
          <p:cNvPr id="334" name="TextBox 333"/>
          <p:cNvSpPr txBox="1"/>
          <p:nvPr/>
        </p:nvSpPr>
        <p:spPr>
          <a:xfrm>
            <a:off x="6506210" y="4207374"/>
            <a:ext cx="19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5082140" y="2624491"/>
            <a:ext cx="19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  <a:endParaRPr lang="en-US" sz="800" dirty="0"/>
          </a:p>
        </p:txBody>
      </p:sp>
      <p:sp>
        <p:nvSpPr>
          <p:cNvPr id="338" name="TextBox 337"/>
          <p:cNvSpPr txBox="1"/>
          <p:nvPr/>
        </p:nvSpPr>
        <p:spPr>
          <a:xfrm>
            <a:off x="6571142" y="3545299"/>
            <a:ext cx="19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sp>
        <p:nvSpPr>
          <p:cNvPr id="339" name="TextBox 338"/>
          <p:cNvSpPr txBox="1"/>
          <p:nvPr/>
        </p:nvSpPr>
        <p:spPr>
          <a:xfrm>
            <a:off x="2881100" y="5647439"/>
            <a:ext cx="496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(0, n)</a:t>
            </a:r>
            <a:endParaRPr lang="en-US" sz="800" dirty="0"/>
          </a:p>
        </p:txBody>
      </p:sp>
      <p:sp>
        <p:nvSpPr>
          <p:cNvPr id="341" name="TextBox 340"/>
          <p:cNvSpPr txBox="1"/>
          <p:nvPr/>
        </p:nvSpPr>
        <p:spPr>
          <a:xfrm>
            <a:off x="4963452" y="5755161"/>
            <a:ext cx="496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(1, n)</a:t>
            </a:r>
            <a:endParaRPr lang="en-US" sz="800" dirty="0"/>
          </a:p>
        </p:txBody>
      </p:sp>
      <p:sp>
        <p:nvSpPr>
          <p:cNvPr id="342" name="TextBox 341"/>
          <p:cNvSpPr txBox="1"/>
          <p:nvPr/>
        </p:nvSpPr>
        <p:spPr>
          <a:xfrm>
            <a:off x="1811430" y="1217808"/>
            <a:ext cx="496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(1, </a:t>
            </a:r>
            <a:r>
              <a:rPr lang="en-US" sz="800" dirty="0"/>
              <a:t>1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129" name="Diamond 128"/>
          <p:cNvSpPr/>
          <p:nvPr/>
        </p:nvSpPr>
        <p:spPr>
          <a:xfrm>
            <a:off x="1951036" y="2417054"/>
            <a:ext cx="1165000" cy="582723"/>
          </a:xfrm>
          <a:prstGeom prst="diamond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submits</a:t>
            </a:r>
            <a:endParaRPr lang="en-US" sz="600" dirty="0"/>
          </a:p>
        </p:txBody>
      </p:sp>
      <p:cxnSp>
        <p:nvCxnSpPr>
          <p:cNvPr id="130" name="Straight Connector 129"/>
          <p:cNvCxnSpPr>
            <a:stCxn id="129" idx="1"/>
            <a:endCxn id="8" idx="2"/>
          </p:cNvCxnSpPr>
          <p:nvPr/>
        </p:nvCxnSpPr>
        <p:spPr>
          <a:xfrm flipH="1" flipV="1">
            <a:off x="1138787" y="1288430"/>
            <a:ext cx="812249" cy="1419986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" idx="1"/>
            <a:endCxn id="129" idx="3"/>
          </p:cNvCxnSpPr>
          <p:nvPr/>
        </p:nvCxnSpPr>
        <p:spPr>
          <a:xfrm flipH="1" flipV="1">
            <a:off x="3116036" y="2708416"/>
            <a:ext cx="3923910" cy="1403076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403394" y="1646149"/>
            <a:ext cx="19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753872" y="3113365"/>
            <a:ext cx="19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</a:t>
            </a:r>
            <a:endParaRPr lang="en-US" sz="800" dirty="0"/>
          </a:p>
        </p:txBody>
      </p:sp>
      <p:cxnSp>
        <p:nvCxnSpPr>
          <p:cNvPr id="134" name="Straight Connector 133"/>
          <p:cNvCxnSpPr>
            <a:stCxn id="141" idx="0"/>
            <a:endCxn id="6" idx="2"/>
          </p:cNvCxnSpPr>
          <p:nvPr/>
        </p:nvCxnSpPr>
        <p:spPr>
          <a:xfrm flipV="1">
            <a:off x="7184615" y="1485506"/>
            <a:ext cx="533340" cy="62785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Diamond 140"/>
          <p:cNvSpPr/>
          <p:nvPr/>
        </p:nvSpPr>
        <p:spPr>
          <a:xfrm>
            <a:off x="6598127" y="2113356"/>
            <a:ext cx="1172976" cy="511135"/>
          </a:xfrm>
          <a:prstGeom prst="diamond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fulfills</a:t>
            </a:r>
            <a:endParaRPr lang="en-US" sz="500" dirty="0"/>
          </a:p>
        </p:txBody>
      </p:sp>
      <p:cxnSp>
        <p:nvCxnSpPr>
          <p:cNvPr id="145" name="Straight Connector 144"/>
          <p:cNvCxnSpPr>
            <a:stCxn id="141" idx="2"/>
            <a:endCxn id="10" idx="0"/>
          </p:cNvCxnSpPr>
          <p:nvPr/>
        </p:nvCxnSpPr>
        <p:spPr>
          <a:xfrm>
            <a:off x="7184615" y="2624491"/>
            <a:ext cx="301083" cy="1348101"/>
          </a:xfrm>
          <a:prstGeom prst="line">
            <a:avLst/>
          </a:prstGeom>
          <a:ln w="3810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176802" y="1614971"/>
            <a:ext cx="19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  <a:endParaRPr 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069702" y="3113365"/>
            <a:ext cx="19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9873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100</Words>
  <Application>Microsoft Macintosh PowerPoint</Application>
  <PresentationFormat>On-screen Show (4:3)</PresentationFormat>
  <Paragraphs>73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Heavy Brown</dc:creator>
  <cp:lastModifiedBy>Heavy Brown</cp:lastModifiedBy>
  <cp:revision>70</cp:revision>
  <dcterms:created xsi:type="dcterms:W3CDTF">2012-10-18T18:27:06Z</dcterms:created>
  <dcterms:modified xsi:type="dcterms:W3CDTF">2012-10-25T17:18:12Z</dcterms:modified>
</cp:coreProperties>
</file>