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B78F3-F837-40FC-9209-8D868CBCC5A0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1AE4F12-7903-4ED7-9959-56ED94958BBB}">
      <dgm:prSet/>
      <dgm:spPr/>
      <dgm:t>
        <a:bodyPr/>
        <a:lstStyle/>
        <a:p>
          <a:r>
            <a:rPr lang="en-CA" dirty="0" err="1"/>
            <a:t>Raddica</a:t>
          </a:r>
          <a:endParaRPr lang="en-CA" dirty="0"/>
        </a:p>
      </dgm:t>
    </dgm:pt>
    <dgm:pt modelId="{20183BE8-FF37-4E7F-9CE2-39CDDEE4A396}" type="parTrans" cxnId="{EA08BD76-DBE8-4F4C-A143-3A8C3EBF81F3}">
      <dgm:prSet/>
      <dgm:spPr/>
      <dgm:t>
        <a:bodyPr/>
        <a:lstStyle/>
        <a:p>
          <a:endParaRPr lang="en-CA"/>
        </a:p>
      </dgm:t>
    </dgm:pt>
    <dgm:pt modelId="{1989316C-8541-4F42-975E-647F0F21895D}" type="sibTrans" cxnId="{EA08BD76-DBE8-4F4C-A143-3A8C3EBF81F3}">
      <dgm:prSet/>
      <dgm:spPr/>
      <dgm:t>
        <a:bodyPr/>
        <a:lstStyle/>
        <a:p>
          <a:endParaRPr lang="en-CA"/>
        </a:p>
      </dgm:t>
    </dgm:pt>
    <dgm:pt modelId="{F3099D2F-B059-4C0B-8E47-F90FBAE02498}">
      <dgm:prSet/>
      <dgm:spPr/>
      <dgm:t>
        <a:bodyPr/>
        <a:lstStyle/>
        <a:p>
          <a:r>
            <a:rPr lang="en-CA" dirty="0"/>
            <a:t>Topology</a:t>
          </a:r>
        </a:p>
      </dgm:t>
    </dgm:pt>
    <dgm:pt modelId="{E505B1B6-2547-45FD-9102-9513F3B35F99}" type="parTrans" cxnId="{144DAFBA-4ADF-4D43-A057-7BBD9D26655D}">
      <dgm:prSet/>
      <dgm:spPr/>
      <dgm:t>
        <a:bodyPr/>
        <a:lstStyle/>
        <a:p>
          <a:endParaRPr lang="en-CA"/>
        </a:p>
      </dgm:t>
    </dgm:pt>
    <dgm:pt modelId="{6E2EC396-4BAA-408D-93A6-40851B3BD8D9}" type="sibTrans" cxnId="{144DAFBA-4ADF-4D43-A057-7BBD9D26655D}">
      <dgm:prSet/>
      <dgm:spPr/>
      <dgm:t>
        <a:bodyPr/>
        <a:lstStyle/>
        <a:p>
          <a:endParaRPr lang="en-CA"/>
        </a:p>
      </dgm:t>
    </dgm:pt>
    <dgm:pt modelId="{45CAC9DA-1648-4C77-9733-33E8921F5147}">
      <dgm:prSet/>
      <dgm:spPr/>
      <dgm:t>
        <a:bodyPr/>
        <a:lstStyle/>
        <a:p>
          <a:r>
            <a:rPr lang="en-CA" dirty="0"/>
            <a:t>Datatypes</a:t>
          </a:r>
        </a:p>
      </dgm:t>
    </dgm:pt>
    <dgm:pt modelId="{DE76BE5C-1601-44ED-B6B6-8FAB8806FD83}" type="parTrans" cxnId="{46865FAC-DBE4-4AEE-83FF-A4ECD20836FB}">
      <dgm:prSet/>
      <dgm:spPr/>
      <dgm:t>
        <a:bodyPr/>
        <a:lstStyle/>
        <a:p>
          <a:endParaRPr lang="en-CA"/>
        </a:p>
      </dgm:t>
    </dgm:pt>
    <dgm:pt modelId="{356D4017-D160-4CCF-87B7-4F773CE60079}" type="sibTrans" cxnId="{46865FAC-DBE4-4AEE-83FF-A4ECD20836FB}">
      <dgm:prSet/>
      <dgm:spPr/>
      <dgm:t>
        <a:bodyPr/>
        <a:lstStyle/>
        <a:p>
          <a:endParaRPr lang="en-CA"/>
        </a:p>
      </dgm:t>
    </dgm:pt>
    <dgm:pt modelId="{EE0178A6-0588-4EAA-AD3F-C191F748BDCE}">
      <dgm:prSet/>
      <dgm:spPr/>
      <dgm:t>
        <a:bodyPr/>
        <a:lstStyle/>
        <a:p>
          <a:r>
            <a:rPr lang="en-CA" dirty="0"/>
            <a:t>Thing</a:t>
          </a:r>
        </a:p>
      </dgm:t>
    </dgm:pt>
    <dgm:pt modelId="{E90AFD65-7DE5-4559-951E-3A274A48C74D}" type="parTrans" cxnId="{C273F6E2-497D-479F-AB42-55E93BDA5BAE}">
      <dgm:prSet/>
      <dgm:spPr/>
      <dgm:t>
        <a:bodyPr/>
        <a:lstStyle/>
        <a:p>
          <a:endParaRPr lang="en-CA"/>
        </a:p>
      </dgm:t>
    </dgm:pt>
    <dgm:pt modelId="{8D09F842-4915-4B72-BCA5-54363D4C8C13}" type="sibTrans" cxnId="{C273F6E2-497D-479F-AB42-55E93BDA5BAE}">
      <dgm:prSet/>
      <dgm:spPr/>
      <dgm:t>
        <a:bodyPr/>
        <a:lstStyle/>
        <a:p>
          <a:endParaRPr lang="en-CA"/>
        </a:p>
      </dgm:t>
    </dgm:pt>
    <dgm:pt modelId="{B1EB2459-C45D-435E-B346-AE79E8A19ABF}">
      <dgm:prSet/>
      <dgm:spPr/>
      <dgm:t>
        <a:bodyPr/>
        <a:lstStyle/>
        <a:p>
          <a:r>
            <a:rPr lang="en-CA" dirty="0"/>
            <a:t>Relationship</a:t>
          </a:r>
        </a:p>
      </dgm:t>
    </dgm:pt>
    <dgm:pt modelId="{12B796C3-FABF-4432-BFBB-3A744404A9B2}" type="parTrans" cxnId="{513DFA70-88A5-4939-A540-0C9FE11532DE}">
      <dgm:prSet/>
      <dgm:spPr/>
      <dgm:t>
        <a:bodyPr/>
        <a:lstStyle/>
        <a:p>
          <a:endParaRPr lang="en-CA"/>
        </a:p>
      </dgm:t>
    </dgm:pt>
    <dgm:pt modelId="{C9807964-B651-452D-B1B5-F3EF641A152A}" type="sibTrans" cxnId="{513DFA70-88A5-4939-A540-0C9FE11532DE}">
      <dgm:prSet/>
      <dgm:spPr/>
      <dgm:t>
        <a:bodyPr/>
        <a:lstStyle/>
        <a:p>
          <a:endParaRPr lang="en-CA"/>
        </a:p>
      </dgm:t>
    </dgm:pt>
    <dgm:pt modelId="{2041A6F2-8C50-46C3-97C3-7CA5D80A3C67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0265D424-AC7C-4251-99B2-B6655C5657E1}" type="parTrans" cxnId="{78CDF41C-D06A-4E65-9BBA-384C69C6BE25}">
      <dgm:prSet/>
      <dgm:spPr/>
      <dgm:t>
        <a:bodyPr/>
        <a:lstStyle/>
        <a:p>
          <a:endParaRPr lang="en-CA"/>
        </a:p>
      </dgm:t>
    </dgm:pt>
    <dgm:pt modelId="{8D4A8F52-1C31-44DF-B233-55A1D5D3BB15}" type="sibTrans" cxnId="{78CDF41C-D06A-4E65-9BBA-384C69C6BE25}">
      <dgm:prSet/>
      <dgm:spPr/>
      <dgm:t>
        <a:bodyPr/>
        <a:lstStyle/>
        <a:p>
          <a:endParaRPr lang="en-CA"/>
        </a:p>
      </dgm:t>
    </dgm:pt>
    <dgm:pt modelId="{209C3117-6081-4ACE-913A-3A1BE87D68F2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002F90E4-0F26-4C93-B317-82D1BB32CD74}" type="parTrans" cxnId="{4F9C99D2-A615-4B38-AB76-756127422D7C}">
      <dgm:prSet/>
      <dgm:spPr/>
      <dgm:t>
        <a:bodyPr/>
        <a:lstStyle/>
        <a:p>
          <a:endParaRPr lang="en-CA"/>
        </a:p>
      </dgm:t>
    </dgm:pt>
    <dgm:pt modelId="{13E943D6-1829-46EF-BF1A-87A73BE25571}" type="sibTrans" cxnId="{4F9C99D2-A615-4B38-AB76-756127422D7C}">
      <dgm:prSet/>
      <dgm:spPr/>
      <dgm:t>
        <a:bodyPr/>
        <a:lstStyle/>
        <a:p>
          <a:endParaRPr lang="en-CA"/>
        </a:p>
      </dgm:t>
    </dgm:pt>
    <dgm:pt modelId="{DB02BD50-86B4-4F8B-92BE-9F47B1B4CCC4}">
      <dgm:prSet/>
      <dgm:spPr/>
      <dgm:t>
        <a:bodyPr/>
        <a:lstStyle/>
        <a:p>
          <a:r>
            <a:rPr lang="en-CA" dirty="0"/>
            <a:t>Left</a:t>
          </a:r>
        </a:p>
      </dgm:t>
    </dgm:pt>
    <dgm:pt modelId="{28B1142B-981D-4079-AB5F-8C8D231F3B01}" type="parTrans" cxnId="{AF8D02B8-C6D3-446F-868A-B11B9EFFB278}">
      <dgm:prSet/>
      <dgm:spPr/>
      <dgm:t>
        <a:bodyPr/>
        <a:lstStyle/>
        <a:p>
          <a:endParaRPr lang="en-CA"/>
        </a:p>
      </dgm:t>
    </dgm:pt>
    <dgm:pt modelId="{BE9082FC-15AC-4FB8-A0BF-BECB0CBFC17B}" type="sibTrans" cxnId="{AF8D02B8-C6D3-446F-868A-B11B9EFFB278}">
      <dgm:prSet/>
      <dgm:spPr/>
      <dgm:t>
        <a:bodyPr/>
        <a:lstStyle/>
        <a:p>
          <a:endParaRPr lang="en-CA"/>
        </a:p>
      </dgm:t>
    </dgm:pt>
    <dgm:pt modelId="{290324FB-A52B-4697-B967-FC29C89F11DD}">
      <dgm:prSet/>
      <dgm:spPr/>
      <dgm:t>
        <a:bodyPr/>
        <a:lstStyle/>
        <a:p>
          <a:r>
            <a:rPr lang="en-CA" dirty="0"/>
            <a:t>Right</a:t>
          </a:r>
        </a:p>
      </dgm:t>
    </dgm:pt>
    <dgm:pt modelId="{17BF0CB8-1818-4AC8-870C-2F57FD5D1555}" type="parTrans" cxnId="{9CF24DD9-F1E7-4082-AAF7-FD9160A2F37A}">
      <dgm:prSet/>
      <dgm:spPr/>
      <dgm:t>
        <a:bodyPr/>
        <a:lstStyle/>
        <a:p>
          <a:endParaRPr lang="en-CA"/>
        </a:p>
      </dgm:t>
    </dgm:pt>
    <dgm:pt modelId="{AEC27858-0D4F-4FDC-A265-0AB539D5E44E}" type="sibTrans" cxnId="{9CF24DD9-F1E7-4082-AAF7-FD9160A2F37A}">
      <dgm:prSet/>
      <dgm:spPr/>
      <dgm:t>
        <a:bodyPr/>
        <a:lstStyle/>
        <a:p>
          <a:endParaRPr lang="en-CA"/>
        </a:p>
      </dgm:t>
    </dgm:pt>
    <dgm:pt modelId="{69AE7D62-ACCD-48DA-A6B2-A74CCCF813EC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F748C2AB-B3B7-492C-9E0F-20F90FF12FA5}" type="parTrans" cxnId="{758756BC-45FE-4019-97EA-3F3747545BF5}">
      <dgm:prSet/>
      <dgm:spPr/>
      <dgm:t>
        <a:bodyPr/>
        <a:lstStyle/>
        <a:p>
          <a:endParaRPr lang="en-CA"/>
        </a:p>
      </dgm:t>
    </dgm:pt>
    <dgm:pt modelId="{AF17B8F7-75A9-4AF2-A0E2-4EE2F0CD78EB}" type="sibTrans" cxnId="{758756BC-45FE-4019-97EA-3F3747545BF5}">
      <dgm:prSet/>
      <dgm:spPr/>
      <dgm:t>
        <a:bodyPr/>
        <a:lstStyle/>
        <a:p>
          <a:endParaRPr lang="en-CA"/>
        </a:p>
      </dgm:t>
    </dgm:pt>
    <dgm:pt modelId="{7875EC78-DDA1-4242-B056-DD20BC7DA495}">
      <dgm:prSet/>
      <dgm:spPr/>
      <dgm:t>
        <a:bodyPr/>
        <a:lstStyle/>
        <a:p>
          <a:r>
            <a:rPr lang="en-CA" dirty="0"/>
            <a:t>Server</a:t>
          </a:r>
        </a:p>
      </dgm:t>
    </dgm:pt>
    <dgm:pt modelId="{88DCC497-80D5-4CF2-A143-6DAD0D98FED0}" type="parTrans" cxnId="{8638B39F-634C-465D-BB7B-55AF222296DA}">
      <dgm:prSet/>
      <dgm:spPr/>
      <dgm:t>
        <a:bodyPr/>
        <a:lstStyle/>
        <a:p>
          <a:endParaRPr lang="en-CA"/>
        </a:p>
      </dgm:t>
    </dgm:pt>
    <dgm:pt modelId="{16894271-B6AF-4DFA-A0E8-1AA10E544334}" type="sibTrans" cxnId="{8638B39F-634C-465D-BB7B-55AF222296DA}">
      <dgm:prSet/>
      <dgm:spPr/>
      <dgm:t>
        <a:bodyPr/>
        <a:lstStyle/>
        <a:p>
          <a:endParaRPr lang="en-CA"/>
        </a:p>
      </dgm:t>
    </dgm:pt>
    <dgm:pt modelId="{103B5C67-5769-4B64-9B8A-88755C0E57BE}">
      <dgm:prSet/>
      <dgm:spPr/>
      <dgm:t>
        <a:bodyPr/>
        <a:lstStyle/>
        <a:p>
          <a:r>
            <a:rPr lang="en-CA" dirty="0"/>
            <a:t>Frontend</a:t>
          </a:r>
        </a:p>
      </dgm:t>
    </dgm:pt>
    <dgm:pt modelId="{94ADE186-AAA5-4598-8316-D28D95C0F877}" type="parTrans" cxnId="{BAB01620-A505-4F8E-9B70-67AA66154E8C}">
      <dgm:prSet/>
      <dgm:spPr/>
      <dgm:t>
        <a:bodyPr/>
        <a:lstStyle/>
        <a:p>
          <a:endParaRPr lang="en-CA"/>
        </a:p>
      </dgm:t>
    </dgm:pt>
    <dgm:pt modelId="{43B5CFA3-3065-4571-B977-A8DA97D69216}" type="sibTrans" cxnId="{BAB01620-A505-4F8E-9B70-67AA66154E8C}">
      <dgm:prSet/>
      <dgm:spPr/>
      <dgm:t>
        <a:bodyPr/>
        <a:lstStyle/>
        <a:p>
          <a:endParaRPr lang="en-CA"/>
        </a:p>
      </dgm:t>
    </dgm:pt>
    <dgm:pt modelId="{6D028865-BCB0-4E7A-93AF-2BDB264C4F33}">
      <dgm:prSet/>
      <dgm:spPr/>
      <dgm:t>
        <a:bodyPr/>
        <a:lstStyle/>
        <a:p>
          <a:r>
            <a:rPr lang="en-CA" dirty="0"/>
            <a:t>Backend</a:t>
          </a:r>
        </a:p>
      </dgm:t>
    </dgm:pt>
    <dgm:pt modelId="{5D540160-B9FA-42FB-9475-55F8D4E46C0F}" type="parTrans" cxnId="{907EA06C-925B-4604-8F30-254F6368E275}">
      <dgm:prSet/>
      <dgm:spPr/>
      <dgm:t>
        <a:bodyPr/>
        <a:lstStyle/>
        <a:p>
          <a:endParaRPr lang="en-CA"/>
        </a:p>
      </dgm:t>
    </dgm:pt>
    <dgm:pt modelId="{A07A8547-95F5-4BA1-A1E1-ED2429C15174}" type="sibTrans" cxnId="{907EA06C-925B-4604-8F30-254F6368E275}">
      <dgm:prSet/>
      <dgm:spPr/>
      <dgm:t>
        <a:bodyPr/>
        <a:lstStyle/>
        <a:p>
          <a:endParaRPr lang="en-CA"/>
        </a:p>
      </dgm:t>
    </dgm:pt>
    <dgm:pt modelId="{899C0D4A-6827-435D-A58B-8447563A96BB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32AC2D56-EADD-4574-A9D8-43B965812334}" type="parTrans" cxnId="{A5E27EFA-FF67-4D9E-B201-5AF5826A998F}">
      <dgm:prSet/>
      <dgm:spPr/>
      <dgm:t>
        <a:bodyPr/>
        <a:lstStyle/>
        <a:p>
          <a:endParaRPr lang="en-CA"/>
        </a:p>
      </dgm:t>
    </dgm:pt>
    <dgm:pt modelId="{BFE0B8AF-E94D-43BD-A823-D4D5DF8C690C}" type="sibTrans" cxnId="{A5E27EFA-FF67-4D9E-B201-5AF5826A998F}">
      <dgm:prSet/>
      <dgm:spPr/>
      <dgm:t>
        <a:bodyPr/>
        <a:lstStyle/>
        <a:p>
          <a:endParaRPr lang="en-CA"/>
        </a:p>
      </dgm:t>
    </dgm:pt>
    <dgm:pt modelId="{5F2A41A1-8102-4F1D-A00B-19A9A4405F98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7356EA14-F76B-4F7A-B5ED-E97F292AA73B}" type="parTrans" cxnId="{EC9BE62F-9B34-41B6-83B4-A0321D36F373}">
      <dgm:prSet/>
      <dgm:spPr/>
      <dgm:t>
        <a:bodyPr/>
        <a:lstStyle/>
        <a:p>
          <a:endParaRPr lang="en-CA"/>
        </a:p>
      </dgm:t>
    </dgm:pt>
    <dgm:pt modelId="{D877CFFD-2A48-4764-BB58-0AF62942E8FA}" type="sibTrans" cxnId="{EC9BE62F-9B34-41B6-83B4-A0321D36F373}">
      <dgm:prSet/>
      <dgm:spPr/>
      <dgm:t>
        <a:bodyPr/>
        <a:lstStyle/>
        <a:p>
          <a:endParaRPr lang="en-CA"/>
        </a:p>
      </dgm:t>
    </dgm:pt>
    <dgm:pt modelId="{DECA369B-7574-424B-8578-FF9276A495EE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7EA6943F-ADCA-4D97-A425-09B5573E4AD6}" type="parTrans" cxnId="{01B8CF21-E7CF-4677-9A54-6FD2EE86EBE1}">
      <dgm:prSet/>
      <dgm:spPr/>
      <dgm:t>
        <a:bodyPr/>
        <a:lstStyle/>
        <a:p>
          <a:endParaRPr lang="en-CA"/>
        </a:p>
      </dgm:t>
    </dgm:pt>
    <dgm:pt modelId="{6A29FEE5-FE4E-4A88-B09D-51A493400325}" type="sibTrans" cxnId="{01B8CF21-E7CF-4677-9A54-6FD2EE86EBE1}">
      <dgm:prSet/>
      <dgm:spPr/>
      <dgm:t>
        <a:bodyPr/>
        <a:lstStyle/>
        <a:p>
          <a:endParaRPr lang="en-CA"/>
        </a:p>
      </dgm:t>
    </dgm:pt>
    <dgm:pt modelId="{B1AE302B-9D52-45BB-9C41-0BA7C16D8C4E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1438702E-F5D7-47C4-B4E3-DD2A5F8B2007}" type="parTrans" cxnId="{8DCA3F56-DC1B-4370-A331-69342E7B4CD1}">
      <dgm:prSet/>
      <dgm:spPr/>
      <dgm:t>
        <a:bodyPr/>
        <a:lstStyle/>
        <a:p>
          <a:endParaRPr lang="en-CA"/>
        </a:p>
      </dgm:t>
    </dgm:pt>
    <dgm:pt modelId="{4200F085-29C3-449D-BA63-BBC973F9F6D5}" type="sibTrans" cxnId="{8DCA3F56-DC1B-4370-A331-69342E7B4CD1}">
      <dgm:prSet/>
      <dgm:spPr/>
      <dgm:t>
        <a:bodyPr/>
        <a:lstStyle/>
        <a:p>
          <a:endParaRPr lang="en-CA"/>
        </a:p>
      </dgm:t>
    </dgm:pt>
    <dgm:pt modelId="{CB10188F-3812-4628-B148-91F960395BBE}">
      <dgm:prSet/>
      <dgm:spPr/>
      <dgm:t>
        <a:bodyPr/>
        <a:lstStyle/>
        <a:p>
          <a:r>
            <a:rPr lang="en-CA" dirty="0"/>
            <a:t>Renderer</a:t>
          </a:r>
        </a:p>
      </dgm:t>
    </dgm:pt>
    <dgm:pt modelId="{540AA6E2-4CB3-494E-AAF0-BCCDEA6886AA}" type="parTrans" cxnId="{CEEEBACF-4F8D-4181-8DCF-A4C5FB9A64A1}">
      <dgm:prSet/>
      <dgm:spPr/>
      <dgm:t>
        <a:bodyPr/>
        <a:lstStyle/>
        <a:p>
          <a:endParaRPr lang="en-CA"/>
        </a:p>
      </dgm:t>
    </dgm:pt>
    <dgm:pt modelId="{FA5BE26B-4F52-4C8C-8D5D-15B1CFDCBE26}" type="sibTrans" cxnId="{CEEEBACF-4F8D-4181-8DCF-A4C5FB9A64A1}">
      <dgm:prSet/>
      <dgm:spPr/>
      <dgm:t>
        <a:bodyPr/>
        <a:lstStyle/>
        <a:p>
          <a:endParaRPr lang="en-CA"/>
        </a:p>
      </dgm:t>
    </dgm:pt>
    <dgm:pt modelId="{51E2ABE3-0367-456A-8039-350A34A61D43}">
      <dgm:prSet/>
      <dgm:spPr/>
      <dgm:t>
        <a:bodyPr/>
        <a:lstStyle/>
        <a:p>
          <a:r>
            <a:rPr lang="en-CA" dirty="0"/>
            <a:t>Backends</a:t>
          </a:r>
        </a:p>
      </dgm:t>
    </dgm:pt>
    <dgm:pt modelId="{3ED5C4D1-E15A-4DA3-85AD-F1AD719CFEAD}" type="parTrans" cxnId="{657B9EAB-F47D-4BC6-98C8-0085FAF57ADC}">
      <dgm:prSet/>
      <dgm:spPr/>
      <dgm:t>
        <a:bodyPr/>
        <a:lstStyle/>
        <a:p>
          <a:endParaRPr lang="en-CA"/>
        </a:p>
      </dgm:t>
    </dgm:pt>
    <dgm:pt modelId="{070F2A37-8819-4897-9DFF-C15B1D977947}" type="sibTrans" cxnId="{657B9EAB-F47D-4BC6-98C8-0085FAF57ADC}">
      <dgm:prSet/>
      <dgm:spPr/>
      <dgm:t>
        <a:bodyPr/>
        <a:lstStyle/>
        <a:p>
          <a:endParaRPr lang="en-CA"/>
        </a:p>
      </dgm:t>
    </dgm:pt>
    <dgm:pt modelId="{BD794559-B35B-470E-B5A0-E2CBAED17C63}">
      <dgm:prSet/>
      <dgm:spPr/>
      <dgm:t>
        <a:bodyPr/>
        <a:lstStyle/>
        <a:p>
          <a:r>
            <a:rPr lang="en-CA" dirty="0"/>
            <a:t>Query</a:t>
          </a:r>
        </a:p>
      </dgm:t>
    </dgm:pt>
    <dgm:pt modelId="{1349522C-FFD0-45CB-B827-5F4439D68BBB}" type="parTrans" cxnId="{E4AF7D42-D5D9-4D62-8D29-F006300AB253}">
      <dgm:prSet/>
      <dgm:spPr/>
      <dgm:t>
        <a:bodyPr/>
        <a:lstStyle/>
        <a:p>
          <a:endParaRPr lang="en-CA"/>
        </a:p>
      </dgm:t>
    </dgm:pt>
    <dgm:pt modelId="{14ED8570-AD18-4E9B-9A4F-924E1D1FBC26}" type="sibTrans" cxnId="{E4AF7D42-D5D9-4D62-8D29-F006300AB253}">
      <dgm:prSet/>
      <dgm:spPr/>
      <dgm:t>
        <a:bodyPr/>
        <a:lstStyle/>
        <a:p>
          <a:endParaRPr lang="en-CA"/>
        </a:p>
      </dgm:t>
    </dgm:pt>
    <dgm:pt modelId="{104453D1-1295-4267-8262-F5D775D8E339}">
      <dgm:prSet/>
      <dgm:spPr/>
      <dgm:t>
        <a:bodyPr/>
        <a:lstStyle/>
        <a:p>
          <a:r>
            <a:rPr lang="en-CA" dirty="0"/>
            <a:t>Insert</a:t>
          </a:r>
        </a:p>
      </dgm:t>
    </dgm:pt>
    <dgm:pt modelId="{2C381520-4106-4F46-8E18-0CEAFAAFE9E4}" type="parTrans" cxnId="{A10D6BE6-832A-4F37-A930-64A3951B1A9F}">
      <dgm:prSet/>
      <dgm:spPr/>
      <dgm:t>
        <a:bodyPr/>
        <a:lstStyle/>
        <a:p>
          <a:endParaRPr lang="en-CA"/>
        </a:p>
      </dgm:t>
    </dgm:pt>
    <dgm:pt modelId="{ED4DA4F2-F1B1-453E-BF7F-280A811F384E}" type="sibTrans" cxnId="{A10D6BE6-832A-4F37-A930-64A3951B1A9F}">
      <dgm:prSet/>
      <dgm:spPr/>
      <dgm:t>
        <a:bodyPr/>
        <a:lstStyle/>
        <a:p>
          <a:endParaRPr lang="en-CA"/>
        </a:p>
      </dgm:t>
    </dgm:pt>
    <dgm:pt modelId="{FF97DC89-E18B-4B16-BD96-6F811297FC3F}">
      <dgm:prSet/>
      <dgm:spPr/>
      <dgm:t>
        <a:bodyPr/>
        <a:lstStyle/>
        <a:p>
          <a:r>
            <a:rPr lang="en-CA" dirty="0"/>
            <a:t>Auth</a:t>
          </a:r>
        </a:p>
      </dgm:t>
    </dgm:pt>
    <dgm:pt modelId="{3AFEDAF9-E062-4F42-98DD-39EE4F39654F}" type="parTrans" cxnId="{50C1288D-5AF8-46E1-B9AD-7B549C213459}">
      <dgm:prSet/>
      <dgm:spPr/>
      <dgm:t>
        <a:bodyPr/>
        <a:lstStyle/>
        <a:p>
          <a:endParaRPr lang="en-CA"/>
        </a:p>
      </dgm:t>
    </dgm:pt>
    <dgm:pt modelId="{51816FCD-7BD9-4840-893C-43CEFECC1B7B}" type="sibTrans" cxnId="{50C1288D-5AF8-46E1-B9AD-7B549C213459}">
      <dgm:prSet/>
      <dgm:spPr/>
      <dgm:t>
        <a:bodyPr/>
        <a:lstStyle/>
        <a:p>
          <a:endParaRPr lang="en-CA"/>
        </a:p>
      </dgm:t>
    </dgm:pt>
    <dgm:pt modelId="{48FC1E3D-C1EE-4E43-BBE2-E1251EFD80A8}" type="pres">
      <dgm:prSet presAssocID="{01EB78F3-F837-40FC-9209-8D868CBCC5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268BBC-D137-490C-BA80-BFE53D206BB8}" type="pres">
      <dgm:prSet presAssocID="{E1AE4F12-7903-4ED7-9959-56ED94958BBB}" presName="vertOne" presStyleCnt="0"/>
      <dgm:spPr/>
    </dgm:pt>
    <dgm:pt modelId="{5CDBD5CC-BBEE-494C-A265-91B1F5A30546}" type="pres">
      <dgm:prSet presAssocID="{E1AE4F12-7903-4ED7-9959-56ED94958BBB}" presName="txOne" presStyleLbl="node0" presStyleIdx="0" presStyleCnt="1">
        <dgm:presLayoutVars>
          <dgm:chPref val="3"/>
        </dgm:presLayoutVars>
      </dgm:prSet>
      <dgm:spPr/>
    </dgm:pt>
    <dgm:pt modelId="{E0ABF877-9AF0-41E6-B504-86A5D1F8FDD9}" type="pres">
      <dgm:prSet presAssocID="{E1AE4F12-7903-4ED7-9959-56ED94958BBB}" presName="parTransOne" presStyleCnt="0"/>
      <dgm:spPr/>
    </dgm:pt>
    <dgm:pt modelId="{96591FD8-E1B0-4904-A287-36EE6F6F11AE}" type="pres">
      <dgm:prSet presAssocID="{E1AE4F12-7903-4ED7-9959-56ED94958BBB}" presName="horzOne" presStyleCnt="0"/>
      <dgm:spPr/>
    </dgm:pt>
    <dgm:pt modelId="{F09B2C1C-1F1A-4E26-9BB3-CD33CCA1F188}" type="pres">
      <dgm:prSet presAssocID="{F3099D2F-B059-4C0B-8E47-F90FBAE02498}" presName="vertTwo" presStyleCnt="0"/>
      <dgm:spPr/>
    </dgm:pt>
    <dgm:pt modelId="{A8E1EE69-E482-4378-8D18-248439990216}" type="pres">
      <dgm:prSet presAssocID="{F3099D2F-B059-4C0B-8E47-F90FBAE02498}" presName="txTwo" presStyleLbl="node2" presStyleIdx="0" presStyleCnt="2">
        <dgm:presLayoutVars>
          <dgm:chPref val="3"/>
        </dgm:presLayoutVars>
      </dgm:prSet>
      <dgm:spPr/>
    </dgm:pt>
    <dgm:pt modelId="{2C9280D1-1F3C-49F4-8D4B-BFF2F53FF75E}" type="pres">
      <dgm:prSet presAssocID="{F3099D2F-B059-4C0B-8E47-F90FBAE02498}" presName="parTransTwo" presStyleCnt="0"/>
      <dgm:spPr/>
    </dgm:pt>
    <dgm:pt modelId="{78E43017-0695-4C66-98C7-B71F97BE0DEC}" type="pres">
      <dgm:prSet presAssocID="{F3099D2F-B059-4C0B-8E47-F90FBAE02498}" presName="horzTwo" presStyleCnt="0"/>
      <dgm:spPr/>
    </dgm:pt>
    <dgm:pt modelId="{99635F1D-154F-495B-9012-02A7CF015555}" type="pres">
      <dgm:prSet presAssocID="{7875EC78-DDA1-4242-B056-DD20BC7DA495}" presName="vertThree" presStyleCnt="0"/>
      <dgm:spPr/>
    </dgm:pt>
    <dgm:pt modelId="{0B57FBF0-B71B-4B17-88F5-9B2B0BB2BB91}" type="pres">
      <dgm:prSet presAssocID="{7875EC78-DDA1-4242-B056-DD20BC7DA495}" presName="txThree" presStyleLbl="node3" presStyleIdx="0" presStyleCnt="3">
        <dgm:presLayoutVars>
          <dgm:chPref val="3"/>
        </dgm:presLayoutVars>
      </dgm:prSet>
      <dgm:spPr/>
    </dgm:pt>
    <dgm:pt modelId="{6F846179-095C-416F-9DC7-241415AAF03D}" type="pres">
      <dgm:prSet presAssocID="{7875EC78-DDA1-4242-B056-DD20BC7DA495}" presName="parTransThree" presStyleCnt="0"/>
      <dgm:spPr/>
    </dgm:pt>
    <dgm:pt modelId="{90FB8512-A5F6-4160-8F4D-E1EB9088A573}" type="pres">
      <dgm:prSet presAssocID="{7875EC78-DDA1-4242-B056-DD20BC7DA495}" presName="horzThree" presStyleCnt="0"/>
      <dgm:spPr/>
    </dgm:pt>
    <dgm:pt modelId="{6D16125C-A6FC-4577-8D63-75C09BBBBC1F}" type="pres">
      <dgm:prSet presAssocID="{103B5C67-5769-4B64-9B8A-88755C0E57BE}" presName="vertFour" presStyleCnt="0">
        <dgm:presLayoutVars>
          <dgm:chPref val="3"/>
        </dgm:presLayoutVars>
      </dgm:prSet>
      <dgm:spPr/>
    </dgm:pt>
    <dgm:pt modelId="{BFC4EF0D-09DA-495A-9787-DA7EB04217B2}" type="pres">
      <dgm:prSet presAssocID="{103B5C67-5769-4B64-9B8A-88755C0E57BE}" presName="txFour" presStyleLbl="node4" presStyleIdx="0" presStyleCnt="16">
        <dgm:presLayoutVars>
          <dgm:chPref val="3"/>
        </dgm:presLayoutVars>
      </dgm:prSet>
      <dgm:spPr/>
    </dgm:pt>
    <dgm:pt modelId="{E1C75A29-3CD8-4449-AA35-3DAFB7C949B9}" type="pres">
      <dgm:prSet presAssocID="{103B5C67-5769-4B64-9B8A-88755C0E57BE}" presName="parTransFour" presStyleCnt="0"/>
      <dgm:spPr/>
    </dgm:pt>
    <dgm:pt modelId="{540A6BDE-A16D-403F-B905-0A1F0DB61929}" type="pres">
      <dgm:prSet presAssocID="{103B5C67-5769-4B64-9B8A-88755C0E57BE}" presName="horzFour" presStyleCnt="0"/>
      <dgm:spPr/>
    </dgm:pt>
    <dgm:pt modelId="{EB421382-200A-4FD7-8919-643CBF90F826}" type="pres">
      <dgm:prSet presAssocID="{CB10188F-3812-4628-B148-91F960395BBE}" presName="vertFour" presStyleCnt="0">
        <dgm:presLayoutVars>
          <dgm:chPref val="3"/>
        </dgm:presLayoutVars>
      </dgm:prSet>
      <dgm:spPr/>
    </dgm:pt>
    <dgm:pt modelId="{7E7BCC8A-EC48-475B-8C31-24A8A2BF36B5}" type="pres">
      <dgm:prSet presAssocID="{CB10188F-3812-4628-B148-91F960395BBE}" presName="txFour" presStyleLbl="node4" presStyleIdx="1" presStyleCnt="16">
        <dgm:presLayoutVars>
          <dgm:chPref val="3"/>
        </dgm:presLayoutVars>
      </dgm:prSet>
      <dgm:spPr/>
    </dgm:pt>
    <dgm:pt modelId="{EF28E62B-BB20-406D-828C-83C4DADF2378}" type="pres">
      <dgm:prSet presAssocID="{CB10188F-3812-4628-B148-91F960395BBE}" presName="horzFour" presStyleCnt="0"/>
      <dgm:spPr/>
    </dgm:pt>
    <dgm:pt modelId="{ECEB7871-6CE2-4851-86E6-2C8648475288}" type="pres">
      <dgm:prSet presAssocID="{FA5BE26B-4F52-4C8C-8D5D-15B1CFDCBE26}" presName="sibSpaceFour" presStyleCnt="0"/>
      <dgm:spPr/>
    </dgm:pt>
    <dgm:pt modelId="{3AB0F7F1-5594-478C-9D5C-93566473D9EE}" type="pres">
      <dgm:prSet presAssocID="{51E2ABE3-0367-456A-8039-350A34A61D43}" presName="vertFour" presStyleCnt="0">
        <dgm:presLayoutVars>
          <dgm:chPref val="3"/>
        </dgm:presLayoutVars>
      </dgm:prSet>
      <dgm:spPr/>
    </dgm:pt>
    <dgm:pt modelId="{1312E21E-C51F-43A9-8859-6BAE8DF740A6}" type="pres">
      <dgm:prSet presAssocID="{51E2ABE3-0367-456A-8039-350A34A61D43}" presName="txFour" presStyleLbl="node4" presStyleIdx="2" presStyleCnt="16">
        <dgm:presLayoutVars>
          <dgm:chPref val="3"/>
        </dgm:presLayoutVars>
      </dgm:prSet>
      <dgm:spPr/>
    </dgm:pt>
    <dgm:pt modelId="{8FD33939-5630-4780-9EE8-45B2466AD84B}" type="pres">
      <dgm:prSet presAssocID="{51E2ABE3-0367-456A-8039-350A34A61D43}" presName="horzFour" presStyleCnt="0"/>
      <dgm:spPr/>
    </dgm:pt>
    <dgm:pt modelId="{46614683-156A-4EA5-8334-0349902CA4B0}" type="pres">
      <dgm:prSet presAssocID="{43B5CFA3-3065-4571-B977-A8DA97D69216}" presName="sibSpaceFour" presStyleCnt="0"/>
      <dgm:spPr/>
    </dgm:pt>
    <dgm:pt modelId="{5960441E-A009-470E-851B-EFA25551CC64}" type="pres">
      <dgm:prSet presAssocID="{6D028865-BCB0-4E7A-93AF-2BDB264C4F33}" presName="vertFour" presStyleCnt="0">
        <dgm:presLayoutVars>
          <dgm:chPref val="3"/>
        </dgm:presLayoutVars>
      </dgm:prSet>
      <dgm:spPr/>
    </dgm:pt>
    <dgm:pt modelId="{294D56EF-7F8A-4C35-85EC-B1D4E3542B9F}" type="pres">
      <dgm:prSet presAssocID="{6D028865-BCB0-4E7A-93AF-2BDB264C4F33}" presName="txFour" presStyleLbl="node4" presStyleIdx="3" presStyleCnt="16">
        <dgm:presLayoutVars>
          <dgm:chPref val="3"/>
        </dgm:presLayoutVars>
      </dgm:prSet>
      <dgm:spPr/>
    </dgm:pt>
    <dgm:pt modelId="{AB173085-295A-41AE-B62D-6AB58CB9860A}" type="pres">
      <dgm:prSet presAssocID="{6D028865-BCB0-4E7A-93AF-2BDB264C4F33}" presName="parTransFour" presStyleCnt="0"/>
      <dgm:spPr/>
    </dgm:pt>
    <dgm:pt modelId="{D5379464-7943-420E-AEC9-F405DE12A078}" type="pres">
      <dgm:prSet presAssocID="{6D028865-BCB0-4E7A-93AF-2BDB264C4F33}" presName="horzFour" presStyleCnt="0"/>
      <dgm:spPr/>
    </dgm:pt>
    <dgm:pt modelId="{BA3D0A92-968D-4835-8F84-8DE1E3D516BB}" type="pres">
      <dgm:prSet presAssocID="{BD794559-B35B-470E-B5A0-E2CBAED17C63}" presName="vertFour" presStyleCnt="0">
        <dgm:presLayoutVars>
          <dgm:chPref val="3"/>
        </dgm:presLayoutVars>
      </dgm:prSet>
      <dgm:spPr/>
    </dgm:pt>
    <dgm:pt modelId="{228B4967-D4A5-4A12-94D2-A415C9D67437}" type="pres">
      <dgm:prSet presAssocID="{BD794559-B35B-470E-B5A0-E2CBAED17C63}" presName="txFour" presStyleLbl="node4" presStyleIdx="4" presStyleCnt="16">
        <dgm:presLayoutVars>
          <dgm:chPref val="3"/>
        </dgm:presLayoutVars>
      </dgm:prSet>
      <dgm:spPr/>
    </dgm:pt>
    <dgm:pt modelId="{2E43ABDF-4A54-427C-95F7-E993AF89EDF9}" type="pres">
      <dgm:prSet presAssocID="{BD794559-B35B-470E-B5A0-E2CBAED17C63}" presName="horzFour" presStyleCnt="0"/>
      <dgm:spPr/>
    </dgm:pt>
    <dgm:pt modelId="{2A4711C0-347E-45BC-9AB1-24F3F96BEADC}" type="pres">
      <dgm:prSet presAssocID="{14ED8570-AD18-4E9B-9A4F-924E1D1FBC26}" presName="sibSpaceFour" presStyleCnt="0"/>
      <dgm:spPr/>
    </dgm:pt>
    <dgm:pt modelId="{18EFCF6A-AC8B-4BFA-940E-C9438D3FCC76}" type="pres">
      <dgm:prSet presAssocID="{104453D1-1295-4267-8262-F5D775D8E339}" presName="vertFour" presStyleCnt="0">
        <dgm:presLayoutVars>
          <dgm:chPref val="3"/>
        </dgm:presLayoutVars>
      </dgm:prSet>
      <dgm:spPr/>
    </dgm:pt>
    <dgm:pt modelId="{3023CF67-C09B-40CA-9A5E-F8A2BFB570A1}" type="pres">
      <dgm:prSet presAssocID="{104453D1-1295-4267-8262-F5D775D8E339}" presName="txFour" presStyleLbl="node4" presStyleIdx="5" presStyleCnt="16">
        <dgm:presLayoutVars>
          <dgm:chPref val="3"/>
        </dgm:presLayoutVars>
      </dgm:prSet>
      <dgm:spPr/>
    </dgm:pt>
    <dgm:pt modelId="{3E5EFB50-413D-4727-B3CE-1973A8521195}" type="pres">
      <dgm:prSet presAssocID="{104453D1-1295-4267-8262-F5D775D8E339}" presName="parTransFour" presStyleCnt="0"/>
      <dgm:spPr/>
    </dgm:pt>
    <dgm:pt modelId="{F6BE862F-A8F4-4B6B-805E-3E8611EEC423}" type="pres">
      <dgm:prSet presAssocID="{104453D1-1295-4267-8262-F5D775D8E339}" presName="horzFour" presStyleCnt="0"/>
      <dgm:spPr/>
    </dgm:pt>
    <dgm:pt modelId="{B422E89D-DA9C-4E45-B1A4-CA557854B95F}" type="pres">
      <dgm:prSet presAssocID="{FF97DC89-E18B-4B16-BD96-6F811297FC3F}" presName="vertFour" presStyleCnt="0">
        <dgm:presLayoutVars>
          <dgm:chPref val="3"/>
        </dgm:presLayoutVars>
      </dgm:prSet>
      <dgm:spPr/>
    </dgm:pt>
    <dgm:pt modelId="{E0260C5C-7665-4825-BC2F-2344B6D18DB6}" type="pres">
      <dgm:prSet presAssocID="{FF97DC89-E18B-4B16-BD96-6F811297FC3F}" presName="txFour" presStyleLbl="node4" presStyleIdx="6" presStyleCnt="16">
        <dgm:presLayoutVars>
          <dgm:chPref val="3"/>
        </dgm:presLayoutVars>
      </dgm:prSet>
      <dgm:spPr/>
    </dgm:pt>
    <dgm:pt modelId="{399F2FBA-5D24-4404-8B87-54B8F2A33B45}" type="pres">
      <dgm:prSet presAssocID="{FF97DC89-E18B-4B16-BD96-6F811297FC3F}" presName="horzFour" presStyleCnt="0"/>
      <dgm:spPr/>
    </dgm:pt>
    <dgm:pt modelId="{540829E6-F217-4991-AB7B-E5A11199993B}" type="pres">
      <dgm:prSet presAssocID="{6E2EC396-4BAA-408D-93A6-40851B3BD8D9}" presName="sibSpaceTwo" presStyleCnt="0"/>
      <dgm:spPr/>
    </dgm:pt>
    <dgm:pt modelId="{0A8B55AB-A905-47C8-849E-6F2F28B1D148}" type="pres">
      <dgm:prSet presAssocID="{45CAC9DA-1648-4C77-9733-33E8921F5147}" presName="vertTwo" presStyleCnt="0"/>
      <dgm:spPr/>
    </dgm:pt>
    <dgm:pt modelId="{1AE071D1-255D-4BD3-AB8A-B7DF0A94956A}" type="pres">
      <dgm:prSet presAssocID="{45CAC9DA-1648-4C77-9733-33E8921F5147}" presName="txTwo" presStyleLbl="node2" presStyleIdx="1" presStyleCnt="2">
        <dgm:presLayoutVars>
          <dgm:chPref val="3"/>
        </dgm:presLayoutVars>
      </dgm:prSet>
      <dgm:spPr/>
    </dgm:pt>
    <dgm:pt modelId="{E1E381E1-4C4A-44CE-821D-82A65B8A5CF5}" type="pres">
      <dgm:prSet presAssocID="{45CAC9DA-1648-4C77-9733-33E8921F5147}" presName="parTransTwo" presStyleCnt="0"/>
      <dgm:spPr/>
    </dgm:pt>
    <dgm:pt modelId="{E755B866-5DDC-4AA7-89A8-68DC502C85EC}" type="pres">
      <dgm:prSet presAssocID="{45CAC9DA-1648-4C77-9733-33E8921F5147}" presName="horzTwo" presStyleCnt="0"/>
      <dgm:spPr/>
    </dgm:pt>
    <dgm:pt modelId="{56B52693-43EC-4680-81A6-FA61C47E7907}" type="pres">
      <dgm:prSet presAssocID="{EE0178A6-0588-4EAA-AD3F-C191F748BDCE}" presName="vertThree" presStyleCnt="0"/>
      <dgm:spPr/>
    </dgm:pt>
    <dgm:pt modelId="{DE03D175-2520-4931-AB87-8A63FAC52B8C}" type="pres">
      <dgm:prSet presAssocID="{EE0178A6-0588-4EAA-AD3F-C191F748BDCE}" presName="txThree" presStyleLbl="node3" presStyleIdx="1" presStyleCnt="3">
        <dgm:presLayoutVars>
          <dgm:chPref val="3"/>
        </dgm:presLayoutVars>
      </dgm:prSet>
      <dgm:spPr/>
    </dgm:pt>
    <dgm:pt modelId="{ACD36FE1-A5F8-452F-8174-4AF7F51AD632}" type="pres">
      <dgm:prSet presAssocID="{EE0178A6-0588-4EAA-AD3F-C191F748BDCE}" presName="parTransThree" presStyleCnt="0"/>
      <dgm:spPr/>
    </dgm:pt>
    <dgm:pt modelId="{3CDAFAF4-E6E3-4435-B833-F101D630B600}" type="pres">
      <dgm:prSet presAssocID="{EE0178A6-0588-4EAA-AD3F-C191F748BDCE}" presName="horzThree" presStyleCnt="0"/>
      <dgm:spPr/>
    </dgm:pt>
    <dgm:pt modelId="{FF07AD6E-BDF7-49B8-9FA5-C91E933F45A3}" type="pres">
      <dgm:prSet presAssocID="{2041A6F2-8C50-46C3-97C3-7CA5D80A3C67}" presName="vertFour" presStyleCnt="0">
        <dgm:presLayoutVars>
          <dgm:chPref val="3"/>
        </dgm:presLayoutVars>
      </dgm:prSet>
      <dgm:spPr/>
    </dgm:pt>
    <dgm:pt modelId="{90FBE481-AE80-40B4-A193-AFDE5AFC368B}" type="pres">
      <dgm:prSet presAssocID="{2041A6F2-8C50-46C3-97C3-7CA5D80A3C67}" presName="txFour" presStyleLbl="node4" presStyleIdx="7" presStyleCnt="16">
        <dgm:presLayoutVars>
          <dgm:chPref val="3"/>
        </dgm:presLayoutVars>
      </dgm:prSet>
      <dgm:spPr/>
    </dgm:pt>
    <dgm:pt modelId="{A69844FB-E416-47F9-B5AA-70FB3CEFF370}" type="pres">
      <dgm:prSet presAssocID="{2041A6F2-8C50-46C3-97C3-7CA5D80A3C67}" presName="horzFour" presStyleCnt="0"/>
      <dgm:spPr/>
    </dgm:pt>
    <dgm:pt modelId="{8FFA3AE4-7300-4B77-9ED2-86F02AFBA6FE}" type="pres">
      <dgm:prSet presAssocID="{8D4A8F52-1C31-44DF-B233-55A1D5D3BB15}" presName="sibSpaceFour" presStyleCnt="0"/>
      <dgm:spPr/>
    </dgm:pt>
    <dgm:pt modelId="{A6856FC3-14CA-4D4E-B846-FCB8F678EACD}" type="pres">
      <dgm:prSet presAssocID="{69AE7D62-ACCD-48DA-A6B2-A74CCCF813EC}" presName="vertFour" presStyleCnt="0">
        <dgm:presLayoutVars>
          <dgm:chPref val="3"/>
        </dgm:presLayoutVars>
      </dgm:prSet>
      <dgm:spPr/>
    </dgm:pt>
    <dgm:pt modelId="{085E794F-3DD5-4CF2-9FE8-EAA916B62D4B}" type="pres">
      <dgm:prSet presAssocID="{69AE7D62-ACCD-48DA-A6B2-A74CCCF813EC}" presName="txFour" presStyleLbl="node4" presStyleIdx="8" presStyleCnt="16">
        <dgm:presLayoutVars>
          <dgm:chPref val="3"/>
        </dgm:presLayoutVars>
      </dgm:prSet>
      <dgm:spPr/>
    </dgm:pt>
    <dgm:pt modelId="{33549404-82FF-4DB0-9320-BD3B0ECEFA5E}" type="pres">
      <dgm:prSet presAssocID="{69AE7D62-ACCD-48DA-A6B2-A74CCCF813EC}" presName="horzFour" presStyleCnt="0"/>
      <dgm:spPr/>
    </dgm:pt>
    <dgm:pt modelId="{1F99FC54-54ED-47D3-A060-C97AE29A095F}" type="pres">
      <dgm:prSet presAssocID="{8D09F842-4915-4B72-BCA5-54363D4C8C13}" presName="sibSpaceThree" presStyleCnt="0"/>
      <dgm:spPr/>
    </dgm:pt>
    <dgm:pt modelId="{F551F0E7-6FC7-4216-838C-1786FABBA98C}" type="pres">
      <dgm:prSet presAssocID="{B1EB2459-C45D-435E-B346-AE79E8A19ABF}" presName="vertThree" presStyleCnt="0"/>
      <dgm:spPr/>
    </dgm:pt>
    <dgm:pt modelId="{2B7725D3-092F-4DEC-A8C0-4ADDA56A36FE}" type="pres">
      <dgm:prSet presAssocID="{B1EB2459-C45D-435E-B346-AE79E8A19ABF}" presName="txThree" presStyleLbl="node3" presStyleIdx="2" presStyleCnt="3">
        <dgm:presLayoutVars>
          <dgm:chPref val="3"/>
        </dgm:presLayoutVars>
      </dgm:prSet>
      <dgm:spPr/>
    </dgm:pt>
    <dgm:pt modelId="{1872A17B-E07C-4522-A1C0-798946E847DA}" type="pres">
      <dgm:prSet presAssocID="{B1EB2459-C45D-435E-B346-AE79E8A19ABF}" presName="parTransThree" presStyleCnt="0"/>
      <dgm:spPr/>
    </dgm:pt>
    <dgm:pt modelId="{32CAF638-EE6C-44E0-8440-BAD62C592ED9}" type="pres">
      <dgm:prSet presAssocID="{B1EB2459-C45D-435E-B346-AE79E8A19ABF}" presName="horzThree" presStyleCnt="0"/>
      <dgm:spPr/>
    </dgm:pt>
    <dgm:pt modelId="{951785E0-C4E6-4924-8A72-605E3E6276B8}" type="pres">
      <dgm:prSet presAssocID="{DB02BD50-86B4-4F8B-92BE-9F47B1B4CCC4}" presName="vertFour" presStyleCnt="0">
        <dgm:presLayoutVars>
          <dgm:chPref val="3"/>
        </dgm:presLayoutVars>
      </dgm:prSet>
      <dgm:spPr/>
    </dgm:pt>
    <dgm:pt modelId="{7772B651-64FD-4D4A-976B-4A48B0793D9D}" type="pres">
      <dgm:prSet presAssocID="{DB02BD50-86B4-4F8B-92BE-9F47B1B4CCC4}" presName="txFour" presStyleLbl="node4" presStyleIdx="9" presStyleCnt="16">
        <dgm:presLayoutVars>
          <dgm:chPref val="3"/>
        </dgm:presLayoutVars>
      </dgm:prSet>
      <dgm:spPr/>
    </dgm:pt>
    <dgm:pt modelId="{D6EBA058-D172-4D97-8CF7-A6866CC34D76}" type="pres">
      <dgm:prSet presAssocID="{DB02BD50-86B4-4F8B-92BE-9F47B1B4CCC4}" presName="parTransFour" presStyleCnt="0"/>
      <dgm:spPr/>
    </dgm:pt>
    <dgm:pt modelId="{AC0AC0B3-E15C-422B-9D43-6BAC6C58DF4D}" type="pres">
      <dgm:prSet presAssocID="{DB02BD50-86B4-4F8B-92BE-9F47B1B4CCC4}" presName="horzFour" presStyleCnt="0"/>
      <dgm:spPr/>
    </dgm:pt>
    <dgm:pt modelId="{B9A8176B-B4F4-4EAD-866C-CA34E4FA0298}" type="pres">
      <dgm:prSet presAssocID="{899C0D4A-6827-435D-A58B-8447563A96BB}" presName="vertFour" presStyleCnt="0">
        <dgm:presLayoutVars>
          <dgm:chPref val="3"/>
        </dgm:presLayoutVars>
      </dgm:prSet>
      <dgm:spPr/>
    </dgm:pt>
    <dgm:pt modelId="{0727A0E0-F6BB-4693-940F-C10444E21E86}" type="pres">
      <dgm:prSet presAssocID="{899C0D4A-6827-435D-A58B-8447563A96BB}" presName="txFour" presStyleLbl="node4" presStyleIdx="10" presStyleCnt="16">
        <dgm:presLayoutVars>
          <dgm:chPref val="3"/>
        </dgm:presLayoutVars>
      </dgm:prSet>
      <dgm:spPr/>
    </dgm:pt>
    <dgm:pt modelId="{488E12C4-BEF5-4457-836B-7011F4C88D49}" type="pres">
      <dgm:prSet presAssocID="{899C0D4A-6827-435D-A58B-8447563A96BB}" presName="horzFour" presStyleCnt="0"/>
      <dgm:spPr/>
    </dgm:pt>
    <dgm:pt modelId="{63102460-F3CC-4A73-A999-4090122ED959}" type="pres">
      <dgm:prSet presAssocID="{BFE0B8AF-E94D-43BD-A823-D4D5DF8C690C}" presName="sibSpaceFour" presStyleCnt="0"/>
      <dgm:spPr/>
    </dgm:pt>
    <dgm:pt modelId="{9B43CFD9-1F00-4F9D-AA2C-20AAC07E0DF7}" type="pres">
      <dgm:prSet presAssocID="{5F2A41A1-8102-4F1D-A00B-19A9A4405F98}" presName="vertFour" presStyleCnt="0">
        <dgm:presLayoutVars>
          <dgm:chPref val="3"/>
        </dgm:presLayoutVars>
      </dgm:prSet>
      <dgm:spPr/>
    </dgm:pt>
    <dgm:pt modelId="{77E23EFD-4899-43AD-A4A1-EDB499D0109B}" type="pres">
      <dgm:prSet presAssocID="{5F2A41A1-8102-4F1D-A00B-19A9A4405F98}" presName="txFour" presStyleLbl="node4" presStyleIdx="11" presStyleCnt="16">
        <dgm:presLayoutVars>
          <dgm:chPref val="3"/>
        </dgm:presLayoutVars>
      </dgm:prSet>
      <dgm:spPr/>
    </dgm:pt>
    <dgm:pt modelId="{89500F1D-7014-4EC8-B7DA-D3172F6E81D9}" type="pres">
      <dgm:prSet presAssocID="{5F2A41A1-8102-4F1D-A00B-19A9A4405F98}" presName="horzFour" presStyleCnt="0"/>
      <dgm:spPr/>
    </dgm:pt>
    <dgm:pt modelId="{5B73AF9B-B1BC-47DD-89F8-A06E41DB2FFA}" type="pres">
      <dgm:prSet presAssocID="{BE9082FC-15AC-4FB8-A0BF-BECB0CBFC17B}" presName="sibSpaceFour" presStyleCnt="0"/>
      <dgm:spPr/>
    </dgm:pt>
    <dgm:pt modelId="{52936A5B-E308-414A-A8A0-AD183B8A3396}" type="pres">
      <dgm:prSet presAssocID="{209C3117-6081-4ACE-913A-3A1BE87D68F2}" presName="vertFour" presStyleCnt="0">
        <dgm:presLayoutVars>
          <dgm:chPref val="3"/>
        </dgm:presLayoutVars>
      </dgm:prSet>
      <dgm:spPr/>
    </dgm:pt>
    <dgm:pt modelId="{C409283E-F977-427C-9B48-9CBE876DC6F8}" type="pres">
      <dgm:prSet presAssocID="{209C3117-6081-4ACE-913A-3A1BE87D68F2}" presName="txFour" presStyleLbl="node4" presStyleIdx="12" presStyleCnt="16">
        <dgm:presLayoutVars>
          <dgm:chPref val="3"/>
        </dgm:presLayoutVars>
      </dgm:prSet>
      <dgm:spPr/>
    </dgm:pt>
    <dgm:pt modelId="{B3BEF069-B206-4616-9D5B-471DE4E36C5F}" type="pres">
      <dgm:prSet presAssocID="{209C3117-6081-4ACE-913A-3A1BE87D68F2}" presName="horzFour" presStyleCnt="0"/>
      <dgm:spPr/>
    </dgm:pt>
    <dgm:pt modelId="{F68E57B9-EBC1-4AF6-A46D-3B5B3EA40C5D}" type="pres">
      <dgm:prSet presAssocID="{13E943D6-1829-46EF-BF1A-87A73BE25571}" presName="sibSpaceFour" presStyleCnt="0"/>
      <dgm:spPr/>
    </dgm:pt>
    <dgm:pt modelId="{08BAAAA1-8C38-4C34-A063-924F2114922C}" type="pres">
      <dgm:prSet presAssocID="{290324FB-A52B-4697-B967-FC29C89F11DD}" presName="vertFour" presStyleCnt="0">
        <dgm:presLayoutVars>
          <dgm:chPref val="3"/>
        </dgm:presLayoutVars>
      </dgm:prSet>
      <dgm:spPr/>
    </dgm:pt>
    <dgm:pt modelId="{98A1115A-1392-4241-A180-9A1D6661EC74}" type="pres">
      <dgm:prSet presAssocID="{290324FB-A52B-4697-B967-FC29C89F11DD}" presName="txFour" presStyleLbl="node4" presStyleIdx="13" presStyleCnt="16">
        <dgm:presLayoutVars>
          <dgm:chPref val="3"/>
        </dgm:presLayoutVars>
      </dgm:prSet>
      <dgm:spPr/>
    </dgm:pt>
    <dgm:pt modelId="{97910182-6C5A-4BD8-AE0C-1B401E238E43}" type="pres">
      <dgm:prSet presAssocID="{290324FB-A52B-4697-B967-FC29C89F11DD}" presName="parTransFour" presStyleCnt="0"/>
      <dgm:spPr/>
    </dgm:pt>
    <dgm:pt modelId="{0000628D-8A2D-48D7-9085-70D1F728F4C4}" type="pres">
      <dgm:prSet presAssocID="{290324FB-A52B-4697-B967-FC29C89F11DD}" presName="horzFour" presStyleCnt="0"/>
      <dgm:spPr/>
    </dgm:pt>
    <dgm:pt modelId="{5991BB0C-62B6-4D31-88BA-6F4925C7BB9D}" type="pres">
      <dgm:prSet presAssocID="{DECA369B-7574-424B-8578-FF9276A495EE}" presName="vertFour" presStyleCnt="0">
        <dgm:presLayoutVars>
          <dgm:chPref val="3"/>
        </dgm:presLayoutVars>
      </dgm:prSet>
      <dgm:spPr/>
    </dgm:pt>
    <dgm:pt modelId="{17972C47-19AA-4DE5-8DEF-BDCE223EE24D}" type="pres">
      <dgm:prSet presAssocID="{DECA369B-7574-424B-8578-FF9276A495EE}" presName="txFour" presStyleLbl="node4" presStyleIdx="14" presStyleCnt="16">
        <dgm:presLayoutVars>
          <dgm:chPref val="3"/>
        </dgm:presLayoutVars>
      </dgm:prSet>
      <dgm:spPr/>
    </dgm:pt>
    <dgm:pt modelId="{B82F6A44-5BB9-4EF1-8528-D0A350C6C2CA}" type="pres">
      <dgm:prSet presAssocID="{DECA369B-7574-424B-8578-FF9276A495EE}" presName="horzFour" presStyleCnt="0"/>
      <dgm:spPr/>
    </dgm:pt>
    <dgm:pt modelId="{39C33267-525E-49D4-B804-B3C6AEBFD473}" type="pres">
      <dgm:prSet presAssocID="{6A29FEE5-FE4E-4A88-B09D-51A493400325}" presName="sibSpaceFour" presStyleCnt="0"/>
      <dgm:spPr/>
    </dgm:pt>
    <dgm:pt modelId="{2A7F61A1-A4F5-4A97-97F3-F8324002EF0E}" type="pres">
      <dgm:prSet presAssocID="{B1AE302B-9D52-45BB-9C41-0BA7C16D8C4E}" presName="vertFour" presStyleCnt="0">
        <dgm:presLayoutVars>
          <dgm:chPref val="3"/>
        </dgm:presLayoutVars>
      </dgm:prSet>
      <dgm:spPr/>
    </dgm:pt>
    <dgm:pt modelId="{43F27BF5-86E5-4ACF-80D4-0D27A19D036D}" type="pres">
      <dgm:prSet presAssocID="{B1AE302B-9D52-45BB-9C41-0BA7C16D8C4E}" presName="txFour" presStyleLbl="node4" presStyleIdx="15" presStyleCnt="16">
        <dgm:presLayoutVars>
          <dgm:chPref val="3"/>
        </dgm:presLayoutVars>
      </dgm:prSet>
      <dgm:spPr/>
    </dgm:pt>
    <dgm:pt modelId="{9B3E6643-D5BB-488E-B175-E0EEC6C0CC7D}" type="pres">
      <dgm:prSet presAssocID="{B1AE302B-9D52-45BB-9C41-0BA7C16D8C4E}" presName="horzFour" presStyleCnt="0"/>
      <dgm:spPr/>
    </dgm:pt>
  </dgm:ptLst>
  <dgm:cxnLst>
    <dgm:cxn modelId="{F69C3619-82C2-4639-B1DE-82992D7F265F}" type="presOf" srcId="{5F2A41A1-8102-4F1D-A00B-19A9A4405F98}" destId="{77E23EFD-4899-43AD-A4A1-EDB499D0109B}" srcOrd="0" destOrd="0" presId="urn:microsoft.com/office/officeart/2005/8/layout/architecture"/>
    <dgm:cxn modelId="{78CDF41C-D06A-4E65-9BBA-384C69C6BE25}" srcId="{EE0178A6-0588-4EAA-AD3F-C191F748BDCE}" destId="{2041A6F2-8C50-46C3-97C3-7CA5D80A3C67}" srcOrd="0" destOrd="0" parTransId="{0265D424-AC7C-4251-99B2-B6655C5657E1}" sibTransId="{8D4A8F52-1C31-44DF-B233-55A1D5D3BB15}"/>
    <dgm:cxn modelId="{BB690A1D-F7EE-4AA6-AE0B-06613F49B578}" type="presOf" srcId="{FF97DC89-E18B-4B16-BD96-6F811297FC3F}" destId="{E0260C5C-7665-4825-BC2F-2344B6D18DB6}" srcOrd="0" destOrd="0" presId="urn:microsoft.com/office/officeart/2005/8/layout/architecture"/>
    <dgm:cxn modelId="{BAB01620-A505-4F8E-9B70-67AA66154E8C}" srcId="{7875EC78-DDA1-4242-B056-DD20BC7DA495}" destId="{103B5C67-5769-4B64-9B8A-88755C0E57BE}" srcOrd="0" destOrd="0" parTransId="{94ADE186-AAA5-4598-8316-D28D95C0F877}" sibTransId="{43B5CFA3-3065-4571-B977-A8DA97D69216}"/>
    <dgm:cxn modelId="{01B8CF21-E7CF-4677-9A54-6FD2EE86EBE1}" srcId="{290324FB-A52B-4697-B967-FC29C89F11DD}" destId="{DECA369B-7574-424B-8578-FF9276A495EE}" srcOrd="0" destOrd="0" parTransId="{7EA6943F-ADCA-4D97-A425-09B5573E4AD6}" sibTransId="{6A29FEE5-FE4E-4A88-B09D-51A493400325}"/>
    <dgm:cxn modelId="{1F0EA324-0A27-4E2D-B804-D0FC51D0A4DB}" type="presOf" srcId="{01EB78F3-F837-40FC-9209-8D868CBCC5A0}" destId="{48FC1E3D-C1EE-4E43-BBE2-E1251EFD80A8}" srcOrd="0" destOrd="0" presId="urn:microsoft.com/office/officeart/2005/8/layout/architecture"/>
    <dgm:cxn modelId="{EC9BE62F-9B34-41B6-83B4-A0321D36F373}" srcId="{DB02BD50-86B4-4F8B-92BE-9F47B1B4CCC4}" destId="{5F2A41A1-8102-4F1D-A00B-19A9A4405F98}" srcOrd="1" destOrd="0" parTransId="{7356EA14-F76B-4F7A-B5ED-E97F292AA73B}" sibTransId="{D877CFFD-2A48-4764-BB58-0AF62942E8FA}"/>
    <dgm:cxn modelId="{02704A34-23CF-43C2-81E6-05B722ECD9D9}" type="presOf" srcId="{E1AE4F12-7903-4ED7-9959-56ED94958BBB}" destId="{5CDBD5CC-BBEE-494C-A265-91B1F5A30546}" srcOrd="0" destOrd="0" presId="urn:microsoft.com/office/officeart/2005/8/layout/architecture"/>
    <dgm:cxn modelId="{E4AF7D42-D5D9-4D62-8D29-F006300AB253}" srcId="{6D028865-BCB0-4E7A-93AF-2BDB264C4F33}" destId="{BD794559-B35B-470E-B5A0-E2CBAED17C63}" srcOrd="0" destOrd="0" parTransId="{1349522C-FFD0-45CB-B827-5F4439D68BBB}" sibTransId="{14ED8570-AD18-4E9B-9A4F-924E1D1FBC26}"/>
    <dgm:cxn modelId="{DFFA4743-AE5E-410C-A44B-B2954E3EA4D3}" type="presOf" srcId="{7875EC78-DDA1-4242-B056-DD20BC7DA495}" destId="{0B57FBF0-B71B-4B17-88F5-9B2B0BB2BB91}" srcOrd="0" destOrd="0" presId="urn:microsoft.com/office/officeart/2005/8/layout/architecture"/>
    <dgm:cxn modelId="{B0374B45-3E49-46EB-AD71-2357396CD7E0}" type="presOf" srcId="{DECA369B-7574-424B-8578-FF9276A495EE}" destId="{17972C47-19AA-4DE5-8DEF-BDCE223EE24D}" srcOrd="0" destOrd="0" presId="urn:microsoft.com/office/officeart/2005/8/layout/architecture"/>
    <dgm:cxn modelId="{907EA06C-925B-4604-8F30-254F6368E275}" srcId="{7875EC78-DDA1-4242-B056-DD20BC7DA495}" destId="{6D028865-BCB0-4E7A-93AF-2BDB264C4F33}" srcOrd="1" destOrd="0" parTransId="{5D540160-B9FA-42FB-9475-55F8D4E46C0F}" sibTransId="{A07A8547-95F5-4BA1-A1E1-ED2429C15174}"/>
    <dgm:cxn modelId="{F10BF46D-388E-42EB-B861-5D15D092F61B}" type="presOf" srcId="{F3099D2F-B059-4C0B-8E47-F90FBAE02498}" destId="{A8E1EE69-E482-4378-8D18-248439990216}" srcOrd="0" destOrd="0" presId="urn:microsoft.com/office/officeart/2005/8/layout/architecture"/>
    <dgm:cxn modelId="{5A10314F-AD89-4C05-84F6-A058FFC83F1C}" type="presOf" srcId="{DB02BD50-86B4-4F8B-92BE-9F47B1B4CCC4}" destId="{7772B651-64FD-4D4A-976B-4A48B0793D9D}" srcOrd="0" destOrd="0" presId="urn:microsoft.com/office/officeart/2005/8/layout/architecture"/>
    <dgm:cxn modelId="{D7FAE150-4293-46C2-BC2D-9AD7E1DFC9BF}" type="presOf" srcId="{69AE7D62-ACCD-48DA-A6B2-A74CCCF813EC}" destId="{085E794F-3DD5-4CF2-9FE8-EAA916B62D4B}" srcOrd="0" destOrd="0" presId="urn:microsoft.com/office/officeart/2005/8/layout/architecture"/>
    <dgm:cxn modelId="{513DFA70-88A5-4939-A540-0C9FE11532DE}" srcId="{45CAC9DA-1648-4C77-9733-33E8921F5147}" destId="{B1EB2459-C45D-435E-B346-AE79E8A19ABF}" srcOrd="1" destOrd="0" parTransId="{12B796C3-FABF-4432-BFBB-3A744404A9B2}" sibTransId="{C9807964-B651-452D-B1B5-F3EF641A152A}"/>
    <dgm:cxn modelId="{4586BB52-DF57-4565-9558-5DBAD13A1748}" type="presOf" srcId="{45CAC9DA-1648-4C77-9733-33E8921F5147}" destId="{1AE071D1-255D-4BD3-AB8A-B7DF0A94956A}" srcOrd="0" destOrd="0" presId="urn:microsoft.com/office/officeart/2005/8/layout/architecture"/>
    <dgm:cxn modelId="{3C791655-F6EB-4AB5-96F7-9D8149D3AC3B}" type="presOf" srcId="{EE0178A6-0588-4EAA-AD3F-C191F748BDCE}" destId="{DE03D175-2520-4931-AB87-8A63FAC52B8C}" srcOrd="0" destOrd="0" presId="urn:microsoft.com/office/officeart/2005/8/layout/architecture"/>
    <dgm:cxn modelId="{8DCA3F56-DC1B-4370-A331-69342E7B4CD1}" srcId="{290324FB-A52B-4697-B967-FC29C89F11DD}" destId="{B1AE302B-9D52-45BB-9C41-0BA7C16D8C4E}" srcOrd="1" destOrd="0" parTransId="{1438702E-F5D7-47C4-B4E3-DD2A5F8B2007}" sibTransId="{4200F085-29C3-449D-BA63-BBC973F9F6D5}"/>
    <dgm:cxn modelId="{EA08BD76-DBE8-4F4C-A143-3A8C3EBF81F3}" srcId="{01EB78F3-F837-40FC-9209-8D868CBCC5A0}" destId="{E1AE4F12-7903-4ED7-9959-56ED94958BBB}" srcOrd="0" destOrd="0" parTransId="{20183BE8-FF37-4E7F-9CE2-39CDDEE4A396}" sibTransId="{1989316C-8541-4F42-975E-647F0F21895D}"/>
    <dgm:cxn modelId="{33AD6284-5B06-4223-9BC7-9152A4BAD280}" type="presOf" srcId="{51E2ABE3-0367-456A-8039-350A34A61D43}" destId="{1312E21E-C51F-43A9-8859-6BAE8DF740A6}" srcOrd="0" destOrd="0" presId="urn:microsoft.com/office/officeart/2005/8/layout/architecture"/>
    <dgm:cxn modelId="{3669BC8A-E6A5-4DA0-8DA1-B4E8C74A14E7}" type="presOf" srcId="{CB10188F-3812-4628-B148-91F960395BBE}" destId="{7E7BCC8A-EC48-475B-8C31-24A8A2BF36B5}" srcOrd="0" destOrd="0" presId="urn:microsoft.com/office/officeart/2005/8/layout/architecture"/>
    <dgm:cxn modelId="{50C1288D-5AF8-46E1-B9AD-7B549C213459}" srcId="{104453D1-1295-4267-8262-F5D775D8E339}" destId="{FF97DC89-E18B-4B16-BD96-6F811297FC3F}" srcOrd="0" destOrd="0" parTransId="{3AFEDAF9-E062-4F42-98DD-39EE4F39654F}" sibTransId="{51816FCD-7BD9-4840-893C-43CEFECC1B7B}"/>
    <dgm:cxn modelId="{D659118F-641B-4EE2-AA4E-7BFFA5A756EB}" type="presOf" srcId="{BD794559-B35B-470E-B5A0-E2CBAED17C63}" destId="{228B4967-D4A5-4A12-94D2-A415C9D67437}" srcOrd="0" destOrd="0" presId="urn:microsoft.com/office/officeart/2005/8/layout/architecture"/>
    <dgm:cxn modelId="{251D8094-EB4F-4EC1-ADBE-EF560C9BBF29}" type="presOf" srcId="{2041A6F2-8C50-46C3-97C3-7CA5D80A3C67}" destId="{90FBE481-AE80-40B4-A193-AFDE5AFC368B}" srcOrd="0" destOrd="0" presId="urn:microsoft.com/office/officeart/2005/8/layout/architecture"/>
    <dgm:cxn modelId="{8638B39F-634C-465D-BB7B-55AF222296DA}" srcId="{F3099D2F-B059-4C0B-8E47-F90FBAE02498}" destId="{7875EC78-DDA1-4242-B056-DD20BC7DA495}" srcOrd="0" destOrd="0" parTransId="{88DCC497-80D5-4CF2-A143-6DAD0D98FED0}" sibTransId="{16894271-B6AF-4DFA-A0E8-1AA10E544334}"/>
    <dgm:cxn modelId="{114BA2A4-E833-4D62-A848-08C988679B06}" type="presOf" srcId="{B1EB2459-C45D-435E-B346-AE79E8A19ABF}" destId="{2B7725D3-092F-4DEC-A8C0-4ADDA56A36FE}" srcOrd="0" destOrd="0" presId="urn:microsoft.com/office/officeart/2005/8/layout/architecture"/>
    <dgm:cxn modelId="{657B9EAB-F47D-4BC6-98C8-0085FAF57ADC}" srcId="{103B5C67-5769-4B64-9B8A-88755C0E57BE}" destId="{51E2ABE3-0367-456A-8039-350A34A61D43}" srcOrd="1" destOrd="0" parTransId="{3ED5C4D1-E15A-4DA3-85AD-F1AD719CFEAD}" sibTransId="{070F2A37-8819-4897-9DFF-C15B1D977947}"/>
    <dgm:cxn modelId="{46865FAC-DBE4-4AEE-83FF-A4ECD20836FB}" srcId="{E1AE4F12-7903-4ED7-9959-56ED94958BBB}" destId="{45CAC9DA-1648-4C77-9733-33E8921F5147}" srcOrd="1" destOrd="0" parTransId="{DE76BE5C-1601-44ED-B6B6-8FAB8806FD83}" sibTransId="{356D4017-D160-4CCF-87B7-4F773CE60079}"/>
    <dgm:cxn modelId="{AF8D02B8-C6D3-446F-868A-B11B9EFFB278}" srcId="{B1EB2459-C45D-435E-B346-AE79E8A19ABF}" destId="{DB02BD50-86B4-4F8B-92BE-9F47B1B4CCC4}" srcOrd="0" destOrd="0" parTransId="{28B1142B-981D-4079-AB5F-8C8D231F3B01}" sibTransId="{BE9082FC-15AC-4FB8-A0BF-BECB0CBFC17B}"/>
    <dgm:cxn modelId="{7108D4B8-7C34-4900-A6CA-EDC24DCD2573}" type="presOf" srcId="{899C0D4A-6827-435D-A58B-8447563A96BB}" destId="{0727A0E0-F6BB-4693-940F-C10444E21E86}" srcOrd="0" destOrd="0" presId="urn:microsoft.com/office/officeart/2005/8/layout/architecture"/>
    <dgm:cxn modelId="{144DAFBA-4ADF-4D43-A057-7BBD9D26655D}" srcId="{E1AE4F12-7903-4ED7-9959-56ED94958BBB}" destId="{F3099D2F-B059-4C0B-8E47-F90FBAE02498}" srcOrd="0" destOrd="0" parTransId="{E505B1B6-2547-45FD-9102-9513F3B35F99}" sibTransId="{6E2EC396-4BAA-408D-93A6-40851B3BD8D9}"/>
    <dgm:cxn modelId="{0CC8C2BB-08FD-4D82-95A0-E255EC844FB9}" type="presOf" srcId="{6D028865-BCB0-4E7A-93AF-2BDB264C4F33}" destId="{294D56EF-7F8A-4C35-85EC-B1D4E3542B9F}" srcOrd="0" destOrd="0" presId="urn:microsoft.com/office/officeart/2005/8/layout/architecture"/>
    <dgm:cxn modelId="{758756BC-45FE-4019-97EA-3F3747545BF5}" srcId="{EE0178A6-0588-4EAA-AD3F-C191F748BDCE}" destId="{69AE7D62-ACCD-48DA-A6B2-A74CCCF813EC}" srcOrd="1" destOrd="0" parTransId="{F748C2AB-B3B7-492C-9E0F-20F90FF12FA5}" sibTransId="{AF17B8F7-75A9-4AF2-A0E2-4EE2F0CD78EB}"/>
    <dgm:cxn modelId="{DD1F0CC7-6340-4152-82D1-35765D22F345}" type="presOf" srcId="{103B5C67-5769-4B64-9B8A-88755C0E57BE}" destId="{BFC4EF0D-09DA-495A-9787-DA7EB04217B2}" srcOrd="0" destOrd="0" presId="urn:microsoft.com/office/officeart/2005/8/layout/architecture"/>
    <dgm:cxn modelId="{CEEEBACF-4F8D-4181-8DCF-A4C5FB9A64A1}" srcId="{103B5C67-5769-4B64-9B8A-88755C0E57BE}" destId="{CB10188F-3812-4628-B148-91F960395BBE}" srcOrd="0" destOrd="0" parTransId="{540AA6E2-4CB3-494E-AAF0-BCCDEA6886AA}" sibTransId="{FA5BE26B-4F52-4C8C-8D5D-15B1CFDCBE26}"/>
    <dgm:cxn modelId="{D2B4F5CF-5627-4FDC-BD00-55F4BAC0AB4D}" type="presOf" srcId="{104453D1-1295-4267-8262-F5D775D8E339}" destId="{3023CF67-C09B-40CA-9A5E-F8A2BFB570A1}" srcOrd="0" destOrd="0" presId="urn:microsoft.com/office/officeart/2005/8/layout/architecture"/>
    <dgm:cxn modelId="{4F9C99D2-A615-4B38-AB76-756127422D7C}" srcId="{B1EB2459-C45D-435E-B346-AE79E8A19ABF}" destId="{209C3117-6081-4ACE-913A-3A1BE87D68F2}" srcOrd="1" destOrd="0" parTransId="{002F90E4-0F26-4C93-B317-82D1BB32CD74}" sibTransId="{13E943D6-1829-46EF-BF1A-87A73BE25571}"/>
    <dgm:cxn modelId="{92A806D6-617E-4BEB-A1E5-279965EB5295}" type="presOf" srcId="{B1AE302B-9D52-45BB-9C41-0BA7C16D8C4E}" destId="{43F27BF5-86E5-4ACF-80D4-0D27A19D036D}" srcOrd="0" destOrd="0" presId="urn:microsoft.com/office/officeart/2005/8/layout/architecture"/>
    <dgm:cxn modelId="{9CF24DD9-F1E7-4082-AAF7-FD9160A2F37A}" srcId="{B1EB2459-C45D-435E-B346-AE79E8A19ABF}" destId="{290324FB-A52B-4697-B967-FC29C89F11DD}" srcOrd="2" destOrd="0" parTransId="{17BF0CB8-1818-4AC8-870C-2F57FD5D1555}" sibTransId="{AEC27858-0D4F-4FDC-A265-0AB539D5E44E}"/>
    <dgm:cxn modelId="{C273F6E2-497D-479F-AB42-55E93BDA5BAE}" srcId="{45CAC9DA-1648-4C77-9733-33E8921F5147}" destId="{EE0178A6-0588-4EAA-AD3F-C191F748BDCE}" srcOrd="0" destOrd="0" parTransId="{E90AFD65-7DE5-4559-951E-3A274A48C74D}" sibTransId="{8D09F842-4915-4B72-BCA5-54363D4C8C13}"/>
    <dgm:cxn modelId="{A10D6BE6-832A-4F37-A930-64A3951B1A9F}" srcId="{6D028865-BCB0-4E7A-93AF-2BDB264C4F33}" destId="{104453D1-1295-4267-8262-F5D775D8E339}" srcOrd="1" destOrd="0" parTransId="{2C381520-4106-4F46-8E18-0CEAFAAFE9E4}" sibTransId="{ED4DA4F2-F1B1-453E-BF7F-280A811F384E}"/>
    <dgm:cxn modelId="{E21F23F1-0B34-4AFE-9440-DB52C84F2DDE}" type="presOf" srcId="{209C3117-6081-4ACE-913A-3A1BE87D68F2}" destId="{C409283E-F977-427C-9B48-9CBE876DC6F8}" srcOrd="0" destOrd="0" presId="urn:microsoft.com/office/officeart/2005/8/layout/architecture"/>
    <dgm:cxn modelId="{3CFDD5F7-CF5F-4848-82CA-DFC98EE00FC6}" type="presOf" srcId="{290324FB-A52B-4697-B967-FC29C89F11DD}" destId="{98A1115A-1392-4241-A180-9A1D6661EC74}" srcOrd="0" destOrd="0" presId="urn:microsoft.com/office/officeart/2005/8/layout/architecture"/>
    <dgm:cxn modelId="{A5E27EFA-FF67-4D9E-B201-5AF5826A998F}" srcId="{DB02BD50-86B4-4F8B-92BE-9F47B1B4CCC4}" destId="{899C0D4A-6827-435D-A58B-8447563A96BB}" srcOrd="0" destOrd="0" parTransId="{32AC2D56-EADD-4574-A9D8-43B965812334}" sibTransId="{BFE0B8AF-E94D-43BD-A823-D4D5DF8C690C}"/>
    <dgm:cxn modelId="{3FEF0B11-9467-469B-89B2-85758DC23BF0}" type="presParOf" srcId="{48FC1E3D-C1EE-4E43-BBE2-E1251EFD80A8}" destId="{EC268BBC-D137-490C-BA80-BFE53D206BB8}" srcOrd="0" destOrd="0" presId="urn:microsoft.com/office/officeart/2005/8/layout/architecture"/>
    <dgm:cxn modelId="{15618F31-AF38-4050-B67B-88A29820165C}" type="presParOf" srcId="{EC268BBC-D137-490C-BA80-BFE53D206BB8}" destId="{5CDBD5CC-BBEE-494C-A265-91B1F5A30546}" srcOrd="0" destOrd="0" presId="urn:microsoft.com/office/officeart/2005/8/layout/architecture"/>
    <dgm:cxn modelId="{B27AC517-D6D0-4296-8D8F-A06911A0B9B2}" type="presParOf" srcId="{EC268BBC-D137-490C-BA80-BFE53D206BB8}" destId="{E0ABF877-9AF0-41E6-B504-86A5D1F8FDD9}" srcOrd="1" destOrd="0" presId="urn:microsoft.com/office/officeart/2005/8/layout/architecture"/>
    <dgm:cxn modelId="{70DDC8D0-3114-4904-82C9-EBB0BF5A0DA1}" type="presParOf" srcId="{EC268BBC-D137-490C-BA80-BFE53D206BB8}" destId="{96591FD8-E1B0-4904-A287-36EE6F6F11AE}" srcOrd="2" destOrd="0" presId="urn:microsoft.com/office/officeart/2005/8/layout/architecture"/>
    <dgm:cxn modelId="{13B94358-3CB3-4FCC-A0AD-4C01EDD0D3E9}" type="presParOf" srcId="{96591FD8-E1B0-4904-A287-36EE6F6F11AE}" destId="{F09B2C1C-1F1A-4E26-9BB3-CD33CCA1F188}" srcOrd="0" destOrd="0" presId="urn:microsoft.com/office/officeart/2005/8/layout/architecture"/>
    <dgm:cxn modelId="{AE8E36BE-D9C9-4503-AE1C-25020CF60190}" type="presParOf" srcId="{F09B2C1C-1F1A-4E26-9BB3-CD33CCA1F188}" destId="{A8E1EE69-E482-4378-8D18-248439990216}" srcOrd="0" destOrd="0" presId="urn:microsoft.com/office/officeart/2005/8/layout/architecture"/>
    <dgm:cxn modelId="{98DB6926-A6BB-4589-9C21-1C4FACF5798A}" type="presParOf" srcId="{F09B2C1C-1F1A-4E26-9BB3-CD33CCA1F188}" destId="{2C9280D1-1F3C-49F4-8D4B-BFF2F53FF75E}" srcOrd="1" destOrd="0" presId="urn:microsoft.com/office/officeart/2005/8/layout/architecture"/>
    <dgm:cxn modelId="{C004E65D-4607-430C-B54C-0900CE641ACC}" type="presParOf" srcId="{F09B2C1C-1F1A-4E26-9BB3-CD33CCA1F188}" destId="{78E43017-0695-4C66-98C7-B71F97BE0DEC}" srcOrd="2" destOrd="0" presId="urn:microsoft.com/office/officeart/2005/8/layout/architecture"/>
    <dgm:cxn modelId="{3C6F5526-BE97-4075-808C-B002253A1CBF}" type="presParOf" srcId="{78E43017-0695-4C66-98C7-B71F97BE0DEC}" destId="{99635F1D-154F-495B-9012-02A7CF015555}" srcOrd="0" destOrd="0" presId="urn:microsoft.com/office/officeart/2005/8/layout/architecture"/>
    <dgm:cxn modelId="{C4397C79-1BBE-496C-8285-B7C5CDD61430}" type="presParOf" srcId="{99635F1D-154F-495B-9012-02A7CF015555}" destId="{0B57FBF0-B71B-4B17-88F5-9B2B0BB2BB91}" srcOrd="0" destOrd="0" presId="urn:microsoft.com/office/officeart/2005/8/layout/architecture"/>
    <dgm:cxn modelId="{9B9833EA-F428-43EF-A5E7-855254516661}" type="presParOf" srcId="{99635F1D-154F-495B-9012-02A7CF015555}" destId="{6F846179-095C-416F-9DC7-241415AAF03D}" srcOrd="1" destOrd="0" presId="urn:microsoft.com/office/officeart/2005/8/layout/architecture"/>
    <dgm:cxn modelId="{22AA01B3-6274-41DA-B352-6999D1C23D07}" type="presParOf" srcId="{99635F1D-154F-495B-9012-02A7CF015555}" destId="{90FB8512-A5F6-4160-8F4D-E1EB9088A573}" srcOrd="2" destOrd="0" presId="urn:microsoft.com/office/officeart/2005/8/layout/architecture"/>
    <dgm:cxn modelId="{D967F23E-FF02-4E51-980B-1AFB8EDECF75}" type="presParOf" srcId="{90FB8512-A5F6-4160-8F4D-E1EB9088A573}" destId="{6D16125C-A6FC-4577-8D63-75C09BBBBC1F}" srcOrd="0" destOrd="0" presId="urn:microsoft.com/office/officeart/2005/8/layout/architecture"/>
    <dgm:cxn modelId="{61985DB0-CD75-4F3D-9277-767383DC36A4}" type="presParOf" srcId="{6D16125C-A6FC-4577-8D63-75C09BBBBC1F}" destId="{BFC4EF0D-09DA-495A-9787-DA7EB04217B2}" srcOrd="0" destOrd="0" presId="urn:microsoft.com/office/officeart/2005/8/layout/architecture"/>
    <dgm:cxn modelId="{1CBE8F8B-60D3-4241-A657-6B8BFD7267F6}" type="presParOf" srcId="{6D16125C-A6FC-4577-8D63-75C09BBBBC1F}" destId="{E1C75A29-3CD8-4449-AA35-3DAFB7C949B9}" srcOrd="1" destOrd="0" presId="urn:microsoft.com/office/officeart/2005/8/layout/architecture"/>
    <dgm:cxn modelId="{906EC5A3-139F-4B76-A224-E1600D9D0D16}" type="presParOf" srcId="{6D16125C-A6FC-4577-8D63-75C09BBBBC1F}" destId="{540A6BDE-A16D-403F-B905-0A1F0DB61929}" srcOrd="2" destOrd="0" presId="urn:microsoft.com/office/officeart/2005/8/layout/architecture"/>
    <dgm:cxn modelId="{BB8A0E3C-DC00-428C-99AA-83B5DBFCAC10}" type="presParOf" srcId="{540A6BDE-A16D-403F-B905-0A1F0DB61929}" destId="{EB421382-200A-4FD7-8919-643CBF90F826}" srcOrd="0" destOrd="0" presId="urn:microsoft.com/office/officeart/2005/8/layout/architecture"/>
    <dgm:cxn modelId="{EFF5126E-B9BF-438D-B89D-68D06C4A6692}" type="presParOf" srcId="{EB421382-200A-4FD7-8919-643CBF90F826}" destId="{7E7BCC8A-EC48-475B-8C31-24A8A2BF36B5}" srcOrd="0" destOrd="0" presId="urn:microsoft.com/office/officeart/2005/8/layout/architecture"/>
    <dgm:cxn modelId="{3B1AADE8-61C6-4F29-927F-8BAF890DE052}" type="presParOf" srcId="{EB421382-200A-4FD7-8919-643CBF90F826}" destId="{EF28E62B-BB20-406D-828C-83C4DADF2378}" srcOrd="1" destOrd="0" presId="urn:microsoft.com/office/officeart/2005/8/layout/architecture"/>
    <dgm:cxn modelId="{73668695-76A8-440B-89C2-1F6795FB9CF5}" type="presParOf" srcId="{540A6BDE-A16D-403F-B905-0A1F0DB61929}" destId="{ECEB7871-6CE2-4851-86E6-2C8648475288}" srcOrd="1" destOrd="0" presId="urn:microsoft.com/office/officeart/2005/8/layout/architecture"/>
    <dgm:cxn modelId="{6663C0B4-1772-4D7F-BE30-673AF9B46355}" type="presParOf" srcId="{540A6BDE-A16D-403F-B905-0A1F0DB61929}" destId="{3AB0F7F1-5594-478C-9D5C-93566473D9EE}" srcOrd="2" destOrd="0" presId="urn:microsoft.com/office/officeart/2005/8/layout/architecture"/>
    <dgm:cxn modelId="{BF2CA26C-98DC-4AA2-8567-E27FAFD18E66}" type="presParOf" srcId="{3AB0F7F1-5594-478C-9D5C-93566473D9EE}" destId="{1312E21E-C51F-43A9-8859-6BAE8DF740A6}" srcOrd="0" destOrd="0" presId="urn:microsoft.com/office/officeart/2005/8/layout/architecture"/>
    <dgm:cxn modelId="{98881B87-20F7-4E5D-A24B-CE99AF62D301}" type="presParOf" srcId="{3AB0F7F1-5594-478C-9D5C-93566473D9EE}" destId="{8FD33939-5630-4780-9EE8-45B2466AD84B}" srcOrd="1" destOrd="0" presId="urn:microsoft.com/office/officeart/2005/8/layout/architecture"/>
    <dgm:cxn modelId="{CD1F7431-0CB4-4BBA-BA6C-072415E75BFC}" type="presParOf" srcId="{90FB8512-A5F6-4160-8F4D-E1EB9088A573}" destId="{46614683-156A-4EA5-8334-0349902CA4B0}" srcOrd="1" destOrd="0" presId="urn:microsoft.com/office/officeart/2005/8/layout/architecture"/>
    <dgm:cxn modelId="{4BDFADAF-1224-4440-AA8C-158A46CB2390}" type="presParOf" srcId="{90FB8512-A5F6-4160-8F4D-E1EB9088A573}" destId="{5960441E-A009-470E-851B-EFA25551CC64}" srcOrd="2" destOrd="0" presId="urn:microsoft.com/office/officeart/2005/8/layout/architecture"/>
    <dgm:cxn modelId="{A6AAB048-CC47-4D31-B654-DBF2136EC8D7}" type="presParOf" srcId="{5960441E-A009-470E-851B-EFA25551CC64}" destId="{294D56EF-7F8A-4C35-85EC-B1D4E3542B9F}" srcOrd="0" destOrd="0" presId="urn:microsoft.com/office/officeart/2005/8/layout/architecture"/>
    <dgm:cxn modelId="{F600DCE4-78A2-4F9F-8F7C-7AB4D89BE9A5}" type="presParOf" srcId="{5960441E-A009-470E-851B-EFA25551CC64}" destId="{AB173085-295A-41AE-B62D-6AB58CB9860A}" srcOrd="1" destOrd="0" presId="urn:microsoft.com/office/officeart/2005/8/layout/architecture"/>
    <dgm:cxn modelId="{2445520D-38B7-4552-A3AD-E25C4473FFD5}" type="presParOf" srcId="{5960441E-A009-470E-851B-EFA25551CC64}" destId="{D5379464-7943-420E-AEC9-F405DE12A078}" srcOrd="2" destOrd="0" presId="urn:microsoft.com/office/officeart/2005/8/layout/architecture"/>
    <dgm:cxn modelId="{B097F0C2-0C43-48C4-8564-677DBCE8E1FD}" type="presParOf" srcId="{D5379464-7943-420E-AEC9-F405DE12A078}" destId="{BA3D0A92-968D-4835-8F84-8DE1E3D516BB}" srcOrd="0" destOrd="0" presId="urn:microsoft.com/office/officeart/2005/8/layout/architecture"/>
    <dgm:cxn modelId="{74E7850F-EFD6-4433-9B57-75010B7658AA}" type="presParOf" srcId="{BA3D0A92-968D-4835-8F84-8DE1E3D516BB}" destId="{228B4967-D4A5-4A12-94D2-A415C9D67437}" srcOrd="0" destOrd="0" presId="urn:microsoft.com/office/officeart/2005/8/layout/architecture"/>
    <dgm:cxn modelId="{2E10797F-B2E0-4B4B-A8BD-E1F9BCA364B4}" type="presParOf" srcId="{BA3D0A92-968D-4835-8F84-8DE1E3D516BB}" destId="{2E43ABDF-4A54-427C-95F7-E993AF89EDF9}" srcOrd="1" destOrd="0" presId="urn:microsoft.com/office/officeart/2005/8/layout/architecture"/>
    <dgm:cxn modelId="{A501971B-4ED8-4EE7-806E-909672BD5BFB}" type="presParOf" srcId="{D5379464-7943-420E-AEC9-F405DE12A078}" destId="{2A4711C0-347E-45BC-9AB1-24F3F96BEADC}" srcOrd="1" destOrd="0" presId="urn:microsoft.com/office/officeart/2005/8/layout/architecture"/>
    <dgm:cxn modelId="{D80B9AA1-4981-4772-97DE-FB78F213E571}" type="presParOf" srcId="{D5379464-7943-420E-AEC9-F405DE12A078}" destId="{18EFCF6A-AC8B-4BFA-940E-C9438D3FCC76}" srcOrd="2" destOrd="0" presId="urn:microsoft.com/office/officeart/2005/8/layout/architecture"/>
    <dgm:cxn modelId="{7319EC87-0BA4-49BC-9962-09449511196C}" type="presParOf" srcId="{18EFCF6A-AC8B-4BFA-940E-C9438D3FCC76}" destId="{3023CF67-C09B-40CA-9A5E-F8A2BFB570A1}" srcOrd="0" destOrd="0" presId="urn:microsoft.com/office/officeart/2005/8/layout/architecture"/>
    <dgm:cxn modelId="{A41D40D6-BA39-44BB-8ED4-E29C5AC93474}" type="presParOf" srcId="{18EFCF6A-AC8B-4BFA-940E-C9438D3FCC76}" destId="{3E5EFB50-413D-4727-B3CE-1973A8521195}" srcOrd="1" destOrd="0" presId="urn:microsoft.com/office/officeart/2005/8/layout/architecture"/>
    <dgm:cxn modelId="{EAA335A5-44B8-4A03-B570-0FFFB483B75C}" type="presParOf" srcId="{18EFCF6A-AC8B-4BFA-940E-C9438D3FCC76}" destId="{F6BE862F-A8F4-4B6B-805E-3E8611EEC423}" srcOrd="2" destOrd="0" presId="urn:microsoft.com/office/officeart/2005/8/layout/architecture"/>
    <dgm:cxn modelId="{FFDF99F6-72C5-4BD7-BBED-6D1EBF770B1F}" type="presParOf" srcId="{F6BE862F-A8F4-4B6B-805E-3E8611EEC423}" destId="{B422E89D-DA9C-4E45-B1A4-CA557854B95F}" srcOrd="0" destOrd="0" presId="urn:microsoft.com/office/officeart/2005/8/layout/architecture"/>
    <dgm:cxn modelId="{19CE283C-53A1-44BB-8A35-CC120C7C117B}" type="presParOf" srcId="{B422E89D-DA9C-4E45-B1A4-CA557854B95F}" destId="{E0260C5C-7665-4825-BC2F-2344B6D18DB6}" srcOrd="0" destOrd="0" presId="urn:microsoft.com/office/officeart/2005/8/layout/architecture"/>
    <dgm:cxn modelId="{BDA8A1E6-4E54-4E93-B806-3AC0A97DABFC}" type="presParOf" srcId="{B422E89D-DA9C-4E45-B1A4-CA557854B95F}" destId="{399F2FBA-5D24-4404-8B87-54B8F2A33B45}" srcOrd="1" destOrd="0" presId="urn:microsoft.com/office/officeart/2005/8/layout/architecture"/>
    <dgm:cxn modelId="{781F7109-58B0-4457-A6D3-E0C6639D4D32}" type="presParOf" srcId="{96591FD8-E1B0-4904-A287-36EE6F6F11AE}" destId="{540829E6-F217-4991-AB7B-E5A11199993B}" srcOrd="1" destOrd="0" presId="urn:microsoft.com/office/officeart/2005/8/layout/architecture"/>
    <dgm:cxn modelId="{50D27EC0-192F-42D1-8E74-00E31B0C8729}" type="presParOf" srcId="{96591FD8-E1B0-4904-A287-36EE6F6F11AE}" destId="{0A8B55AB-A905-47C8-849E-6F2F28B1D148}" srcOrd="2" destOrd="0" presId="urn:microsoft.com/office/officeart/2005/8/layout/architecture"/>
    <dgm:cxn modelId="{72010461-8BAA-4B27-BD3D-8ACFFF4DC222}" type="presParOf" srcId="{0A8B55AB-A905-47C8-849E-6F2F28B1D148}" destId="{1AE071D1-255D-4BD3-AB8A-B7DF0A94956A}" srcOrd="0" destOrd="0" presId="urn:microsoft.com/office/officeart/2005/8/layout/architecture"/>
    <dgm:cxn modelId="{89B0B8B5-B991-4C4C-8CF7-A729EE6FFD3B}" type="presParOf" srcId="{0A8B55AB-A905-47C8-849E-6F2F28B1D148}" destId="{E1E381E1-4C4A-44CE-821D-82A65B8A5CF5}" srcOrd="1" destOrd="0" presId="urn:microsoft.com/office/officeart/2005/8/layout/architecture"/>
    <dgm:cxn modelId="{99C4FAC8-4EFF-488F-A3DD-1F53B30DACAA}" type="presParOf" srcId="{0A8B55AB-A905-47C8-849E-6F2F28B1D148}" destId="{E755B866-5DDC-4AA7-89A8-68DC502C85EC}" srcOrd="2" destOrd="0" presId="urn:microsoft.com/office/officeart/2005/8/layout/architecture"/>
    <dgm:cxn modelId="{FB43BC27-D39A-4247-84E4-106F4C3D7FC6}" type="presParOf" srcId="{E755B866-5DDC-4AA7-89A8-68DC502C85EC}" destId="{56B52693-43EC-4680-81A6-FA61C47E7907}" srcOrd="0" destOrd="0" presId="urn:microsoft.com/office/officeart/2005/8/layout/architecture"/>
    <dgm:cxn modelId="{69A8FDFB-0FA1-4F31-95B6-66444113C124}" type="presParOf" srcId="{56B52693-43EC-4680-81A6-FA61C47E7907}" destId="{DE03D175-2520-4931-AB87-8A63FAC52B8C}" srcOrd="0" destOrd="0" presId="urn:microsoft.com/office/officeart/2005/8/layout/architecture"/>
    <dgm:cxn modelId="{A28949A8-4165-4E06-A671-AA94B7413C3C}" type="presParOf" srcId="{56B52693-43EC-4680-81A6-FA61C47E7907}" destId="{ACD36FE1-A5F8-452F-8174-4AF7F51AD632}" srcOrd="1" destOrd="0" presId="urn:microsoft.com/office/officeart/2005/8/layout/architecture"/>
    <dgm:cxn modelId="{8B2EB7D8-F3A5-440D-824C-0FD07DDA29A8}" type="presParOf" srcId="{56B52693-43EC-4680-81A6-FA61C47E7907}" destId="{3CDAFAF4-E6E3-4435-B833-F101D630B600}" srcOrd="2" destOrd="0" presId="urn:microsoft.com/office/officeart/2005/8/layout/architecture"/>
    <dgm:cxn modelId="{91BC36CB-7273-4A9D-841B-345F54794826}" type="presParOf" srcId="{3CDAFAF4-E6E3-4435-B833-F101D630B600}" destId="{FF07AD6E-BDF7-49B8-9FA5-C91E933F45A3}" srcOrd="0" destOrd="0" presId="urn:microsoft.com/office/officeart/2005/8/layout/architecture"/>
    <dgm:cxn modelId="{B2A57467-C9DF-45D1-9995-0FC37FF9CCA6}" type="presParOf" srcId="{FF07AD6E-BDF7-49B8-9FA5-C91E933F45A3}" destId="{90FBE481-AE80-40B4-A193-AFDE5AFC368B}" srcOrd="0" destOrd="0" presId="urn:microsoft.com/office/officeart/2005/8/layout/architecture"/>
    <dgm:cxn modelId="{1932A14E-B452-4A88-AF29-160A19A99927}" type="presParOf" srcId="{FF07AD6E-BDF7-49B8-9FA5-C91E933F45A3}" destId="{A69844FB-E416-47F9-B5AA-70FB3CEFF370}" srcOrd="1" destOrd="0" presId="urn:microsoft.com/office/officeart/2005/8/layout/architecture"/>
    <dgm:cxn modelId="{5A8EBF59-F784-401C-BB81-A77603740787}" type="presParOf" srcId="{3CDAFAF4-E6E3-4435-B833-F101D630B600}" destId="{8FFA3AE4-7300-4B77-9ED2-86F02AFBA6FE}" srcOrd="1" destOrd="0" presId="urn:microsoft.com/office/officeart/2005/8/layout/architecture"/>
    <dgm:cxn modelId="{19A72811-1DF0-464E-AD8B-7FA2B6AE6C4D}" type="presParOf" srcId="{3CDAFAF4-E6E3-4435-B833-F101D630B600}" destId="{A6856FC3-14CA-4D4E-B846-FCB8F678EACD}" srcOrd="2" destOrd="0" presId="urn:microsoft.com/office/officeart/2005/8/layout/architecture"/>
    <dgm:cxn modelId="{F22E5A00-92C1-4282-ADDC-77367EFE65D0}" type="presParOf" srcId="{A6856FC3-14CA-4D4E-B846-FCB8F678EACD}" destId="{085E794F-3DD5-4CF2-9FE8-EAA916B62D4B}" srcOrd="0" destOrd="0" presId="urn:microsoft.com/office/officeart/2005/8/layout/architecture"/>
    <dgm:cxn modelId="{951A811A-6314-41F7-94E5-FE599B202292}" type="presParOf" srcId="{A6856FC3-14CA-4D4E-B846-FCB8F678EACD}" destId="{33549404-82FF-4DB0-9320-BD3B0ECEFA5E}" srcOrd="1" destOrd="0" presId="urn:microsoft.com/office/officeart/2005/8/layout/architecture"/>
    <dgm:cxn modelId="{82DD78D8-50DA-4635-8B6E-DC0336A53394}" type="presParOf" srcId="{E755B866-5DDC-4AA7-89A8-68DC502C85EC}" destId="{1F99FC54-54ED-47D3-A060-C97AE29A095F}" srcOrd="1" destOrd="0" presId="urn:microsoft.com/office/officeart/2005/8/layout/architecture"/>
    <dgm:cxn modelId="{25951B43-24C6-4612-A60D-B017A9588AD2}" type="presParOf" srcId="{E755B866-5DDC-4AA7-89A8-68DC502C85EC}" destId="{F551F0E7-6FC7-4216-838C-1786FABBA98C}" srcOrd="2" destOrd="0" presId="urn:microsoft.com/office/officeart/2005/8/layout/architecture"/>
    <dgm:cxn modelId="{24046E19-5C43-4598-A969-E212E70B4454}" type="presParOf" srcId="{F551F0E7-6FC7-4216-838C-1786FABBA98C}" destId="{2B7725D3-092F-4DEC-A8C0-4ADDA56A36FE}" srcOrd="0" destOrd="0" presId="urn:microsoft.com/office/officeart/2005/8/layout/architecture"/>
    <dgm:cxn modelId="{6FE6128C-8177-4768-ABB3-14DA4A65B03C}" type="presParOf" srcId="{F551F0E7-6FC7-4216-838C-1786FABBA98C}" destId="{1872A17B-E07C-4522-A1C0-798946E847DA}" srcOrd="1" destOrd="0" presId="urn:microsoft.com/office/officeart/2005/8/layout/architecture"/>
    <dgm:cxn modelId="{139BA82B-E8DC-4D95-A777-3DAA749649EA}" type="presParOf" srcId="{F551F0E7-6FC7-4216-838C-1786FABBA98C}" destId="{32CAF638-EE6C-44E0-8440-BAD62C592ED9}" srcOrd="2" destOrd="0" presId="urn:microsoft.com/office/officeart/2005/8/layout/architecture"/>
    <dgm:cxn modelId="{08EF9C6D-DA06-4E93-81F4-B19D2D81630D}" type="presParOf" srcId="{32CAF638-EE6C-44E0-8440-BAD62C592ED9}" destId="{951785E0-C4E6-4924-8A72-605E3E6276B8}" srcOrd="0" destOrd="0" presId="urn:microsoft.com/office/officeart/2005/8/layout/architecture"/>
    <dgm:cxn modelId="{1A4901B1-9504-4D0E-BA0E-0D02E85BCE22}" type="presParOf" srcId="{951785E0-C4E6-4924-8A72-605E3E6276B8}" destId="{7772B651-64FD-4D4A-976B-4A48B0793D9D}" srcOrd="0" destOrd="0" presId="urn:microsoft.com/office/officeart/2005/8/layout/architecture"/>
    <dgm:cxn modelId="{435620E0-BB39-47FE-881F-03767D68A4EA}" type="presParOf" srcId="{951785E0-C4E6-4924-8A72-605E3E6276B8}" destId="{D6EBA058-D172-4D97-8CF7-A6866CC34D76}" srcOrd="1" destOrd="0" presId="urn:microsoft.com/office/officeart/2005/8/layout/architecture"/>
    <dgm:cxn modelId="{7BB3971A-6E79-41E9-9819-2559BF185148}" type="presParOf" srcId="{951785E0-C4E6-4924-8A72-605E3E6276B8}" destId="{AC0AC0B3-E15C-422B-9D43-6BAC6C58DF4D}" srcOrd="2" destOrd="0" presId="urn:microsoft.com/office/officeart/2005/8/layout/architecture"/>
    <dgm:cxn modelId="{B1B213B1-A2B3-478D-B73B-52C0921A735B}" type="presParOf" srcId="{AC0AC0B3-E15C-422B-9D43-6BAC6C58DF4D}" destId="{B9A8176B-B4F4-4EAD-866C-CA34E4FA0298}" srcOrd="0" destOrd="0" presId="urn:microsoft.com/office/officeart/2005/8/layout/architecture"/>
    <dgm:cxn modelId="{0451A8A7-9658-4E75-9211-6BFF65A153D9}" type="presParOf" srcId="{B9A8176B-B4F4-4EAD-866C-CA34E4FA0298}" destId="{0727A0E0-F6BB-4693-940F-C10444E21E86}" srcOrd="0" destOrd="0" presId="urn:microsoft.com/office/officeart/2005/8/layout/architecture"/>
    <dgm:cxn modelId="{3910642D-01FF-4D76-8483-751B63B97884}" type="presParOf" srcId="{B9A8176B-B4F4-4EAD-866C-CA34E4FA0298}" destId="{488E12C4-BEF5-4457-836B-7011F4C88D49}" srcOrd="1" destOrd="0" presId="urn:microsoft.com/office/officeart/2005/8/layout/architecture"/>
    <dgm:cxn modelId="{A81EB90B-4B20-4ECD-AEEC-5EBA88A4C989}" type="presParOf" srcId="{AC0AC0B3-E15C-422B-9D43-6BAC6C58DF4D}" destId="{63102460-F3CC-4A73-A999-4090122ED959}" srcOrd="1" destOrd="0" presId="urn:microsoft.com/office/officeart/2005/8/layout/architecture"/>
    <dgm:cxn modelId="{52FD52E0-B3B5-4FF3-932E-E9AD872118E2}" type="presParOf" srcId="{AC0AC0B3-E15C-422B-9D43-6BAC6C58DF4D}" destId="{9B43CFD9-1F00-4F9D-AA2C-20AAC07E0DF7}" srcOrd="2" destOrd="0" presId="urn:microsoft.com/office/officeart/2005/8/layout/architecture"/>
    <dgm:cxn modelId="{198C3A51-33A2-4FFD-9386-EFB03D0C00FB}" type="presParOf" srcId="{9B43CFD9-1F00-4F9D-AA2C-20AAC07E0DF7}" destId="{77E23EFD-4899-43AD-A4A1-EDB499D0109B}" srcOrd="0" destOrd="0" presId="urn:microsoft.com/office/officeart/2005/8/layout/architecture"/>
    <dgm:cxn modelId="{B58E1E69-461B-438A-8746-A9B6DBEEF98C}" type="presParOf" srcId="{9B43CFD9-1F00-4F9D-AA2C-20AAC07E0DF7}" destId="{89500F1D-7014-4EC8-B7DA-D3172F6E81D9}" srcOrd="1" destOrd="0" presId="urn:microsoft.com/office/officeart/2005/8/layout/architecture"/>
    <dgm:cxn modelId="{F633306A-26C1-4F93-81CB-42495BDE3C95}" type="presParOf" srcId="{32CAF638-EE6C-44E0-8440-BAD62C592ED9}" destId="{5B73AF9B-B1BC-47DD-89F8-A06E41DB2FFA}" srcOrd="1" destOrd="0" presId="urn:microsoft.com/office/officeart/2005/8/layout/architecture"/>
    <dgm:cxn modelId="{D3AB51CA-D254-4FE0-932B-8D8EF5C3047F}" type="presParOf" srcId="{32CAF638-EE6C-44E0-8440-BAD62C592ED9}" destId="{52936A5B-E308-414A-A8A0-AD183B8A3396}" srcOrd="2" destOrd="0" presId="urn:microsoft.com/office/officeart/2005/8/layout/architecture"/>
    <dgm:cxn modelId="{B2057547-C6B6-4094-B5FC-8E8E4277B047}" type="presParOf" srcId="{52936A5B-E308-414A-A8A0-AD183B8A3396}" destId="{C409283E-F977-427C-9B48-9CBE876DC6F8}" srcOrd="0" destOrd="0" presId="urn:microsoft.com/office/officeart/2005/8/layout/architecture"/>
    <dgm:cxn modelId="{0FD466A6-5040-49B9-AF5F-D0BDF19DE91C}" type="presParOf" srcId="{52936A5B-E308-414A-A8A0-AD183B8A3396}" destId="{B3BEF069-B206-4616-9D5B-471DE4E36C5F}" srcOrd="1" destOrd="0" presId="urn:microsoft.com/office/officeart/2005/8/layout/architecture"/>
    <dgm:cxn modelId="{2A36537A-887B-4BFE-94EC-3BD5F01308FE}" type="presParOf" srcId="{32CAF638-EE6C-44E0-8440-BAD62C592ED9}" destId="{F68E57B9-EBC1-4AF6-A46D-3B5B3EA40C5D}" srcOrd="3" destOrd="0" presId="urn:microsoft.com/office/officeart/2005/8/layout/architecture"/>
    <dgm:cxn modelId="{CF393560-0A1C-4699-98B7-750EE1DFA58D}" type="presParOf" srcId="{32CAF638-EE6C-44E0-8440-BAD62C592ED9}" destId="{08BAAAA1-8C38-4C34-A063-924F2114922C}" srcOrd="4" destOrd="0" presId="urn:microsoft.com/office/officeart/2005/8/layout/architecture"/>
    <dgm:cxn modelId="{864C8AB7-C0BA-4631-92FE-A59148A6877F}" type="presParOf" srcId="{08BAAAA1-8C38-4C34-A063-924F2114922C}" destId="{98A1115A-1392-4241-A180-9A1D6661EC74}" srcOrd="0" destOrd="0" presId="urn:microsoft.com/office/officeart/2005/8/layout/architecture"/>
    <dgm:cxn modelId="{797298E3-40AE-4A18-BEA3-BB1ADD3C51F7}" type="presParOf" srcId="{08BAAAA1-8C38-4C34-A063-924F2114922C}" destId="{97910182-6C5A-4BD8-AE0C-1B401E238E43}" srcOrd="1" destOrd="0" presId="urn:microsoft.com/office/officeart/2005/8/layout/architecture"/>
    <dgm:cxn modelId="{2B1A8772-12AC-4688-AC52-094F48D70B79}" type="presParOf" srcId="{08BAAAA1-8C38-4C34-A063-924F2114922C}" destId="{0000628D-8A2D-48D7-9085-70D1F728F4C4}" srcOrd="2" destOrd="0" presId="urn:microsoft.com/office/officeart/2005/8/layout/architecture"/>
    <dgm:cxn modelId="{B3D19640-C467-4E63-BB22-7AB624311614}" type="presParOf" srcId="{0000628D-8A2D-48D7-9085-70D1F728F4C4}" destId="{5991BB0C-62B6-4D31-88BA-6F4925C7BB9D}" srcOrd="0" destOrd="0" presId="urn:microsoft.com/office/officeart/2005/8/layout/architecture"/>
    <dgm:cxn modelId="{C0965838-326E-4C2E-84B8-6D9363D5380F}" type="presParOf" srcId="{5991BB0C-62B6-4D31-88BA-6F4925C7BB9D}" destId="{17972C47-19AA-4DE5-8DEF-BDCE223EE24D}" srcOrd="0" destOrd="0" presId="urn:microsoft.com/office/officeart/2005/8/layout/architecture"/>
    <dgm:cxn modelId="{7D260FF2-A400-4198-B7B3-859E307E05C4}" type="presParOf" srcId="{5991BB0C-62B6-4D31-88BA-6F4925C7BB9D}" destId="{B82F6A44-5BB9-4EF1-8528-D0A350C6C2CA}" srcOrd="1" destOrd="0" presId="urn:microsoft.com/office/officeart/2005/8/layout/architecture"/>
    <dgm:cxn modelId="{175C3922-9A71-434F-A978-6F60D9B6C227}" type="presParOf" srcId="{0000628D-8A2D-48D7-9085-70D1F728F4C4}" destId="{39C33267-525E-49D4-B804-B3C6AEBFD473}" srcOrd="1" destOrd="0" presId="urn:microsoft.com/office/officeart/2005/8/layout/architecture"/>
    <dgm:cxn modelId="{CE7497E6-C882-40FF-BC6A-7AD0AC2509D7}" type="presParOf" srcId="{0000628D-8A2D-48D7-9085-70D1F728F4C4}" destId="{2A7F61A1-A4F5-4A97-97F3-F8324002EF0E}" srcOrd="2" destOrd="0" presId="urn:microsoft.com/office/officeart/2005/8/layout/architecture"/>
    <dgm:cxn modelId="{C0A7C492-2DDD-4251-9E86-DD82F7E39086}" type="presParOf" srcId="{2A7F61A1-A4F5-4A97-97F3-F8324002EF0E}" destId="{43F27BF5-86E5-4ACF-80D4-0D27A19D036D}" srcOrd="0" destOrd="0" presId="urn:microsoft.com/office/officeart/2005/8/layout/architecture"/>
    <dgm:cxn modelId="{68A5E0CD-361E-42C3-851C-FEAB7F13E05C}" type="presParOf" srcId="{2A7F61A1-A4F5-4A97-97F3-F8324002EF0E}" destId="{9B3E6643-D5BB-488E-B175-E0EEC6C0CC7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967EE-C897-4756-A188-9F76602F525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09AEA1E-5B26-4073-97C6-D151454E7A6F}">
      <dgm:prSet phldrT="[Text]"/>
      <dgm:spPr/>
      <dgm:t>
        <a:bodyPr/>
        <a:lstStyle/>
        <a:p>
          <a:r>
            <a:rPr lang="en-CA" dirty="0"/>
            <a:t>Browser</a:t>
          </a:r>
        </a:p>
      </dgm:t>
    </dgm:pt>
    <dgm:pt modelId="{1B00027B-2394-47EE-82B8-4FADAF1246EF}" type="parTrans" cxnId="{ABE2D179-B747-438A-8DD9-1EC2D409CAF8}">
      <dgm:prSet/>
      <dgm:spPr/>
      <dgm:t>
        <a:bodyPr/>
        <a:lstStyle/>
        <a:p>
          <a:endParaRPr lang="en-CA"/>
        </a:p>
      </dgm:t>
    </dgm:pt>
    <dgm:pt modelId="{D08C2FE6-2492-4A05-A6BF-7668BAC86743}" type="sibTrans" cxnId="{ABE2D179-B747-438A-8DD9-1EC2D409CAF8}">
      <dgm:prSet/>
      <dgm:spPr/>
      <dgm:t>
        <a:bodyPr/>
        <a:lstStyle/>
        <a:p>
          <a:endParaRPr lang="en-CA"/>
        </a:p>
      </dgm:t>
    </dgm:pt>
    <dgm:pt modelId="{8E643295-BA44-496D-81F1-22AD08BB7BE2}">
      <dgm:prSet phldrT="[Text]"/>
      <dgm:spPr/>
      <dgm:t>
        <a:bodyPr/>
        <a:lstStyle/>
        <a:p>
          <a:r>
            <a:rPr lang="en-CA" dirty="0"/>
            <a:t>Backend1</a:t>
          </a:r>
        </a:p>
      </dgm:t>
    </dgm:pt>
    <dgm:pt modelId="{E3C48F47-8736-48F2-A116-9B896DFBB41C}" type="parTrans" cxnId="{068AA221-3709-4AD8-88F2-4C7A9038AA42}">
      <dgm:prSet/>
      <dgm:spPr/>
      <dgm:t>
        <a:bodyPr/>
        <a:lstStyle/>
        <a:p>
          <a:endParaRPr lang="en-CA"/>
        </a:p>
      </dgm:t>
    </dgm:pt>
    <dgm:pt modelId="{A3E6B778-A947-4BF5-90BE-9159A9E4A606}" type="sibTrans" cxnId="{068AA221-3709-4AD8-88F2-4C7A9038AA42}">
      <dgm:prSet/>
      <dgm:spPr/>
      <dgm:t>
        <a:bodyPr/>
        <a:lstStyle/>
        <a:p>
          <a:endParaRPr lang="en-CA"/>
        </a:p>
      </dgm:t>
    </dgm:pt>
    <dgm:pt modelId="{B6CD8F8F-BA52-4583-9258-19C21300A629}">
      <dgm:prSet phldrT="[Text]"/>
      <dgm:spPr/>
      <dgm:t>
        <a:bodyPr/>
        <a:lstStyle/>
        <a:p>
          <a:r>
            <a:rPr lang="en-CA" dirty="0"/>
            <a:t>Backend2</a:t>
          </a:r>
        </a:p>
      </dgm:t>
    </dgm:pt>
    <dgm:pt modelId="{172ED792-F9F9-410B-8C6B-155566000F60}" type="parTrans" cxnId="{E1DF9E38-0B7E-443A-B907-AFDD0720C15B}">
      <dgm:prSet/>
      <dgm:spPr/>
    </dgm:pt>
    <dgm:pt modelId="{1F54B000-AAA9-4307-AB4F-8420C6B6FAE0}" type="sibTrans" cxnId="{E1DF9E38-0B7E-443A-B907-AFDD0720C15B}">
      <dgm:prSet/>
      <dgm:spPr/>
    </dgm:pt>
    <dgm:pt modelId="{BCB2ECA5-858F-4346-AE38-280FE9BB03AD}">
      <dgm:prSet phldrT="[Text]"/>
      <dgm:spPr/>
      <dgm:t>
        <a:bodyPr/>
        <a:lstStyle/>
        <a:p>
          <a:r>
            <a:rPr lang="en-CA" dirty="0"/>
            <a:t>Backend3</a:t>
          </a:r>
        </a:p>
      </dgm:t>
    </dgm:pt>
    <dgm:pt modelId="{82D30B57-9D36-44A8-9126-E51B9234F263}" type="parTrans" cxnId="{68148497-2DC4-4839-9A06-24D29EDC06B9}">
      <dgm:prSet/>
      <dgm:spPr/>
    </dgm:pt>
    <dgm:pt modelId="{5B52B4B3-3BE7-4D68-A3F9-8DAF9FD469FF}" type="sibTrans" cxnId="{68148497-2DC4-4839-9A06-24D29EDC06B9}">
      <dgm:prSet/>
      <dgm:spPr/>
    </dgm:pt>
    <dgm:pt modelId="{C96466FA-4D7C-41D5-8260-B045021B732D}">
      <dgm:prSet phldrT="[Text]"/>
      <dgm:spPr/>
      <dgm:t>
        <a:bodyPr/>
        <a:lstStyle/>
        <a:p>
          <a:r>
            <a:rPr lang="en-CA" dirty="0"/>
            <a:t>User</a:t>
          </a:r>
        </a:p>
      </dgm:t>
    </dgm:pt>
    <dgm:pt modelId="{03FBF7B4-6F5C-4FBF-8830-079F8667169C}" type="parTrans" cxnId="{4EB1F00A-A28E-4BD9-9419-A790B527202C}">
      <dgm:prSet/>
      <dgm:spPr/>
    </dgm:pt>
    <dgm:pt modelId="{393A881D-91B0-412C-BA72-A1A01E6E26C9}" type="sibTrans" cxnId="{4EB1F00A-A28E-4BD9-9419-A790B527202C}">
      <dgm:prSet/>
      <dgm:spPr/>
    </dgm:pt>
    <dgm:pt modelId="{315983D5-67D9-4C06-9034-89B5E85DAD1A}">
      <dgm:prSet phldrT="[Text]"/>
      <dgm:spPr/>
      <dgm:t>
        <a:bodyPr/>
        <a:lstStyle/>
        <a:p>
          <a:r>
            <a:rPr lang="en-CA" dirty="0"/>
            <a:t>Backends</a:t>
          </a:r>
        </a:p>
      </dgm:t>
    </dgm:pt>
    <dgm:pt modelId="{6D46B20A-2791-4EEF-B11F-CFDE022783BC}" type="parTrans" cxnId="{88B1AA05-7C6B-42C5-AD62-2A5072F73099}">
      <dgm:prSet/>
      <dgm:spPr/>
    </dgm:pt>
    <dgm:pt modelId="{294808F2-EC40-4243-A88A-4DE159F4420D}" type="sibTrans" cxnId="{88B1AA05-7C6B-42C5-AD62-2A5072F73099}">
      <dgm:prSet/>
      <dgm:spPr/>
    </dgm:pt>
    <dgm:pt modelId="{495D8C63-AE2D-40B5-900B-46FA443CB69B}">
      <dgm:prSet phldrT="[Text]"/>
      <dgm:spPr/>
      <dgm:t>
        <a:bodyPr/>
        <a:lstStyle/>
        <a:p>
          <a:r>
            <a:rPr lang="en-CA" dirty="0"/>
            <a:t>Auth Token</a:t>
          </a:r>
        </a:p>
      </dgm:t>
    </dgm:pt>
    <dgm:pt modelId="{110E367E-A558-4B94-B94B-DE61FA380F78}" type="parTrans" cxnId="{9889C9E4-EEA2-4CEE-9070-6BF7FAFA045C}">
      <dgm:prSet/>
      <dgm:spPr/>
    </dgm:pt>
    <dgm:pt modelId="{712EDDD6-C5BE-4465-A145-16FE9CF00249}" type="sibTrans" cxnId="{9889C9E4-EEA2-4CEE-9070-6BF7FAFA045C}">
      <dgm:prSet/>
      <dgm:spPr/>
    </dgm:pt>
    <dgm:pt modelId="{B65D379A-71AC-452E-BA40-ED5188D60209}">
      <dgm:prSet phldrT="[Text]"/>
      <dgm:spPr/>
      <dgm:t>
        <a:bodyPr/>
        <a:lstStyle/>
        <a:p>
          <a:r>
            <a:rPr lang="en-CA" dirty="0"/>
            <a:t>User</a:t>
          </a:r>
        </a:p>
      </dgm:t>
    </dgm:pt>
    <dgm:pt modelId="{3EB6AEBE-1113-4CB6-B10E-A68A8486ADBA}" type="parTrans" cxnId="{E8ACAC19-ABBD-4DE0-B840-EAFC217D7091}">
      <dgm:prSet/>
      <dgm:spPr/>
      <dgm:t>
        <a:bodyPr/>
        <a:lstStyle/>
        <a:p>
          <a:endParaRPr lang="en-CA"/>
        </a:p>
      </dgm:t>
    </dgm:pt>
    <dgm:pt modelId="{4049AE7E-601B-4DE1-9744-73CE9B52DA2F}" type="sibTrans" cxnId="{E8ACAC19-ABBD-4DE0-B840-EAFC217D7091}">
      <dgm:prSet/>
      <dgm:spPr/>
      <dgm:t>
        <a:bodyPr/>
        <a:lstStyle/>
        <a:p>
          <a:endParaRPr lang="en-CA"/>
        </a:p>
      </dgm:t>
    </dgm:pt>
    <dgm:pt modelId="{514D326A-DE42-4235-9FB4-58F290A628FB}">
      <dgm:prSet phldrT="[Text]"/>
      <dgm:spPr/>
      <dgm:t>
        <a:bodyPr/>
        <a:lstStyle/>
        <a:p>
          <a:r>
            <a:rPr lang="en-CA" dirty="0"/>
            <a:t>Auth Token</a:t>
          </a:r>
        </a:p>
      </dgm:t>
    </dgm:pt>
    <dgm:pt modelId="{B260C05C-7D52-4ED2-8054-DED2445209D6}" type="parTrans" cxnId="{38450190-0171-49B7-A6AC-F80E885B0BFD}">
      <dgm:prSet/>
      <dgm:spPr/>
      <dgm:t>
        <a:bodyPr/>
        <a:lstStyle/>
        <a:p>
          <a:endParaRPr lang="en-CA"/>
        </a:p>
      </dgm:t>
    </dgm:pt>
    <dgm:pt modelId="{E275640F-0759-4FEB-A7A8-E9ECB0865D1A}" type="sibTrans" cxnId="{38450190-0171-49B7-A6AC-F80E885B0BFD}">
      <dgm:prSet/>
      <dgm:spPr/>
      <dgm:t>
        <a:bodyPr/>
        <a:lstStyle/>
        <a:p>
          <a:endParaRPr lang="en-CA"/>
        </a:p>
      </dgm:t>
    </dgm:pt>
    <dgm:pt modelId="{BF87E022-002C-4323-A5A4-B07B82CF2C58}" type="pres">
      <dgm:prSet presAssocID="{172967EE-C897-4756-A188-9F76602F52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738F1-7018-4CDE-BC4A-594F920D1EF8}" type="pres">
      <dgm:prSet presAssocID="{709AEA1E-5B26-4073-97C6-D151454E7A6F}" presName="vertOne" presStyleCnt="0"/>
      <dgm:spPr/>
    </dgm:pt>
    <dgm:pt modelId="{70B64D6A-10D3-4D65-8616-BB35B6274C0B}" type="pres">
      <dgm:prSet presAssocID="{709AEA1E-5B26-4073-97C6-D151454E7A6F}" presName="txOne" presStyleLbl="node0" presStyleIdx="0" presStyleCnt="1">
        <dgm:presLayoutVars>
          <dgm:chPref val="3"/>
        </dgm:presLayoutVars>
      </dgm:prSet>
      <dgm:spPr/>
    </dgm:pt>
    <dgm:pt modelId="{34875D5E-D560-40BD-88FB-7A6C563DA1DA}" type="pres">
      <dgm:prSet presAssocID="{709AEA1E-5B26-4073-97C6-D151454E7A6F}" presName="parTransOne" presStyleCnt="0"/>
      <dgm:spPr/>
    </dgm:pt>
    <dgm:pt modelId="{4197B6A4-C94A-497D-858B-095C8C14D61E}" type="pres">
      <dgm:prSet presAssocID="{709AEA1E-5B26-4073-97C6-D151454E7A6F}" presName="horzOne" presStyleCnt="0"/>
      <dgm:spPr/>
    </dgm:pt>
    <dgm:pt modelId="{E2AD26D5-DF87-428D-8024-3DA96DD2CDDE}" type="pres">
      <dgm:prSet presAssocID="{315983D5-67D9-4C06-9034-89B5E85DAD1A}" presName="vertTwo" presStyleCnt="0"/>
      <dgm:spPr/>
    </dgm:pt>
    <dgm:pt modelId="{45C53DC8-C85E-486A-BF1E-92666FB2440D}" type="pres">
      <dgm:prSet presAssocID="{315983D5-67D9-4C06-9034-89B5E85DAD1A}" presName="txTwo" presStyleLbl="node2" presStyleIdx="0" presStyleCnt="1">
        <dgm:presLayoutVars>
          <dgm:chPref val="3"/>
        </dgm:presLayoutVars>
      </dgm:prSet>
      <dgm:spPr/>
    </dgm:pt>
    <dgm:pt modelId="{5898800A-35EA-4C9F-B35B-3234F9531789}" type="pres">
      <dgm:prSet presAssocID="{315983D5-67D9-4C06-9034-89B5E85DAD1A}" presName="parTransTwo" presStyleCnt="0"/>
      <dgm:spPr/>
    </dgm:pt>
    <dgm:pt modelId="{480DDC56-400F-44FE-B8D7-B2A8D57D0A28}" type="pres">
      <dgm:prSet presAssocID="{315983D5-67D9-4C06-9034-89B5E85DAD1A}" presName="horzTwo" presStyleCnt="0"/>
      <dgm:spPr/>
    </dgm:pt>
    <dgm:pt modelId="{6CEBD633-E903-496B-B1AB-16903F692999}" type="pres">
      <dgm:prSet presAssocID="{8E643295-BA44-496D-81F1-22AD08BB7BE2}" presName="vertThree" presStyleCnt="0"/>
      <dgm:spPr/>
    </dgm:pt>
    <dgm:pt modelId="{1AA8F2F1-4261-47EE-9C94-B7B32C7938C9}" type="pres">
      <dgm:prSet presAssocID="{8E643295-BA44-496D-81F1-22AD08BB7BE2}" presName="txThree" presStyleLbl="node3" presStyleIdx="0" presStyleCnt="3">
        <dgm:presLayoutVars>
          <dgm:chPref val="3"/>
        </dgm:presLayoutVars>
      </dgm:prSet>
      <dgm:spPr/>
    </dgm:pt>
    <dgm:pt modelId="{F756E17E-B00B-4C44-AFF6-657A8BBB2ADE}" type="pres">
      <dgm:prSet presAssocID="{8E643295-BA44-496D-81F1-22AD08BB7BE2}" presName="parTransThree" presStyleCnt="0"/>
      <dgm:spPr/>
    </dgm:pt>
    <dgm:pt modelId="{294F003E-1148-4190-BA11-7124346558A2}" type="pres">
      <dgm:prSet presAssocID="{8E643295-BA44-496D-81F1-22AD08BB7BE2}" presName="horzThree" presStyleCnt="0"/>
      <dgm:spPr/>
    </dgm:pt>
    <dgm:pt modelId="{22F3D8C1-2C47-45DA-90BD-C320E1F6374D}" type="pres">
      <dgm:prSet presAssocID="{C96466FA-4D7C-41D5-8260-B045021B732D}" presName="vertFour" presStyleCnt="0">
        <dgm:presLayoutVars>
          <dgm:chPref val="3"/>
        </dgm:presLayoutVars>
      </dgm:prSet>
      <dgm:spPr/>
    </dgm:pt>
    <dgm:pt modelId="{3A3EEF32-BC99-4250-909D-8E9E0BAEC01F}" type="pres">
      <dgm:prSet presAssocID="{C96466FA-4D7C-41D5-8260-B045021B732D}" presName="txFour" presStyleLbl="node4" presStyleIdx="0" presStyleCnt="4">
        <dgm:presLayoutVars>
          <dgm:chPref val="3"/>
        </dgm:presLayoutVars>
      </dgm:prSet>
      <dgm:spPr/>
    </dgm:pt>
    <dgm:pt modelId="{1444A6D1-462D-4EBB-9A44-3462661CF099}" type="pres">
      <dgm:prSet presAssocID="{C96466FA-4D7C-41D5-8260-B045021B732D}" presName="horzFour" presStyleCnt="0"/>
      <dgm:spPr/>
    </dgm:pt>
    <dgm:pt modelId="{ADD5A52F-88F1-46D2-ABEB-7903D44014DD}" type="pres">
      <dgm:prSet presAssocID="{393A881D-91B0-412C-BA72-A1A01E6E26C9}" presName="sibSpaceFour" presStyleCnt="0"/>
      <dgm:spPr/>
    </dgm:pt>
    <dgm:pt modelId="{63F6F864-3E57-492D-9028-DA2F6079639A}" type="pres">
      <dgm:prSet presAssocID="{495D8C63-AE2D-40B5-900B-46FA443CB69B}" presName="vertFour" presStyleCnt="0">
        <dgm:presLayoutVars>
          <dgm:chPref val="3"/>
        </dgm:presLayoutVars>
      </dgm:prSet>
      <dgm:spPr/>
    </dgm:pt>
    <dgm:pt modelId="{89E119A1-CD64-41FB-B949-72C12ACD00DB}" type="pres">
      <dgm:prSet presAssocID="{495D8C63-AE2D-40B5-900B-46FA443CB69B}" presName="txFour" presStyleLbl="node4" presStyleIdx="1" presStyleCnt="4">
        <dgm:presLayoutVars>
          <dgm:chPref val="3"/>
        </dgm:presLayoutVars>
      </dgm:prSet>
      <dgm:spPr/>
    </dgm:pt>
    <dgm:pt modelId="{4205D810-9D6A-4C94-A949-0DB22C77649B}" type="pres">
      <dgm:prSet presAssocID="{495D8C63-AE2D-40B5-900B-46FA443CB69B}" presName="horzFour" presStyleCnt="0"/>
      <dgm:spPr/>
    </dgm:pt>
    <dgm:pt modelId="{C84E41B9-ED62-46E6-972D-963B3EFD52F7}" type="pres">
      <dgm:prSet presAssocID="{A3E6B778-A947-4BF5-90BE-9159A9E4A606}" presName="sibSpaceThree" presStyleCnt="0"/>
      <dgm:spPr/>
    </dgm:pt>
    <dgm:pt modelId="{9BEB7217-61B8-4355-ABCD-734D6BB9F243}" type="pres">
      <dgm:prSet presAssocID="{B6CD8F8F-BA52-4583-9258-19C21300A629}" presName="vertThree" presStyleCnt="0"/>
      <dgm:spPr/>
    </dgm:pt>
    <dgm:pt modelId="{8A2DBF15-8713-4185-96FD-EEB209A34292}" type="pres">
      <dgm:prSet presAssocID="{B6CD8F8F-BA52-4583-9258-19C21300A629}" presName="txThree" presStyleLbl="node3" presStyleIdx="1" presStyleCnt="3">
        <dgm:presLayoutVars>
          <dgm:chPref val="3"/>
        </dgm:presLayoutVars>
      </dgm:prSet>
      <dgm:spPr/>
    </dgm:pt>
    <dgm:pt modelId="{C3A8E6FE-BAF2-4360-978B-43F3EBAAEEDF}" type="pres">
      <dgm:prSet presAssocID="{B6CD8F8F-BA52-4583-9258-19C21300A629}" presName="parTransThree" presStyleCnt="0"/>
      <dgm:spPr/>
    </dgm:pt>
    <dgm:pt modelId="{084F2C56-E2EF-4819-86FE-6980932C3DC3}" type="pres">
      <dgm:prSet presAssocID="{B6CD8F8F-BA52-4583-9258-19C21300A629}" presName="horzThree" presStyleCnt="0"/>
      <dgm:spPr/>
    </dgm:pt>
    <dgm:pt modelId="{BB0503B4-C013-4519-BE97-20A6A27AAAD7}" type="pres">
      <dgm:prSet presAssocID="{B65D379A-71AC-452E-BA40-ED5188D60209}" presName="vertFour" presStyleCnt="0">
        <dgm:presLayoutVars>
          <dgm:chPref val="3"/>
        </dgm:presLayoutVars>
      </dgm:prSet>
      <dgm:spPr/>
    </dgm:pt>
    <dgm:pt modelId="{C4FB882A-8D60-4542-A14B-6AEB783C0ACF}" type="pres">
      <dgm:prSet presAssocID="{B65D379A-71AC-452E-BA40-ED5188D60209}" presName="txFour" presStyleLbl="node4" presStyleIdx="2" presStyleCnt="4">
        <dgm:presLayoutVars>
          <dgm:chPref val="3"/>
        </dgm:presLayoutVars>
      </dgm:prSet>
      <dgm:spPr/>
    </dgm:pt>
    <dgm:pt modelId="{AB630E9C-A0E8-4E25-8377-3A82E72FB0E0}" type="pres">
      <dgm:prSet presAssocID="{B65D379A-71AC-452E-BA40-ED5188D60209}" presName="horzFour" presStyleCnt="0"/>
      <dgm:spPr/>
    </dgm:pt>
    <dgm:pt modelId="{4D50367B-B7EF-4BD3-815A-1BA0FC551249}" type="pres">
      <dgm:prSet presAssocID="{4049AE7E-601B-4DE1-9744-73CE9B52DA2F}" presName="sibSpaceFour" presStyleCnt="0"/>
      <dgm:spPr/>
    </dgm:pt>
    <dgm:pt modelId="{4F06323D-C170-4FF0-950D-C2717E98F3B9}" type="pres">
      <dgm:prSet presAssocID="{514D326A-DE42-4235-9FB4-58F290A628FB}" presName="vertFour" presStyleCnt="0">
        <dgm:presLayoutVars>
          <dgm:chPref val="3"/>
        </dgm:presLayoutVars>
      </dgm:prSet>
      <dgm:spPr/>
    </dgm:pt>
    <dgm:pt modelId="{D4EF0E5B-8842-46EC-ACCA-3807AADFC40D}" type="pres">
      <dgm:prSet presAssocID="{514D326A-DE42-4235-9FB4-58F290A628FB}" presName="txFour" presStyleLbl="node4" presStyleIdx="3" presStyleCnt="4">
        <dgm:presLayoutVars>
          <dgm:chPref val="3"/>
        </dgm:presLayoutVars>
      </dgm:prSet>
      <dgm:spPr/>
    </dgm:pt>
    <dgm:pt modelId="{7497F510-F533-443F-B078-94B88FCC5A08}" type="pres">
      <dgm:prSet presAssocID="{514D326A-DE42-4235-9FB4-58F290A628FB}" presName="horzFour" presStyleCnt="0"/>
      <dgm:spPr/>
    </dgm:pt>
    <dgm:pt modelId="{64C4951B-4F3A-4ED2-A091-FFC88712A04D}" type="pres">
      <dgm:prSet presAssocID="{1F54B000-AAA9-4307-AB4F-8420C6B6FAE0}" presName="sibSpaceThree" presStyleCnt="0"/>
      <dgm:spPr/>
    </dgm:pt>
    <dgm:pt modelId="{FCF59A02-FDAA-4331-B967-A431269301EC}" type="pres">
      <dgm:prSet presAssocID="{BCB2ECA5-858F-4346-AE38-280FE9BB03AD}" presName="vertThree" presStyleCnt="0"/>
      <dgm:spPr/>
    </dgm:pt>
    <dgm:pt modelId="{519CF8ED-2222-4DF9-A0AA-3AC06A7AD00F}" type="pres">
      <dgm:prSet presAssocID="{BCB2ECA5-858F-4346-AE38-280FE9BB03AD}" presName="txThree" presStyleLbl="node3" presStyleIdx="2" presStyleCnt="3">
        <dgm:presLayoutVars>
          <dgm:chPref val="3"/>
        </dgm:presLayoutVars>
      </dgm:prSet>
      <dgm:spPr/>
    </dgm:pt>
    <dgm:pt modelId="{FB3B89C4-B5FC-456B-91C9-66C18E5CB9DB}" type="pres">
      <dgm:prSet presAssocID="{BCB2ECA5-858F-4346-AE38-280FE9BB03AD}" presName="horzThree" presStyleCnt="0"/>
      <dgm:spPr/>
    </dgm:pt>
  </dgm:ptLst>
  <dgm:cxnLst>
    <dgm:cxn modelId="{88B1AA05-7C6B-42C5-AD62-2A5072F73099}" srcId="{709AEA1E-5B26-4073-97C6-D151454E7A6F}" destId="{315983D5-67D9-4C06-9034-89B5E85DAD1A}" srcOrd="0" destOrd="0" parTransId="{6D46B20A-2791-4EEF-B11F-CFDE022783BC}" sibTransId="{294808F2-EC40-4243-A88A-4DE159F4420D}"/>
    <dgm:cxn modelId="{E5A11D07-5AC3-4B0F-94F7-D7C58800C0B4}" type="presOf" srcId="{495D8C63-AE2D-40B5-900B-46FA443CB69B}" destId="{89E119A1-CD64-41FB-B949-72C12ACD00DB}" srcOrd="0" destOrd="0" presId="urn:microsoft.com/office/officeart/2005/8/layout/hierarchy4"/>
    <dgm:cxn modelId="{BFB96B07-EDAE-4567-8D6D-205BA0638BF6}" type="presOf" srcId="{BCB2ECA5-858F-4346-AE38-280FE9BB03AD}" destId="{519CF8ED-2222-4DF9-A0AA-3AC06A7AD00F}" srcOrd="0" destOrd="0" presId="urn:microsoft.com/office/officeart/2005/8/layout/hierarchy4"/>
    <dgm:cxn modelId="{4EB1F00A-A28E-4BD9-9419-A790B527202C}" srcId="{8E643295-BA44-496D-81F1-22AD08BB7BE2}" destId="{C96466FA-4D7C-41D5-8260-B045021B732D}" srcOrd="0" destOrd="0" parTransId="{03FBF7B4-6F5C-4FBF-8830-079F8667169C}" sibTransId="{393A881D-91B0-412C-BA72-A1A01E6E26C9}"/>
    <dgm:cxn modelId="{E8ACAC19-ABBD-4DE0-B840-EAFC217D7091}" srcId="{B6CD8F8F-BA52-4583-9258-19C21300A629}" destId="{B65D379A-71AC-452E-BA40-ED5188D60209}" srcOrd="0" destOrd="0" parTransId="{3EB6AEBE-1113-4CB6-B10E-A68A8486ADBA}" sibTransId="{4049AE7E-601B-4DE1-9744-73CE9B52DA2F}"/>
    <dgm:cxn modelId="{068AA221-3709-4AD8-88F2-4C7A9038AA42}" srcId="{315983D5-67D9-4C06-9034-89B5E85DAD1A}" destId="{8E643295-BA44-496D-81F1-22AD08BB7BE2}" srcOrd="0" destOrd="0" parTransId="{E3C48F47-8736-48F2-A116-9B896DFBB41C}" sibTransId="{A3E6B778-A947-4BF5-90BE-9159A9E4A606}"/>
    <dgm:cxn modelId="{2C821237-7AF0-4B7B-87A9-4FB913FB66F8}" type="presOf" srcId="{8E643295-BA44-496D-81F1-22AD08BB7BE2}" destId="{1AA8F2F1-4261-47EE-9C94-B7B32C7938C9}" srcOrd="0" destOrd="0" presId="urn:microsoft.com/office/officeart/2005/8/layout/hierarchy4"/>
    <dgm:cxn modelId="{E1DF9E38-0B7E-443A-B907-AFDD0720C15B}" srcId="{315983D5-67D9-4C06-9034-89B5E85DAD1A}" destId="{B6CD8F8F-BA52-4583-9258-19C21300A629}" srcOrd="1" destOrd="0" parTransId="{172ED792-F9F9-410B-8C6B-155566000F60}" sibTransId="{1F54B000-AAA9-4307-AB4F-8420C6B6FAE0}"/>
    <dgm:cxn modelId="{8E6F0B57-2CC6-4F11-A099-6D3CEDB87E28}" type="presOf" srcId="{172967EE-C897-4756-A188-9F76602F5259}" destId="{BF87E022-002C-4323-A5A4-B07B82CF2C58}" srcOrd="0" destOrd="0" presId="urn:microsoft.com/office/officeart/2005/8/layout/hierarchy4"/>
    <dgm:cxn modelId="{ABE2D179-B747-438A-8DD9-1EC2D409CAF8}" srcId="{172967EE-C897-4756-A188-9F76602F5259}" destId="{709AEA1E-5B26-4073-97C6-D151454E7A6F}" srcOrd="0" destOrd="0" parTransId="{1B00027B-2394-47EE-82B8-4FADAF1246EF}" sibTransId="{D08C2FE6-2492-4A05-A6BF-7668BAC86743}"/>
    <dgm:cxn modelId="{A239557B-EC3B-4088-8514-C21C2F836E95}" type="presOf" srcId="{315983D5-67D9-4C06-9034-89B5E85DAD1A}" destId="{45C53DC8-C85E-486A-BF1E-92666FB2440D}" srcOrd="0" destOrd="0" presId="urn:microsoft.com/office/officeart/2005/8/layout/hierarchy4"/>
    <dgm:cxn modelId="{38450190-0171-49B7-A6AC-F80E885B0BFD}" srcId="{B6CD8F8F-BA52-4583-9258-19C21300A629}" destId="{514D326A-DE42-4235-9FB4-58F290A628FB}" srcOrd="1" destOrd="0" parTransId="{B260C05C-7D52-4ED2-8054-DED2445209D6}" sibTransId="{E275640F-0759-4FEB-A7A8-E9ECB0865D1A}"/>
    <dgm:cxn modelId="{68148497-2DC4-4839-9A06-24D29EDC06B9}" srcId="{315983D5-67D9-4C06-9034-89B5E85DAD1A}" destId="{BCB2ECA5-858F-4346-AE38-280FE9BB03AD}" srcOrd="2" destOrd="0" parTransId="{82D30B57-9D36-44A8-9126-E51B9234F263}" sibTransId="{5B52B4B3-3BE7-4D68-A3F9-8DAF9FD469FF}"/>
    <dgm:cxn modelId="{B2E54DA9-751C-41F4-B3E9-73C42049DD29}" type="presOf" srcId="{C96466FA-4D7C-41D5-8260-B045021B732D}" destId="{3A3EEF32-BC99-4250-909D-8E9E0BAEC01F}" srcOrd="0" destOrd="0" presId="urn:microsoft.com/office/officeart/2005/8/layout/hierarchy4"/>
    <dgm:cxn modelId="{54CD7AA9-35A8-41E6-A7B1-4EBF71AEBA5B}" type="presOf" srcId="{514D326A-DE42-4235-9FB4-58F290A628FB}" destId="{D4EF0E5B-8842-46EC-ACCA-3807AADFC40D}" srcOrd="0" destOrd="0" presId="urn:microsoft.com/office/officeart/2005/8/layout/hierarchy4"/>
    <dgm:cxn modelId="{0B5495C7-54AA-42AA-AFAC-554C43FD3FD3}" type="presOf" srcId="{709AEA1E-5B26-4073-97C6-D151454E7A6F}" destId="{70B64D6A-10D3-4D65-8616-BB35B6274C0B}" srcOrd="0" destOrd="0" presId="urn:microsoft.com/office/officeart/2005/8/layout/hierarchy4"/>
    <dgm:cxn modelId="{F16E86CD-9E39-41D9-BDF9-FF3D55508550}" type="presOf" srcId="{B6CD8F8F-BA52-4583-9258-19C21300A629}" destId="{8A2DBF15-8713-4185-96FD-EEB209A34292}" srcOrd="0" destOrd="0" presId="urn:microsoft.com/office/officeart/2005/8/layout/hierarchy4"/>
    <dgm:cxn modelId="{9889C9E4-EEA2-4CEE-9070-6BF7FAFA045C}" srcId="{8E643295-BA44-496D-81F1-22AD08BB7BE2}" destId="{495D8C63-AE2D-40B5-900B-46FA443CB69B}" srcOrd="1" destOrd="0" parTransId="{110E367E-A558-4B94-B94B-DE61FA380F78}" sibTransId="{712EDDD6-C5BE-4465-A145-16FE9CF00249}"/>
    <dgm:cxn modelId="{4CA147E8-678C-4B79-BAC2-4A13BB09D72E}" type="presOf" srcId="{B65D379A-71AC-452E-BA40-ED5188D60209}" destId="{C4FB882A-8D60-4542-A14B-6AEB783C0ACF}" srcOrd="0" destOrd="0" presId="urn:microsoft.com/office/officeart/2005/8/layout/hierarchy4"/>
    <dgm:cxn modelId="{897BE340-1364-4218-AFD4-5CBEE7B6BE81}" type="presParOf" srcId="{BF87E022-002C-4323-A5A4-B07B82CF2C58}" destId="{1D1738F1-7018-4CDE-BC4A-594F920D1EF8}" srcOrd="0" destOrd="0" presId="urn:microsoft.com/office/officeart/2005/8/layout/hierarchy4"/>
    <dgm:cxn modelId="{EEEAA0BC-249F-489B-A2F3-17D8E61AA9AA}" type="presParOf" srcId="{1D1738F1-7018-4CDE-BC4A-594F920D1EF8}" destId="{70B64D6A-10D3-4D65-8616-BB35B6274C0B}" srcOrd="0" destOrd="0" presId="urn:microsoft.com/office/officeart/2005/8/layout/hierarchy4"/>
    <dgm:cxn modelId="{EA40EB4B-728F-4FE3-B56E-A096BDD94A7F}" type="presParOf" srcId="{1D1738F1-7018-4CDE-BC4A-594F920D1EF8}" destId="{34875D5E-D560-40BD-88FB-7A6C563DA1DA}" srcOrd="1" destOrd="0" presId="urn:microsoft.com/office/officeart/2005/8/layout/hierarchy4"/>
    <dgm:cxn modelId="{1968CE8F-D950-4CAC-B8DD-AB8D13A235B6}" type="presParOf" srcId="{1D1738F1-7018-4CDE-BC4A-594F920D1EF8}" destId="{4197B6A4-C94A-497D-858B-095C8C14D61E}" srcOrd="2" destOrd="0" presId="urn:microsoft.com/office/officeart/2005/8/layout/hierarchy4"/>
    <dgm:cxn modelId="{E78A153B-14E8-4FB6-A3C0-046AEB9F58A8}" type="presParOf" srcId="{4197B6A4-C94A-497D-858B-095C8C14D61E}" destId="{E2AD26D5-DF87-428D-8024-3DA96DD2CDDE}" srcOrd="0" destOrd="0" presId="urn:microsoft.com/office/officeart/2005/8/layout/hierarchy4"/>
    <dgm:cxn modelId="{95F3BDA7-695B-40FE-87F7-42F1D402F2A7}" type="presParOf" srcId="{E2AD26D5-DF87-428D-8024-3DA96DD2CDDE}" destId="{45C53DC8-C85E-486A-BF1E-92666FB2440D}" srcOrd="0" destOrd="0" presId="urn:microsoft.com/office/officeart/2005/8/layout/hierarchy4"/>
    <dgm:cxn modelId="{8E6116D6-C895-4F4E-A100-D8BA079725C8}" type="presParOf" srcId="{E2AD26D5-DF87-428D-8024-3DA96DD2CDDE}" destId="{5898800A-35EA-4C9F-B35B-3234F9531789}" srcOrd="1" destOrd="0" presId="urn:microsoft.com/office/officeart/2005/8/layout/hierarchy4"/>
    <dgm:cxn modelId="{450D3EC5-5F9C-4C66-A0DB-03C7C8DF09CF}" type="presParOf" srcId="{E2AD26D5-DF87-428D-8024-3DA96DD2CDDE}" destId="{480DDC56-400F-44FE-B8D7-B2A8D57D0A28}" srcOrd="2" destOrd="0" presId="urn:microsoft.com/office/officeart/2005/8/layout/hierarchy4"/>
    <dgm:cxn modelId="{372FBA18-ACD1-409E-AB50-8EE37F7613F7}" type="presParOf" srcId="{480DDC56-400F-44FE-B8D7-B2A8D57D0A28}" destId="{6CEBD633-E903-496B-B1AB-16903F692999}" srcOrd="0" destOrd="0" presId="urn:microsoft.com/office/officeart/2005/8/layout/hierarchy4"/>
    <dgm:cxn modelId="{F68D9A20-0B69-4521-9A16-5D3831889BAE}" type="presParOf" srcId="{6CEBD633-E903-496B-B1AB-16903F692999}" destId="{1AA8F2F1-4261-47EE-9C94-B7B32C7938C9}" srcOrd="0" destOrd="0" presId="urn:microsoft.com/office/officeart/2005/8/layout/hierarchy4"/>
    <dgm:cxn modelId="{9BAD67E1-5F3F-4F6A-A8D6-212D92F7851F}" type="presParOf" srcId="{6CEBD633-E903-496B-B1AB-16903F692999}" destId="{F756E17E-B00B-4C44-AFF6-657A8BBB2ADE}" srcOrd="1" destOrd="0" presId="urn:microsoft.com/office/officeart/2005/8/layout/hierarchy4"/>
    <dgm:cxn modelId="{8889B024-6F0E-4752-AEF2-982EA38980FB}" type="presParOf" srcId="{6CEBD633-E903-496B-B1AB-16903F692999}" destId="{294F003E-1148-4190-BA11-7124346558A2}" srcOrd="2" destOrd="0" presId="urn:microsoft.com/office/officeart/2005/8/layout/hierarchy4"/>
    <dgm:cxn modelId="{0886945F-0CFD-4E8B-B811-87605AB48040}" type="presParOf" srcId="{294F003E-1148-4190-BA11-7124346558A2}" destId="{22F3D8C1-2C47-45DA-90BD-C320E1F6374D}" srcOrd="0" destOrd="0" presId="urn:microsoft.com/office/officeart/2005/8/layout/hierarchy4"/>
    <dgm:cxn modelId="{9EBAFFE8-A617-4ECF-8790-6AFBA28E17B4}" type="presParOf" srcId="{22F3D8C1-2C47-45DA-90BD-C320E1F6374D}" destId="{3A3EEF32-BC99-4250-909D-8E9E0BAEC01F}" srcOrd="0" destOrd="0" presId="urn:microsoft.com/office/officeart/2005/8/layout/hierarchy4"/>
    <dgm:cxn modelId="{AE6A8516-AD7E-43FC-A275-8B8BC10FBB30}" type="presParOf" srcId="{22F3D8C1-2C47-45DA-90BD-C320E1F6374D}" destId="{1444A6D1-462D-4EBB-9A44-3462661CF099}" srcOrd="1" destOrd="0" presId="urn:microsoft.com/office/officeart/2005/8/layout/hierarchy4"/>
    <dgm:cxn modelId="{817E867D-DDE3-444D-AF12-8DD656C026D0}" type="presParOf" srcId="{294F003E-1148-4190-BA11-7124346558A2}" destId="{ADD5A52F-88F1-46D2-ABEB-7903D44014DD}" srcOrd="1" destOrd="0" presId="urn:microsoft.com/office/officeart/2005/8/layout/hierarchy4"/>
    <dgm:cxn modelId="{5825C7F4-F396-45FD-89CD-368F132E0A06}" type="presParOf" srcId="{294F003E-1148-4190-BA11-7124346558A2}" destId="{63F6F864-3E57-492D-9028-DA2F6079639A}" srcOrd="2" destOrd="0" presId="urn:microsoft.com/office/officeart/2005/8/layout/hierarchy4"/>
    <dgm:cxn modelId="{81789F80-F82B-4DE7-BE2A-312C801E1D2C}" type="presParOf" srcId="{63F6F864-3E57-492D-9028-DA2F6079639A}" destId="{89E119A1-CD64-41FB-B949-72C12ACD00DB}" srcOrd="0" destOrd="0" presId="urn:microsoft.com/office/officeart/2005/8/layout/hierarchy4"/>
    <dgm:cxn modelId="{F108F0EC-4E66-4CD4-BBD7-4E4A2F082B23}" type="presParOf" srcId="{63F6F864-3E57-492D-9028-DA2F6079639A}" destId="{4205D810-9D6A-4C94-A949-0DB22C77649B}" srcOrd="1" destOrd="0" presId="urn:microsoft.com/office/officeart/2005/8/layout/hierarchy4"/>
    <dgm:cxn modelId="{264095BD-DC27-44D1-B3A9-F761FDFCFF17}" type="presParOf" srcId="{480DDC56-400F-44FE-B8D7-B2A8D57D0A28}" destId="{C84E41B9-ED62-46E6-972D-963B3EFD52F7}" srcOrd="1" destOrd="0" presId="urn:microsoft.com/office/officeart/2005/8/layout/hierarchy4"/>
    <dgm:cxn modelId="{6DB72493-253D-4EF2-A503-A1D788C0C683}" type="presParOf" srcId="{480DDC56-400F-44FE-B8D7-B2A8D57D0A28}" destId="{9BEB7217-61B8-4355-ABCD-734D6BB9F243}" srcOrd="2" destOrd="0" presId="urn:microsoft.com/office/officeart/2005/8/layout/hierarchy4"/>
    <dgm:cxn modelId="{AC36012E-1688-40C1-BD6C-524B2CC4BA81}" type="presParOf" srcId="{9BEB7217-61B8-4355-ABCD-734D6BB9F243}" destId="{8A2DBF15-8713-4185-96FD-EEB209A34292}" srcOrd="0" destOrd="0" presId="urn:microsoft.com/office/officeart/2005/8/layout/hierarchy4"/>
    <dgm:cxn modelId="{743F1B77-60AB-4695-820C-86F8FA77A0B2}" type="presParOf" srcId="{9BEB7217-61B8-4355-ABCD-734D6BB9F243}" destId="{C3A8E6FE-BAF2-4360-978B-43F3EBAAEEDF}" srcOrd="1" destOrd="0" presId="urn:microsoft.com/office/officeart/2005/8/layout/hierarchy4"/>
    <dgm:cxn modelId="{B66B3DF7-50F2-485B-8958-861A9A4E7B0B}" type="presParOf" srcId="{9BEB7217-61B8-4355-ABCD-734D6BB9F243}" destId="{084F2C56-E2EF-4819-86FE-6980932C3DC3}" srcOrd="2" destOrd="0" presId="urn:microsoft.com/office/officeart/2005/8/layout/hierarchy4"/>
    <dgm:cxn modelId="{F5E6A4DE-A37E-46F3-9F02-3FC9BF1D9921}" type="presParOf" srcId="{084F2C56-E2EF-4819-86FE-6980932C3DC3}" destId="{BB0503B4-C013-4519-BE97-20A6A27AAAD7}" srcOrd="0" destOrd="0" presId="urn:microsoft.com/office/officeart/2005/8/layout/hierarchy4"/>
    <dgm:cxn modelId="{F94DA526-8DB0-4190-87D9-5896F3FC199C}" type="presParOf" srcId="{BB0503B4-C013-4519-BE97-20A6A27AAAD7}" destId="{C4FB882A-8D60-4542-A14B-6AEB783C0ACF}" srcOrd="0" destOrd="0" presId="urn:microsoft.com/office/officeart/2005/8/layout/hierarchy4"/>
    <dgm:cxn modelId="{84329D4D-0A2E-4E66-8FED-AA433CC6DA45}" type="presParOf" srcId="{BB0503B4-C013-4519-BE97-20A6A27AAAD7}" destId="{AB630E9C-A0E8-4E25-8377-3A82E72FB0E0}" srcOrd="1" destOrd="0" presId="urn:microsoft.com/office/officeart/2005/8/layout/hierarchy4"/>
    <dgm:cxn modelId="{954F8CC2-409A-4754-9C91-AE408DE47944}" type="presParOf" srcId="{084F2C56-E2EF-4819-86FE-6980932C3DC3}" destId="{4D50367B-B7EF-4BD3-815A-1BA0FC551249}" srcOrd="1" destOrd="0" presId="urn:microsoft.com/office/officeart/2005/8/layout/hierarchy4"/>
    <dgm:cxn modelId="{AD7A0CD7-9BC2-4C53-9B47-63E9AAE1CA7C}" type="presParOf" srcId="{084F2C56-E2EF-4819-86FE-6980932C3DC3}" destId="{4F06323D-C170-4FF0-950D-C2717E98F3B9}" srcOrd="2" destOrd="0" presId="urn:microsoft.com/office/officeart/2005/8/layout/hierarchy4"/>
    <dgm:cxn modelId="{F5903079-CADA-46DD-BA90-FF0144DE112B}" type="presParOf" srcId="{4F06323D-C170-4FF0-950D-C2717E98F3B9}" destId="{D4EF0E5B-8842-46EC-ACCA-3807AADFC40D}" srcOrd="0" destOrd="0" presId="urn:microsoft.com/office/officeart/2005/8/layout/hierarchy4"/>
    <dgm:cxn modelId="{1FE87366-A872-406E-AD50-B09AEA0CA50C}" type="presParOf" srcId="{4F06323D-C170-4FF0-950D-C2717E98F3B9}" destId="{7497F510-F533-443F-B078-94B88FCC5A08}" srcOrd="1" destOrd="0" presId="urn:microsoft.com/office/officeart/2005/8/layout/hierarchy4"/>
    <dgm:cxn modelId="{CC1376CB-D816-46D8-A79F-083864E012D1}" type="presParOf" srcId="{480DDC56-400F-44FE-B8D7-B2A8D57D0A28}" destId="{64C4951B-4F3A-4ED2-A091-FFC88712A04D}" srcOrd="3" destOrd="0" presId="urn:microsoft.com/office/officeart/2005/8/layout/hierarchy4"/>
    <dgm:cxn modelId="{087E1C3C-E8E3-434D-B5B5-B9E0F606E53F}" type="presParOf" srcId="{480DDC56-400F-44FE-B8D7-B2A8D57D0A28}" destId="{FCF59A02-FDAA-4331-B967-A431269301EC}" srcOrd="4" destOrd="0" presId="urn:microsoft.com/office/officeart/2005/8/layout/hierarchy4"/>
    <dgm:cxn modelId="{44BDEF3A-BDE8-4081-86D2-8958F5A76CFC}" type="presParOf" srcId="{FCF59A02-FDAA-4331-B967-A431269301EC}" destId="{519CF8ED-2222-4DF9-A0AA-3AC06A7AD00F}" srcOrd="0" destOrd="0" presId="urn:microsoft.com/office/officeart/2005/8/layout/hierarchy4"/>
    <dgm:cxn modelId="{CB816170-17F3-49AA-9FD9-2F7E3777C79F}" type="presParOf" srcId="{FCF59A02-FDAA-4331-B967-A431269301EC}" destId="{FB3B89C4-B5FC-456B-91C9-66C18E5CB9D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BD5CC-BBEE-494C-A265-91B1F5A30546}">
      <dsp:nvSpPr>
        <dsp:cNvPr id="0" name=""/>
        <dsp:cNvSpPr/>
      </dsp:nvSpPr>
      <dsp:spPr>
        <a:xfrm>
          <a:off x="2471" y="3698420"/>
          <a:ext cx="10510657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 err="1"/>
            <a:t>Raddica</a:t>
          </a:r>
          <a:endParaRPr lang="en-CA" sz="2800" kern="1200" dirty="0"/>
        </a:p>
      </dsp:txBody>
      <dsp:txXfrm>
        <a:off x="21544" y="3717493"/>
        <a:ext cx="10472511" cy="613067"/>
      </dsp:txXfrm>
    </dsp:sp>
    <dsp:sp modelId="{A8E1EE69-E482-4378-8D18-248439990216}">
      <dsp:nvSpPr>
        <dsp:cNvPr id="0" name=""/>
        <dsp:cNvSpPr/>
      </dsp:nvSpPr>
      <dsp:spPr>
        <a:xfrm>
          <a:off x="2471" y="2959077"/>
          <a:ext cx="3781193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Topology</a:t>
          </a:r>
        </a:p>
      </dsp:txBody>
      <dsp:txXfrm>
        <a:off x="21544" y="2978150"/>
        <a:ext cx="3743047" cy="613067"/>
      </dsp:txXfrm>
    </dsp:sp>
    <dsp:sp modelId="{0B57FBF0-B71B-4B17-88F5-9B2B0BB2BB91}">
      <dsp:nvSpPr>
        <dsp:cNvPr id="0" name=""/>
        <dsp:cNvSpPr/>
      </dsp:nvSpPr>
      <dsp:spPr>
        <a:xfrm>
          <a:off x="2471" y="2219733"/>
          <a:ext cx="3781193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Server</a:t>
          </a:r>
        </a:p>
      </dsp:txBody>
      <dsp:txXfrm>
        <a:off x="21544" y="2238806"/>
        <a:ext cx="3743047" cy="613067"/>
      </dsp:txXfrm>
    </dsp:sp>
    <dsp:sp modelId="{BFC4EF0D-09DA-495A-9787-DA7EB04217B2}">
      <dsp:nvSpPr>
        <dsp:cNvPr id="0" name=""/>
        <dsp:cNvSpPr/>
      </dsp:nvSpPr>
      <dsp:spPr>
        <a:xfrm>
          <a:off x="2471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Frontend</a:t>
          </a:r>
        </a:p>
      </dsp:txBody>
      <dsp:txXfrm>
        <a:off x="21544" y="1499463"/>
        <a:ext cx="1842679" cy="613067"/>
      </dsp:txXfrm>
    </dsp:sp>
    <dsp:sp modelId="{7E7BCC8A-EC48-475B-8C31-24A8A2BF36B5}">
      <dsp:nvSpPr>
        <dsp:cNvPr id="0" name=""/>
        <dsp:cNvSpPr/>
      </dsp:nvSpPr>
      <dsp:spPr>
        <a:xfrm>
          <a:off x="2471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Renderer</a:t>
          </a:r>
        </a:p>
      </dsp:txBody>
      <dsp:txXfrm>
        <a:off x="21544" y="760120"/>
        <a:ext cx="892494" cy="613067"/>
      </dsp:txXfrm>
    </dsp:sp>
    <dsp:sp modelId="{1312E21E-C51F-43A9-8859-6BAE8DF740A6}">
      <dsp:nvSpPr>
        <dsp:cNvPr id="0" name=""/>
        <dsp:cNvSpPr/>
      </dsp:nvSpPr>
      <dsp:spPr>
        <a:xfrm>
          <a:off x="952655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Backends</a:t>
          </a:r>
        </a:p>
      </dsp:txBody>
      <dsp:txXfrm>
        <a:off x="971728" y="760120"/>
        <a:ext cx="892494" cy="613067"/>
      </dsp:txXfrm>
    </dsp:sp>
    <dsp:sp modelId="{294D56EF-7F8A-4C35-85EC-B1D4E3542B9F}">
      <dsp:nvSpPr>
        <dsp:cNvPr id="0" name=""/>
        <dsp:cNvSpPr/>
      </dsp:nvSpPr>
      <dsp:spPr>
        <a:xfrm>
          <a:off x="1902839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Backend</a:t>
          </a:r>
        </a:p>
      </dsp:txBody>
      <dsp:txXfrm>
        <a:off x="1921912" y="1499463"/>
        <a:ext cx="1842679" cy="613067"/>
      </dsp:txXfrm>
    </dsp:sp>
    <dsp:sp modelId="{228B4967-D4A5-4A12-94D2-A415C9D67437}">
      <dsp:nvSpPr>
        <dsp:cNvPr id="0" name=""/>
        <dsp:cNvSpPr/>
      </dsp:nvSpPr>
      <dsp:spPr>
        <a:xfrm>
          <a:off x="1902839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Query</a:t>
          </a:r>
        </a:p>
      </dsp:txBody>
      <dsp:txXfrm>
        <a:off x="1921912" y="760120"/>
        <a:ext cx="892494" cy="613067"/>
      </dsp:txXfrm>
    </dsp:sp>
    <dsp:sp modelId="{3023CF67-C09B-40CA-9A5E-F8A2BFB570A1}">
      <dsp:nvSpPr>
        <dsp:cNvPr id="0" name=""/>
        <dsp:cNvSpPr/>
      </dsp:nvSpPr>
      <dsp:spPr>
        <a:xfrm>
          <a:off x="2853023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Insert</a:t>
          </a:r>
        </a:p>
      </dsp:txBody>
      <dsp:txXfrm>
        <a:off x="2872096" y="760120"/>
        <a:ext cx="892494" cy="613067"/>
      </dsp:txXfrm>
    </dsp:sp>
    <dsp:sp modelId="{E0260C5C-7665-4825-BC2F-2344B6D18DB6}">
      <dsp:nvSpPr>
        <dsp:cNvPr id="0" name=""/>
        <dsp:cNvSpPr/>
      </dsp:nvSpPr>
      <dsp:spPr>
        <a:xfrm>
          <a:off x="2853023" y="1704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Auth</a:t>
          </a:r>
        </a:p>
      </dsp:txBody>
      <dsp:txXfrm>
        <a:off x="2872096" y="20777"/>
        <a:ext cx="892494" cy="613067"/>
      </dsp:txXfrm>
    </dsp:sp>
    <dsp:sp modelId="{1AE071D1-255D-4BD3-AB8A-B7DF0A94956A}">
      <dsp:nvSpPr>
        <dsp:cNvPr id="0" name=""/>
        <dsp:cNvSpPr/>
      </dsp:nvSpPr>
      <dsp:spPr>
        <a:xfrm>
          <a:off x="3861838" y="2959077"/>
          <a:ext cx="665129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Datatypes</a:t>
          </a:r>
        </a:p>
      </dsp:txBody>
      <dsp:txXfrm>
        <a:off x="3880911" y="2978150"/>
        <a:ext cx="6613144" cy="613067"/>
      </dsp:txXfrm>
    </dsp:sp>
    <dsp:sp modelId="{DE03D175-2520-4931-AB87-8A63FAC52B8C}">
      <dsp:nvSpPr>
        <dsp:cNvPr id="0" name=""/>
        <dsp:cNvSpPr/>
      </dsp:nvSpPr>
      <dsp:spPr>
        <a:xfrm>
          <a:off x="3861838" y="2219733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Thing</a:t>
          </a:r>
        </a:p>
      </dsp:txBody>
      <dsp:txXfrm>
        <a:off x="3880911" y="2238806"/>
        <a:ext cx="1842679" cy="613067"/>
      </dsp:txXfrm>
    </dsp:sp>
    <dsp:sp modelId="{90FBE481-AE80-40B4-A193-AFDE5AFC368B}">
      <dsp:nvSpPr>
        <dsp:cNvPr id="0" name=""/>
        <dsp:cNvSpPr/>
      </dsp:nvSpPr>
      <dsp:spPr>
        <a:xfrm>
          <a:off x="3861838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3880911" y="1499463"/>
        <a:ext cx="892494" cy="613067"/>
      </dsp:txXfrm>
    </dsp:sp>
    <dsp:sp modelId="{085E794F-3DD5-4CF2-9FE8-EAA916B62D4B}">
      <dsp:nvSpPr>
        <dsp:cNvPr id="0" name=""/>
        <dsp:cNvSpPr/>
      </dsp:nvSpPr>
      <dsp:spPr>
        <a:xfrm>
          <a:off x="4812023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4831096" y="1499463"/>
        <a:ext cx="892494" cy="613067"/>
      </dsp:txXfrm>
    </dsp:sp>
    <dsp:sp modelId="{2B7725D3-092F-4DEC-A8C0-4ADDA56A36FE}">
      <dsp:nvSpPr>
        <dsp:cNvPr id="0" name=""/>
        <dsp:cNvSpPr/>
      </dsp:nvSpPr>
      <dsp:spPr>
        <a:xfrm>
          <a:off x="5781750" y="2219733"/>
          <a:ext cx="4731378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Relationship</a:t>
          </a:r>
        </a:p>
      </dsp:txBody>
      <dsp:txXfrm>
        <a:off x="5800823" y="2238806"/>
        <a:ext cx="4693232" cy="613067"/>
      </dsp:txXfrm>
    </dsp:sp>
    <dsp:sp modelId="{7772B651-64FD-4D4A-976B-4A48B0793D9D}">
      <dsp:nvSpPr>
        <dsp:cNvPr id="0" name=""/>
        <dsp:cNvSpPr/>
      </dsp:nvSpPr>
      <dsp:spPr>
        <a:xfrm>
          <a:off x="5781750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Left</a:t>
          </a:r>
        </a:p>
      </dsp:txBody>
      <dsp:txXfrm>
        <a:off x="5800823" y="1499463"/>
        <a:ext cx="1842679" cy="613067"/>
      </dsp:txXfrm>
    </dsp:sp>
    <dsp:sp modelId="{0727A0E0-F6BB-4693-940F-C10444E21E86}">
      <dsp:nvSpPr>
        <dsp:cNvPr id="0" name=""/>
        <dsp:cNvSpPr/>
      </dsp:nvSpPr>
      <dsp:spPr>
        <a:xfrm>
          <a:off x="5781750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5800823" y="760120"/>
        <a:ext cx="892494" cy="613067"/>
      </dsp:txXfrm>
    </dsp:sp>
    <dsp:sp modelId="{77E23EFD-4899-43AD-A4A1-EDB499D0109B}">
      <dsp:nvSpPr>
        <dsp:cNvPr id="0" name=""/>
        <dsp:cNvSpPr/>
      </dsp:nvSpPr>
      <dsp:spPr>
        <a:xfrm>
          <a:off x="6731935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6751008" y="760120"/>
        <a:ext cx="892494" cy="613067"/>
      </dsp:txXfrm>
    </dsp:sp>
    <dsp:sp modelId="{C409283E-F977-427C-9B48-9CBE876DC6F8}">
      <dsp:nvSpPr>
        <dsp:cNvPr id="0" name=""/>
        <dsp:cNvSpPr/>
      </dsp:nvSpPr>
      <dsp:spPr>
        <a:xfrm>
          <a:off x="7682119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7701192" y="1499463"/>
        <a:ext cx="892494" cy="613067"/>
      </dsp:txXfrm>
    </dsp:sp>
    <dsp:sp modelId="{98A1115A-1392-4241-A180-9A1D6661EC74}">
      <dsp:nvSpPr>
        <dsp:cNvPr id="0" name=""/>
        <dsp:cNvSpPr/>
      </dsp:nvSpPr>
      <dsp:spPr>
        <a:xfrm>
          <a:off x="8632303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Right</a:t>
          </a:r>
        </a:p>
      </dsp:txBody>
      <dsp:txXfrm>
        <a:off x="8651376" y="1499463"/>
        <a:ext cx="1842679" cy="613067"/>
      </dsp:txXfrm>
    </dsp:sp>
    <dsp:sp modelId="{17972C47-19AA-4DE5-8DEF-BDCE223EE24D}">
      <dsp:nvSpPr>
        <dsp:cNvPr id="0" name=""/>
        <dsp:cNvSpPr/>
      </dsp:nvSpPr>
      <dsp:spPr>
        <a:xfrm>
          <a:off x="8632303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8651376" y="760120"/>
        <a:ext cx="892494" cy="613067"/>
      </dsp:txXfrm>
    </dsp:sp>
    <dsp:sp modelId="{43F27BF5-86E5-4ACF-80D4-0D27A19D036D}">
      <dsp:nvSpPr>
        <dsp:cNvPr id="0" name=""/>
        <dsp:cNvSpPr/>
      </dsp:nvSpPr>
      <dsp:spPr>
        <a:xfrm>
          <a:off x="9582488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9601561" y="760120"/>
        <a:ext cx="892494" cy="613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4D6A-10D3-4D65-8616-BB35B6274C0B}">
      <dsp:nvSpPr>
        <dsp:cNvPr id="0" name=""/>
        <dsp:cNvSpPr/>
      </dsp:nvSpPr>
      <dsp:spPr>
        <a:xfrm>
          <a:off x="418" y="1503"/>
          <a:ext cx="10514763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 dirty="0"/>
            <a:t>Browser</a:t>
          </a:r>
        </a:p>
      </dsp:txBody>
      <dsp:txXfrm>
        <a:off x="29324" y="30409"/>
        <a:ext cx="10456951" cy="929100"/>
      </dsp:txXfrm>
    </dsp:sp>
    <dsp:sp modelId="{45C53DC8-C85E-486A-BF1E-92666FB2440D}">
      <dsp:nvSpPr>
        <dsp:cNvPr id="0" name=""/>
        <dsp:cNvSpPr/>
      </dsp:nvSpPr>
      <dsp:spPr>
        <a:xfrm>
          <a:off x="418" y="1121976"/>
          <a:ext cx="10514763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 dirty="0"/>
            <a:t>Backends</a:t>
          </a:r>
        </a:p>
      </dsp:txBody>
      <dsp:txXfrm>
        <a:off x="29324" y="1150882"/>
        <a:ext cx="10456951" cy="929100"/>
      </dsp:txXfrm>
    </dsp:sp>
    <dsp:sp modelId="{1AA8F2F1-4261-47EE-9C94-B7B32C7938C9}">
      <dsp:nvSpPr>
        <dsp:cNvPr id="0" name=""/>
        <dsp:cNvSpPr/>
      </dsp:nvSpPr>
      <dsp:spPr>
        <a:xfrm>
          <a:off x="418" y="2242449"/>
          <a:ext cx="4145598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Backend1</a:t>
          </a:r>
        </a:p>
      </dsp:txBody>
      <dsp:txXfrm>
        <a:off x="29324" y="2271355"/>
        <a:ext cx="4087786" cy="929100"/>
      </dsp:txXfrm>
    </dsp:sp>
    <dsp:sp modelId="{3A3EEF32-BC99-4250-909D-8E9E0BAEC01F}">
      <dsp:nvSpPr>
        <dsp:cNvPr id="0" name=""/>
        <dsp:cNvSpPr/>
      </dsp:nvSpPr>
      <dsp:spPr>
        <a:xfrm>
          <a:off x="418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User</a:t>
          </a:r>
        </a:p>
      </dsp:txBody>
      <dsp:txXfrm>
        <a:off x="29324" y="3391828"/>
        <a:ext cx="1993448" cy="929100"/>
      </dsp:txXfrm>
    </dsp:sp>
    <dsp:sp modelId="{89E119A1-CD64-41FB-B949-72C12ACD00DB}">
      <dsp:nvSpPr>
        <dsp:cNvPr id="0" name=""/>
        <dsp:cNvSpPr/>
      </dsp:nvSpPr>
      <dsp:spPr>
        <a:xfrm>
          <a:off x="2094755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Auth Token</a:t>
          </a:r>
        </a:p>
      </dsp:txBody>
      <dsp:txXfrm>
        <a:off x="2123661" y="3391828"/>
        <a:ext cx="1993448" cy="929100"/>
      </dsp:txXfrm>
    </dsp:sp>
    <dsp:sp modelId="{8A2DBF15-8713-4185-96FD-EEB209A34292}">
      <dsp:nvSpPr>
        <dsp:cNvPr id="0" name=""/>
        <dsp:cNvSpPr/>
      </dsp:nvSpPr>
      <dsp:spPr>
        <a:xfrm>
          <a:off x="4232169" y="2242449"/>
          <a:ext cx="4145598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Backend2</a:t>
          </a:r>
        </a:p>
      </dsp:txBody>
      <dsp:txXfrm>
        <a:off x="4261075" y="2271355"/>
        <a:ext cx="4087786" cy="929100"/>
      </dsp:txXfrm>
    </dsp:sp>
    <dsp:sp modelId="{C4FB882A-8D60-4542-A14B-6AEB783C0ACF}">
      <dsp:nvSpPr>
        <dsp:cNvPr id="0" name=""/>
        <dsp:cNvSpPr/>
      </dsp:nvSpPr>
      <dsp:spPr>
        <a:xfrm>
          <a:off x="4232169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User</a:t>
          </a:r>
        </a:p>
      </dsp:txBody>
      <dsp:txXfrm>
        <a:off x="4261075" y="3391828"/>
        <a:ext cx="1993448" cy="929100"/>
      </dsp:txXfrm>
    </dsp:sp>
    <dsp:sp modelId="{D4EF0E5B-8842-46EC-ACCA-3807AADFC40D}">
      <dsp:nvSpPr>
        <dsp:cNvPr id="0" name=""/>
        <dsp:cNvSpPr/>
      </dsp:nvSpPr>
      <dsp:spPr>
        <a:xfrm>
          <a:off x="6326506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Auth Token</a:t>
          </a:r>
        </a:p>
      </dsp:txBody>
      <dsp:txXfrm>
        <a:off x="6355412" y="3391828"/>
        <a:ext cx="1993448" cy="929100"/>
      </dsp:txXfrm>
    </dsp:sp>
    <dsp:sp modelId="{519CF8ED-2222-4DF9-A0AA-3AC06A7AD00F}">
      <dsp:nvSpPr>
        <dsp:cNvPr id="0" name=""/>
        <dsp:cNvSpPr/>
      </dsp:nvSpPr>
      <dsp:spPr>
        <a:xfrm>
          <a:off x="8463920" y="2242449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Backend3</a:t>
          </a:r>
        </a:p>
      </dsp:txBody>
      <dsp:txXfrm>
        <a:off x="8492826" y="2271355"/>
        <a:ext cx="1993448" cy="929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FD-EA64-21A9-2711-97207CB6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4A4D-D8EC-F979-CD5B-77C9096E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91F9-D2A1-B5A1-C4D9-E9EA847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105-A617-D6ED-CEE0-5F5F2801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DE73-8BF1-7DD3-EC26-DAEBD038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A46-3810-A275-5767-B215309F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4B9F2-5F78-BF7F-CF10-99D6B014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1F24-297F-0922-63B5-E51392A0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9441-F4FC-22DC-7FAF-45FEF0E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BE95-AA28-2057-5AA5-BB08304E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9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69D2-043E-3F5A-F344-5EF7C8FB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B764-B82B-8C7D-AC35-97918DB1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F5E6-412C-4F9F-29E3-1A798592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2535-D595-1ED7-441F-BBA7B5A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2678-BDF9-D59C-EB29-BC17839F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1297-0724-E91E-241B-F6AFBCA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F2D3-8228-202C-8AAB-4414FE2B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6DFC-1ECF-BEF0-AEF0-9533058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E911-903E-360C-BABB-ACFE557F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EC94-F136-30D7-8286-32C783B7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1DB2-6014-920B-B56B-E3056AEC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4399-709B-C240-CA9B-F292086C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92F4-6EFE-D6F2-5C45-DE90E28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B978-C19D-8865-CE27-1379D34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32AD-2BE8-056A-8D25-6762110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318F-C627-8407-78C9-AE601348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147-991D-BFF1-440E-B2ED8C1D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B4D0-4F66-04C6-8CDA-707A9847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561E-F35A-A960-987D-B5DD3FE3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F73C-E2C1-F712-B7DA-C161CB2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622-4E94-AAD5-8320-95C0363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8B9-2324-645E-FF56-8D4772F7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1D78-C240-2B1B-68BB-1B91421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100B-F3D7-1D54-9E40-D089DC4D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55326-D7F3-91EE-D54A-A8D5B5EF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454C2-E6EC-85AC-CEAB-A5FC87AE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64182-A167-6E8D-E87C-8F6A5A41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0617E-9EB9-CA0C-E05B-4A959ABB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A383-E6F8-A742-CFD6-4B6E46F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2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D348-4B33-DD8F-C6F9-07211004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B9EA-5727-18F0-81C5-C11AA61D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78C5-53F1-05E2-8D66-64FF748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A785-9F66-7CE4-4E3F-31BB62D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4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AC731-A2FD-311D-6B13-05493D9F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D5BDE-598B-4898-448D-05A4A247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A271-9063-012B-85EA-C3DA6C0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3D4-1D2E-D649-0DE2-7605E6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FBD-3854-C6BD-9451-441D98F7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69DA-6604-F93A-0465-0EAD606E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D9D4-F5BA-8634-9B58-C6BECB3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3F04-954B-74C8-4DF6-C8FA7CD1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39A47-DED4-79A2-3697-3511A9B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67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DBA0-E369-3DB1-5600-2775630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DCC1B-D6F7-DB19-EEFE-B47E0C148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1DAA4-CA3F-1576-DEE7-D129D952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0D70-7493-7DA9-9E92-E8DFD777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2039-86DB-FE0D-ADFA-0153083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FB1A-436C-0689-6DA2-6B3E046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7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17BA0-ED3D-3F59-17EA-6E0AEB16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C71D-E5CA-3CB4-8196-D0AC4976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B58E-A820-C05E-D4E1-F9EBB3FE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1ED2-D2F7-4FF1-878A-F6023F465571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27E-2DF9-9092-3EDF-E1315BA6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84F3-E7AA-E40C-B4B9-6150CDD39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7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cyclopedia.raddest.c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6AEA-3490-F214-EFAE-2492BE36C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Encyclopedia Radica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DF66-1E2B-DCD8-01A1-24E7CB43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2022-07-16</a:t>
            </a:r>
          </a:p>
        </p:txBody>
      </p:sp>
    </p:spTree>
    <p:extLst>
      <p:ext uri="{BB962C8B-B14F-4D97-AF65-F5344CB8AC3E}">
        <p14:creationId xmlns:p14="http://schemas.microsoft.com/office/powerpoint/2010/main" val="1337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1795-FA9D-9102-5226-89DB5FBE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1296-97EE-6458-BB51-927E7AB6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</a:t>
            </a:r>
          </a:p>
          <a:p>
            <a:r>
              <a:rPr lang="en-CA" dirty="0"/>
              <a:t>Render system</a:t>
            </a:r>
          </a:p>
          <a:p>
            <a:r>
              <a:rPr lang="en-CA" dirty="0"/>
              <a:t>Designed to be distributed</a:t>
            </a:r>
          </a:p>
          <a:p>
            <a:pPr lvl="1"/>
            <a:r>
              <a:rPr lang="en-CA" dirty="0"/>
              <a:t>Easy to host data you care about</a:t>
            </a:r>
          </a:p>
        </p:txBody>
      </p:sp>
    </p:spTree>
    <p:extLst>
      <p:ext uri="{BB962C8B-B14F-4D97-AF65-F5344CB8AC3E}">
        <p14:creationId xmlns:p14="http://schemas.microsoft.com/office/powerpoint/2010/main" val="38964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C506-865C-4C45-750D-9724296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D79FF-757E-AD94-252C-98DB14A11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34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7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57F1-DB99-ECAA-0FDB-141D70B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4E44-5B09-C743-971A-DB3EAC70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https://encyclopedia.raddest.ca/</a:t>
            </a:r>
            <a:endParaRPr lang="en-CA" dirty="0"/>
          </a:p>
          <a:p>
            <a:pPr lvl="1"/>
            <a:r>
              <a:rPr lang="en-CA" dirty="0"/>
              <a:t>Directory of other servers</a:t>
            </a:r>
          </a:p>
        </p:txBody>
      </p:sp>
    </p:spTree>
    <p:extLst>
      <p:ext uri="{BB962C8B-B14F-4D97-AF65-F5344CB8AC3E}">
        <p14:creationId xmlns:p14="http://schemas.microsoft.com/office/powerpoint/2010/main" val="28101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CB4D-C0F3-7D2B-6089-DC0E468C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522-9DE0-54DA-9AF8-7DD3BB87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stuff is too big to be stored as a record (Thing, Relationship)</a:t>
            </a:r>
          </a:p>
          <a:p>
            <a:r>
              <a:rPr lang="en-CA" dirty="0"/>
              <a:t>Add support for S3, Cloudflare, Azure Storage, 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 err="1"/>
              <a:t>Url</a:t>
            </a:r>
            <a:r>
              <a:rPr lang="en-CA" dirty="0"/>
              <a:t> for content to point to some blob</a:t>
            </a:r>
          </a:p>
        </p:txBody>
      </p:sp>
    </p:spTree>
    <p:extLst>
      <p:ext uri="{BB962C8B-B14F-4D97-AF65-F5344CB8AC3E}">
        <p14:creationId xmlns:p14="http://schemas.microsoft.com/office/powerpoint/2010/main" val="385611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2A39-0DCC-3A0A-CFFB-B100C5A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EA15BC-4A2E-2325-DE40-943B5333B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700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69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8CE-1721-FDBE-FDCB-229D6276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98ED-6D4D-2CD4-0F19-31C31B6C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Transformers apply </a:t>
            </a:r>
          </a:p>
          <a:p>
            <a:pPr lvl="1"/>
            <a:r>
              <a:rPr lang="en-CA" dirty="0"/>
              <a:t>Dereference</a:t>
            </a:r>
          </a:p>
          <a:p>
            <a:pPr lvl="1"/>
            <a:r>
              <a:rPr lang="en-CA" dirty="0"/>
              <a:t>Password hasher</a:t>
            </a:r>
          </a:p>
          <a:p>
            <a:pPr lvl="1"/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Policy apply</a:t>
            </a:r>
          </a:p>
          <a:p>
            <a:pPr lvl="1"/>
            <a:r>
              <a:rPr lang="en-CA" dirty="0"/>
              <a:t>New dates must be valid</a:t>
            </a:r>
          </a:p>
        </p:txBody>
      </p:sp>
    </p:spTree>
    <p:extLst>
      <p:ext uri="{BB962C8B-B14F-4D97-AF65-F5344CB8AC3E}">
        <p14:creationId xmlns:p14="http://schemas.microsoft.com/office/powerpoint/2010/main" val="376515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Encyclopedia Radica</vt:lpstr>
      <vt:lpstr>What is it?</vt:lpstr>
      <vt:lpstr>Terminology</vt:lpstr>
      <vt:lpstr>PowerPoint Presentation</vt:lpstr>
      <vt:lpstr>Storage</vt:lpstr>
      <vt:lpstr>PowerPoint Presentation</vt:lpstr>
      <vt:lpstr>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Encyclopedia Radica</dc:title>
  <dc:creator>Dominic Phillips</dc:creator>
  <cp:lastModifiedBy>Dominic Phillips</cp:lastModifiedBy>
  <cp:revision>16</cp:revision>
  <dcterms:created xsi:type="dcterms:W3CDTF">2022-07-16T20:45:46Z</dcterms:created>
  <dcterms:modified xsi:type="dcterms:W3CDTF">2022-07-29T23:46:19Z</dcterms:modified>
</cp:coreProperties>
</file>