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F6BC6-4032-4774-9314-536CBCB125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FB5EC5D-C3B2-4FBE-9745-D731044A36CB}">
      <dgm:prSet phldrT="[Text]"/>
      <dgm:spPr/>
      <dgm:t>
        <a:bodyPr/>
        <a:lstStyle/>
        <a:p>
          <a:r>
            <a:rPr lang="en-CA" dirty="0"/>
            <a:t>Annotation</a:t>
          </a:r>
        </a:p>
      </dgm:t>
    </dgm:pt>
    <dgm:pt modelId="{6ECFC809-8173-4479-AC73-F3827E544B78}" type="parTrans" cxnId="{70D28B4B-BD4C-46FA-B79E-947C37A08068}">
      <dgm:prSet/>
      <dgm:spPr/>
      <dgm:t>
        <a:bodyPr/>
        <a:lstStyle/>
        <a:p>
          <a:endParaRPr lang="en-CA"/>
        </a:p>
      </dgm:t>
    </dgm:pt>
    <dgm:pt modelId="{C3E5783F-EA5E-4F0C-A842-BBA8E0100217}" type="sibTrans" cxnId="{70D28B4B-BD4C-46FA-B79E-947C37A08068}">
      <dgm:prSet/>
      <dgm:spPr/>
      <dgm:t>
        <a:bodyPr/>
        <a:lstStyle/>
        <a:p>
          <a:endParaRPr lang="en-CA"/>
        </a:p>
      </dgm:t>
    </dgm:pt>
    <dgm:pt modelId="{38FC1B45-D521-4C3C-9B36-E349BFBE052F}">
      <dgm:prSet phldrT="[Text]"/>
      <dgm:spPr/>
      <dgm:t>
        <a:bodyPr/>
        <a:lstStyle/>
        <a:p>
          <a:r>
            <a:rPr lang="en-CA" dirty="0"/>
            <a:t>URI</a:t>
          </a:r>
        </a:p>
      </dgm:t>
    </dgm:pt>
    <dgm:pt modelId="{788B8930-7324-4DE7-839D-37AD359F029F}" type="parTrans" cxnId="{39A7506D-29E1-430A-9BB8-6C9A40A702D4}">
      <dgm:prSet/>
      <dgm:spPr/>
      <dgm:t>
        <a:bodyPr/>
        <a:lstStyle/>
        <a:p>
          <a:endParaRPr lang="en-CA"/>
        </a:p>
      </dgm:t>
    </dgm:pt>
    <dgm:pt modelId="{C08E19DE-D2E9-4DE8-BBF8-6389F5B5D852}" type="sibTrans" cxnId="{39A7506D-29E1-430A-9BB8-6C9A40A702D4}">
      <dgm:prSet/>
      <dgm:spPr/>
      <dgm:t>
        <a:bodyPr/>
        <a:lstStyle/>
        <a:p>
          <a:endParaRPr lang="en-CA"/>
        </a:p>
      </dgm:t>
    </dgm:pt>
    <dgm:pt modelId="{4F7B00CE-3323-4CB6-BF5C-C70756DC0F26}">
      <dgm:prSet phldrT="[Text]"/>
      <dgm:spPr/>
      <dgm:t>
        <a:bodyPr/>
        <a:lstStyle/>
        <a:p>
          <a:r>
            <a:rPr lang="en-CA" dirty="0"/>
            <a:t>Description</a:t>
          </a:r>
        </a:p>
      </dgm:t>
    </dgm:pt>
    <dgm:pt modelId="{1A6E760B-4E34-4AAE-92C3-B3B388B4FF19}" type="parTrans" cxnId="{8670903E-1746-462C-9C57-A96C80547432}">
      <dgm:prSet/>
      <dgm:spPr/>
      <dgm:t>
        <a:bodyPr/>
        <a:lstStyle/>
        <a:p>
          <a:endParaRPr lang="en-CA"/>
        </a:p>
      </dgm:t>
    </dgm:pt>
    <dgm:pt modelId="{11E45256-DBB6-41D2-9627-88FD709D1EA1}" type="sibTrans" cxnId="{8670903E-1746-462C-9C57-A96C80547432}">
      <dgm:prSet/>
      <dgm:spPr/>
      <dgm:t>
        <a:bodyPr/>
        <a:lstStyle/>
        <a:p>
          <a:endParaRPr lang="en-CA"/>
        </a:p>
      </dgm:t>
    </dgm:pt>
    <dgm:pt modelId="{EF63A9D9-5B68-4F39-BD69-C504C2C99DC3}">
      <dgm:prSet phldrT="[Text]"/>
      <dgm:spPr/>
      <dgm:t>
        <a:bodyPr/>
        <a:lstStyle/>
        <a:p>
          <a:r>
            <a:rPr lang="en-CA" dirty="0"/>
            <a:t>Comments</a:t>
          </a:r>
        </a:p>
      </dgm:t>
    </dgm:pt>
    <dgm:pt modelId="{961C7DDE-F1A3-4BFB-8F78-A4739F4A53DF}" type="parTrans" cxnId="{DB2A5348-16C7-4F95-9B64-A7545E4D47EF}">
      <dgm:prSet/>
      <dgm:spPr/>
      <dgm:t>
        <a:bodyPr/>
        <a:lstStyle/>
        <a:p>
          <a:endParaRPr lang="en-CA"/>
        </a:p>
      </dgm:t>
    </dgm:pt>
    <dgm:pt modelId="{BCC5673E-2D61-4C2C-A743-626A1BDE7985}" type="sibTrans" cxnId="{DB2A5348-16C7-4F95-9B64-A7545E4D47EF}">
      <dgm:prSet/>
      <dgm:spPr/>
      <dgm:t>
        <a:bodyPr/>
        <a:lstStyle/>
        <a:p>
          <a:endParaRPr lang="en-CA"/>
        </a:p>
      </dgm:t>
    </dgm:pt>
    <dgm:pt modelId="{52D8F49F-0925-45A8-A1F5-48999D0C1336}">
      <dgm:prSet phldrT="[Text]"/>
      <dgm:spPr/>
      <dgm:t>
        <a:bodyPr/>
        <a:lstStyle/>
        <a:p>
          <a:r>
            <a:rPr lang="en-CA" dirty="0"/>
            <a:t>User</a:t>
          </a:r>
        </a:p>
      </dgm:t>
    </dgm:pt>
    <dgm:pt modelId="{98098EC3-119E-4CE0-BFC0-ED2068BA0BB3}" type="parTrans" cxnId="{50F48D9F-3656-4AAE-85E6-B296B203B511}">
      <dgm:prSet/>
      <dgm:spPr/>
      <dgm:t>
        <a:bodyPr/>
        <a:lstStyle/>
        <a:p>
          <a:endParaRPr lang="en-CA"/>
        </a:p>
      </dgm:t>
    </dgm:pt>
    <dgm:pt modelId="{ED4582E4-F9AF-4775-807B-673584AB27A2}" type="sibTrans" cxnId="{50F48D9F-3656-4AAE-85E6-B296B203B511}">
      <dgm:prSet/>
      <dgm:spPr/>
      <dgm:t>
        <a:bodyPr/>
        <a:lstStyle/>
        <a:p>
          <a:endParaRPr lang="en-CA"/>
        </a:p>
      </dgm:t>
    </dgm:pt>
    <dgm:pt modelId="{3BB0AAAE-9CC0-4EB2-9EBE-5302960B3278}">
      <dgm:prSet phldrT="[Text]"/>
      <dgm:spPr/>
      <dgm:t>
        <a:bodyPr/>
        <a:lstStyle/>
        <a:p>
          <a:r>
            <a:rPr lang="en-CA" dirty="0"/>
            <a:t>ID</a:t>
          </a:r>
        </a:p>
      </dgm:t>
    </dgm:pt>
    <dgm:pt modelId="{7CB832FD-18F1-4B13-A925-6E443C1D51BB}" type="parTrans" cxnId="{89A04414-5281-4307-8BCE-AE5D62B91893}">
      <dgm:prSet/>
      <dgm:spPr/>
      <dgm:t>
        <a:bodyPr/>
        <a:lstStyle/>
        <a:p>
          <a:endParaRPr lang="en-CA"/>
        </a:p>
      </dgm:t>
    </dgm:pt>
    <dgm:pt modelId="{6E6CA8B9-AA35-479C-8CE4-6629CEA3D545}" type="sibTrans" cxnId="{89A04414-5281-4307-8BCE-AE5D62B91893}">
      <dgm:prSet/>
      <dgm:spPr/>
      <dgm:t>
        <a:bodyPr/>
        <a:lstStyle/>
        <a:p>
          <a:endParaRPr lang="en-CA"/>
        </a:p>
      </dgm:t>
    </dgm:pt>
    <dgm:pt modelId="{1D57FDAC-EE1B-4776-AA1A-DB486E603D69}">
      <dgm:prSet phldrT="[Text]"/>
      <dgm:spPr/>
      <dgm:t>
        <a:bodyPr/>
        <a:lstStyle/>
        <a:p>
          <a:r>
            <a:rPr lang="en-CA" dirty="0"/>
            <a:t>Display name</a:t>
          </a:r>
        </a:p>
      </dgm:t>
    </dgm:pt>
    <dgm:pt modelId="{6A510270-DB05-455E-8A12-EA0D1EDCBDD2}" type="parTrans" cxnId="{3755D0C4-7769-482E-B5AE-5F2427F02B17}">
      <dgm:prSet/>
      <dgm:spPr/>
      <dgm:t>
        <a:bodyPr/>
        <a:lstStyle/>
        <a:p>
          <a:endParaRPr lang="en-CA"/>
        </a:p>
      </dgm:t>
    </dgm:pt>
    <dgm:pt modelId="{919A141C-3D7D-45B1-8E63-AAA3B3499554}" type="sibTrans" cxnId="{3755D0C4-7769-482E-B5AE-5F2427F02B17}">
      <dgm:prSet/>
      <dgm:spPr/>
      <dgm:t>
        <a:bodyPr/>
        <a:lstStyle/>
        <a:p>
          <a:endParaRPr lang="en-CA"/>
        </a:p>
      </dgm:t>
    </dgm:pt>
    <dgm:pt modelId="{DA3DFEF1-A247-4042-BDF7-7209AD7457C5}">
      <dgm:prSet phldrT="[Text]"/>
      <dgm:spPr/>
      <dgm:t>
        <a:bodyPr/>
        <a:lstStyle/>
        <a:p>
          <a:r>
            <a:rPr lang="en-CA" dirty="0"/>
            <a:t>PW hash</a:t>
          </a:r>
        </a:p>
      </dgm:t>
    </dgm:pt>
    <dgm:pt modelId="{ED2E0AC1-9677-4429-A906-87F4D3B5BFF5}" type="parTrans" cxnId="{EE19087E-5C48-4051-9874-28957A157319}">
      <dgm:prSet/>
      <dgm:spPr/>
      <dgm:t>
        <a:bodyPr/>
        <a:lstStyle/>
        <a:p>
          <a:endParaRPr lang="en-CA"/>
        </a:p>
      </dgm:t>
    </dgm:pt>
    <dgm:pt modelId="{4FA3410C-8528-4BC6-9DA8-6B8E754A537D}" type="sibTrans" cxnId="{EE19087E-5C48-4051-9874-28957A157319}">
      <dgm:prSet/>
      <dgm:spPr/>
      <dgm:t>
        <a:bodyPr/>
        <a:lstStyle/>
        <a:p>
          <a:endParaRPr lang="en-CA"/>
        </a:p>
      </dgm:t>
    </dgm:pt>
    <dgm:pt modelId="{328EC469-7376-4CC1-B316-797B8714F131}">
      <dgm:prSet phldrT="[Text]"/>
      <dgm:spPr/>
      <dgm:t>
        <a:bodyPr/>
        <a:lstStyle/>
        <a:p>
          <a:r>
            <a:rPr lang="en-CA" dirty="0"/>
            <a:t>Login name</a:t>
          </a:r>
        </a:p>
      </dgm:t>
    </dgm:pt>
    <dgm:pt modelId="{A6F52342-98A3-4B8E-A620-900A2E231523}" type="parTrans" cxnId="{747DC941-981C-4792-A28F-1D6B6BAD3416}">
      <dgm:prSet/>
      <dgm:spPr/>
      <dgm:t>
        <a:bodyPr/>
        <a:lstStyle/>
        <a:p>
          <a:endParaRPr lang="en-CA"/>
        </a:p>
      </dgm:t>
    </dgm:pt>
    <dgm:pt modelId="{05311FF2-F1DD-416E-B303-6BA6C8ED0060}" type="sibTrans" cxnId="{747DC941-981C-4792-A28F-1D6B6BAD3416}">
      <dgm:prSet/>
      <dgm:spPr/>
      <dgm:t>
        <a:bodyPr/>
        <a:lstStyle/>
        <a:p>
          <a:endParaRPr lang="en-CA"/>
        </a:p>
      </dgm:t>
    </dgm:pt>
    <dgm:pt modelId="{2EB1BB54-F3E8-4FBA-90F3-9408AD9B7AE5}" type="pres">
      <dgm:prSet presAssocID="{5C5F6BC6-4032-4774-9314-536CBCB125D8}" presName="Name0" presStyleCnt="0">
        <dgm:presLayoutVars>
          <dgm:dir/>
          <dgm:animLvl val="lvl"/>
          <dgm:resizeHandles val="exact"/>
        </dgm:presLayoutVars>
      </dgm:prSet>
      <dgm:spPr/>
    </dgm:pt>
    <dgm:pt modelId="{08EFE510-7808-425A-820C-74943D71FEA1}" type="pres">
      <dgm:prSet presAssocID="{AFB5EC5D-C3B2-4FBE-9745-D731044A36CB}" presName="composite" presStyleCnt="0"/>
      <dgm:spPr/>
    </dgm:pt>
    <dgm:pt modelId="{2859D4A3-3D47-4833-9A84-4385BEF0D97E}" type="pres">
      <dgm:prSet presAssocID="{AFB5EC5D-C3B2-4FBE-9745-D731044A36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BDF49C9-01FC-4EB6-9ED8-B6796389C810}" type="pres">
      <dgm:prSet presAssocID="{AFB5EC5D-C3B2-4FBE-9745-D731044A36CB}" presName="desTx" presStyleLbl="alignAccFollowNode1" presStyleIdx="0" presStyleCnt="2">
        <dgm:presLayoutVars>
          <dgm:bulletEnabled val="1"/>
        </dgm:presLayoutVars>
      </dgm:prSet>
      <dgm:spPr/>
    </dgm:pt>
    <dgm:pt modelId="{9AC28F14-0841-4993-BC67-4B784397BAA4}" type="pres">
      <dgm:prSet presAssocID="{C3E5783F-EA5E-4F0C-A842-BBA8E0100217}" presName="space" presStyleCnt="0"/>
      <dgm:spPr/>
    </dgm:pt>
    <dgm:pt modelId="{33AE80BB-406A-401B-A95D-EBD907B4707C}" type="pres">
      <dgm:prSet presAssocID="{52D8F49F-0925-45A8-A1F5-48999D0C1336}" presName="composite" presStyleCnt="0"/>
      <dgm:spPr/>
    </dgm:pt>
    <dgm:pt modelId="{C7B9BFE8-C038-47D5-A5DE-5764083010E5}" type="pres">
      <dgm:prSet presAssocID="{52D8F49F-0925-45A8-A1F5-48999D0C133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F4C73D5-BC0A-4E1E-A313-23CB792A850D}" type="pres">
      <dgm:prSet presAssocID="{52D8F49F-0925-45A8-A1F5-48999D0C133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9A04414-5281-4307-8BCE-AE5D62B91893}" srcId="{52D8F49F-0925-45A8-A1F5-48999D0C1336}" destId="{3BB0AAAE-9CC0-4EB2-9EBE-5302960B3278}" srcOrd="0" destOrd="0" parTransId="{7CB832FD-18F1-4B13-A925-6E443C1D51BB}" sibTransId="{6E6CA8B9-AA35-479C-8CE4-6629CEA3D545}"/>
    <dgm:cxn modelId="{8670903E-1746-462C-9C57-A96C80547432}" srcId="{AFB5EC5D-C3B2-4FBE-9745-D731044A36CB}" destId="{4F7B00CE-3323-4CB6-BF5C-C70756DC0F26}" srcOrd="1" destOrd="0" parTransId="{1A6E760B-4E34-4AAE-92C3-B3B388B4FF19}" sibTransId="{11E45256-DBB6-41D2-9627-88FD709D1EA1}"/>
    <dgm:cxn modelId="{CC41B75B-ED01-40F9-A865-F7DC4B322908}" type="presOf" srcId="{DA3DFEF1-A247-4042-BDF7-7209AD7457C5}" destId="{4F4C73D5-BC0A-4E1E-A313-23CB792A850D}" srcOrd="0" destOrd="3" presId="urn:microsoft.com/office/officeart/2005/8/layout/hList1"/>
    <dgm:cxn modelId="{747DC941-981C-4792-A28F-1D6B6BAD3416}" srcId="{52D8F49F-0925-45A8-A1F5-48999D0C1336}" destId="{328EC469-7376-4CC1-B316-797B8714F131}" srcOrd="1" destOrd="0" parTransId="{A6F52342-98A3-4B8E-A620-900A2E231523}" sibTransId="{05311FF2-F1DD-416E-B303-6BA6C8ED0060}"/>
    <dgm:cxn modelId="{61794944-0C81-4568-AF41-486219258C0A}" type="presOf" srcId="{52D8F49F-0925-45A8-A1F5-48999D0C1336}" destId="{C7B9BFE8-C038-47D5-A5DE-5764083010E5}" srcOrd="0" destOrd="0" presId="urn:microsoft.com/office/officeart/2005/8/layout/hList1"/>
    <dgm:cxn modelId="{DB2A5348-16C7-4F95-9B64-A7545E4D47EF}" srcId="{AFB5EC5D-C3B2-4FBE-9745-D731044A36CB}" destId="{EF63A9D9-5B68-4F39-BD69-C504C2C99DC3}" srcOrd="2" destOrd="0" parTransId="{961C7DDE-F1A3-4BFB-8F78-A4739F4A53DF}" sibTransId="{BCC5673E-2D61-4C2C-A743-626A1BDE7985}"/>
    <dgm:cxn modelId="{A479464B-59BC-4CD8-94EB-7028C8CE7D8E}" type="presOf" srcId="{EF63A9D9-5B68-4F39-BD69-C504C2C99DC3}" destId="{8BDF49C9-01FC-4EB6-9ED8-B6796389C810}" srcOrd="0" destOrd="2" presId="urn:microsoft.com/office/officeart/2005/8/layout/hList1"/>
    <dgm:cxn modelId="{70D28B4B-BD4C-46FA-B79E-947C37A08068}" srcId="{5C5F6BC6-4032-4774-9314-536CBCB125D8}" destId="{AFB5EC5D-C3B2-4FBE-9745-D731044A36CB}" srcOrd="0" destOrd="0" parTransId="{6ECFC809-8173-4479-AC73-F3827E544B78}" sibTransId="{C3E5783F-EA5E-4F0C-A842-BBA8E0100217}"/>
    <dgm:cxn modelId="{39A7506D-29E1-430A-9BB8-6C9A40A702D4}" srcId="{AFB5EC5D-C3B2-4FBE-9745-D731044A36CB}" destId="{38FC1B45-D521-4C3C-9B36-E349BFBE052F}" srcOrd="0" destOrd="0" parTransId="{788B8930-7324-4DE7-839D-37AD359F029F}" sibTransId="{C08E19DE-D2E9-4DE8-BBF8-6389F5B5D852}"/>
    <dgm:cxn modelId="{2B2BD957-2A17-416B-9589-165439CFA8FB}" type="presOf" srcId="{4F7B00CE-3323-4CB6-BF5C-C70756DC0F26}" destId="{8BDF49C9-01FC-4EB6-9ED8-B6796389C810}" srcOrd="0" destOrd="1" presId="urn:microsoft.com/office/officeart/2005/8/layout/hList1"/>
    <dgm:cxn modelId="{EE19087E-5C48-4051-9874-28957A157319}" srcId="{52D8F49F-0925-45A8-A1F5-48999D0C1336}" destId="{DA3DFEF1-A247-4042-BDF7-7209AD7457C5}" srcOrd="3" destOrd="0" parTransId="{ED2E0AC1-9677-4429-A906-87F4D3B5BFF5}" sibTransId="{4FA3410C-8528-4BC6-9DA8-6B8E754A537D}"/>
    <dgm:cxn modelId="{3EDCBB8B-E90F-419D-8E09-2A9A6FD4A623}" type="presOf" srcId="{3BB0AAAE-9CC0-4EB2-9EBE-5302960B3278}" destId="{4F4C73D5-BC0A-4E1E-A313-23CB792A850D}" srcOrd="0" destOrd="0" presId="urn:microsoft.com/office/officeart/2005/8/layout/hList1"/>
    <dgm:cxn modelId="{F9401596-5707-42BD-A9B8-AA2E9025B62D}" type="presOf" srcId="{AFB5EC5D-C3B2-4FBE-9745-D731044A36CB}" destId="{2859D4A3-3D47-4833-9A84-4385BEF0D97E}" srcOrd="0" destOrd="0" presId="urn:microsoft.com/office/officeart/2005/8/layout/hList1"/>
    <dgm:cxn modelId="{50F48D9F-3656-4AAE-85E6-B296B203B511}" srcId="{5C5F6BC6-4032-4774-9314-536CBCB125D8}" destId="{52D8F49F-0925-45A8-A1F5-48999D0C1336}" srcOrd="1" destOrd="0" parTransId="{98098EC3-119E-4CE0-BFC0-ED2068BA0BB3}" sibTransId="{ED4582E4-F9AF-4775-807B-673584AB27A2}"/>
    <dgm:cxn modelId="{84EAB3BA-B53F-4401-889B-69C85449122C}" type="presOf" srcId="{38FC1B45-D521-4C3C-9B36-E349BFBE052F}" destId="{8BDF49C9-01FC-4EB6-9ED8-B6796389C810}" srcOrd="0" destOrd="0" presId="urn:microsoft.com/office/officeart/2005/8/layout/hList1"/>
    <dgm:cxn modelId="{113E7BC0-77C7-4DCA-AF47-254C47A558EB}" type="presOf" srcId="{5C5F6BC6-4032-4774-9314-536CBCB125D8}" destId="{2EB1BB54-F3E8-4FBA-90F3-9408AD9B7AE5}" srcOrd="0" destOrd="0" presId="urn:microsoft.com/office/officeart/2005/8/layout/hList1"/>
    <dgm:cxn modelId="{3755D0C4-7769-482E-B5AE-5F2427F02B17}" srcId="{52D8F49F-0925-45A8-A1F5-48999D0C1336}" destId="{1D57FDAC-EE1B-4776-AA1A-DB486E603D69}" srcOrd="2" destOrd="0" parTransId="{6A510270-DB05-455E-8A12-EA0D1EDCBDD2}" sibTransId="{919A141C-3D7D-45B1-8E63-AAA3B3499554}"/>
    <dgm:cxn modelId="{21BA37C7-D527-4829-8D5C-332F7E9081AB}" type="presOf" srcId="{328EC469-7376-4CC1-B316-797B8714F131}" destId="{4F4C73D5-BC0A-4E1E-A313-23CB792A850D}" srcOrd="0" destOrd="1" presId="urn:microsoft.com/office/officeart/2005/8/layout/hList1"/>
    <dgm:cxn modelId="{FD38A8FB-23F8-41A2-9A43-9B31F6E3E2EB}" type="presOf" srcId="{1D57FDAC-EE1B-4776-AA1A-DB486E603D69}" destId="{4F4C73D5-BC0A-4E1E-A313-23CB792A850D}" srcOrd="0" destOrd="2" presId="urn:microsoft.com/office/officeart/2005/8/layout/hList1"/>
    <dgm:cxn modelId="{080DCA6F-58C2-447F-B63A-603F80D2D254}" type="presParOf" srcId="{2EB1BB54-F3E8-4FBA-90F3-9408AD9B7AE5}" destId="{08EFE510-7808-425A-820C-74943D71FEA1}" srcOrd="0" destOrd="0" presId="urn:microsoft.com/office/officeart/2005/8/layout/hList1"/>
    <dgm:cxn modelId="{F5E6C3D7-B150-4B77-8976-C4AA6AD0B213}" type="presParOf" srcId="{08EFE510-7808-425A-820C-74943D71FEA1}" destId="{2859D4A3-3D47-4833-9A84-4385BEF0D97E}" srcOrd="0" destOrd="0" presId="urn:microsoft.com/office/officeart/2005/8/layout/hList1"/>
    <dgm:cxn modelId="{4D468E0D-5D66-4670-8FD1-ED97FA0DC1E0}" type="presParOf" srcId="{08EFE510-7808-425A-820C-74943D71FEA1}" destId="{8BDF49C9-01FC-4EB6-9ED8-B6796389C810}" srcOrd="1" destOrd="0" presId="urn:microsoft.com/office/officeart/2005/8/layout/hList1"/>
    <dgm:cxn modelId="{17842988-7E33-41E7-BC55-685BA5C1B647}" type="presParOf" srcId="{2EB1BB54-F3E8-4FBA-90F3-9408AD9B7AE5}" destId="{9AC28F14-0841-4993-BC67-4B784397BAA4}" srcOrd="1" destOrd="0" presId="urn:microsoft.com/office/officeart/2005/8/layout/hList1"/>
    <dgm:cxn modelId="{E283FC2D-F0B5-48FE-BACA-90ACFFA563EF}" type="presParOf" srcId="{2EB1BB54-F3E8-4FBA-90F3-9408AD9B7AE5}" destId="{33AE80BB-406A-401B-A95D-EBD907B4707C}" srcOrd="2" destOrd="0" presId="urn:microsoft.com/office/officeart/2005/8/layout/hList1"/>
    <dgm:cxn modelId="{BF8AECA4-82E8-4F02-A37E-3315DCAE7E03}" type="presParOf" srcId="{33AE80BB-406A-401B-A95D-EBD907B4707C}" destId="{C7B9BFE8-C038-47D5-A5DE-5764083010E5}" srcOrd="0" destOrd="0" presId="urn:microsoft.com/office/officeart/2005/8/layout/hList1"/>
    <dgm:cxn modelId="{F743284D-3CEB-4F93-9902-9407E0C6BFD3}" type="presParOf" srcId="{33AE80BB-406A-401B-A95D-EBD907B4707C}" destId="{4F4C73D5-BC0A-4E1E-A313-23CB792A85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9D4A3-3D47-4833-9A84-4385BEF0D97E}">
      <dsp:nvSpPr>
        <dsp:cNvPr id="0" name=""/>
        <dsp:cNvSpPr/>
      </dsp:nvSpPr>
      <dsp:spPr>
        <a:xfrm>
          <a:off x="51" y="52175"/>
          <a:ext cx="4913783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Annotation</a:t>
          </a:r>
        </a:p>
      </dsp:txBody>
      <dsp:txXfrm>
        <a:off x="51" y="52175"/>
        <a:ext cx="4913783" cy="1152000"/>
      </dsp:txXfrm>
    </dsp:sp>
    <dsp:sp modelId="{8BDF49C9-01FC-4EB6-9ED8-B6796389C810}">
      <dsp:nvSpPr>
        <dsp:cNvPr id="0" name=""/>
        <dsp:cNvSpPr/>
      </dsp:nvSpPr>
      <dsp:spPr>
        <a:xfrm>
          <a:off x="51" y="1204175"/>
          <a:ext cx="4913783" cy="30949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 dirty="0"/>
            <a:t>URI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 dirty="0"/>
            <a:t>Description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 dirty="0"/>
            <a:t>Comments</a:t>
          </a:r>
        </a:p>
      </dsp:txBody>
      <dsp:txXfrm>
        <a:off x="51" y="1204175"/>
        <a:ext cx="4913783" cy="3094987"/>
      </dsp:txXfrm>
    </dsp:sp>
    <dsp:sp modelId="{C7B9BFE8-C038-47D5-A5DE-5764083010E5}">
      <dsp:nvSpPr>
        <dsp:cNvPr id="0" name=""/>
        <dsp:cNvSpPr/>
      </dsp:nvSpPr>
      <dsp:spPr>
        <a:xfrm>
          <a:off x="5601764" y="52175"/>
          <a:ext cx="4913783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User</a:t>
          </a:r>
        </a:p>
      </dsp:txBody>
      <dsp:txXfrm>
        <a:off x="5601764" y="52175"/>
        <a:ext cx="4913783" cy="1152000"/>
      </dsp:txXfrm>
    </dsp:sp>
    <dsp:sp modelId="{4F4C73D5-BC0A-4E1E-A313-23CB792A850D}">
      <dsp:nvSpPr>
        <dsp:cNvPr id="0" name=""/>
        <dsp:cNvSpPr/>
      </dsp:nvSpPr>
      <dsp:spPr>
        <a:xfrm>
          <a:off x="5601764" y="1204175"/>
          <a:ext cx="4913783" cy="30949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 dirty="0"/>
            <a:t>ID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 dirty="0"/>
            <a:t>Login name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 dirty="0"/>
            <a:t>Display name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 dirty="0"/>
            <a:t>PW hash</a:t>
          </a:r>
        </a:p>
      </dsp:txBody>
      <dsp:txXfrm>
        <a:off x="5601764" y="1204175"/>
        <a:ext cx="4913783" cy="3094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FD-EA64-21A9-2711-97207CB62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4A4D-D8EC-F979-CD5B-77C9096E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91F9-D2A1-B5A1-C4D9-E9EA847B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105-A617-D6ED-CEE0-5F5F2801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DE73-8BF1-7DD3-EC26-DAEBD038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46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3A46-3810-A275-5767-B215309F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4B9F2-5F78-BF7F-CF10-99D6B0146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1F24-297F-0922-63B5-E51392A0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9441-F4FC-22DC-7FAF-45FEF0EB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BE95-AA28-2057-5AA5-BB08304E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9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869D2-043E-3F5A-F344-5EF7C8FB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B764-B82B-8C7D-AC35-97918DB1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F5E6-412C-4F9F-29E3-1A798592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2535-D595-1ED7-441F-BBA7B5A6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2678-BDF9-D59C-EB29-BC17839F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1297-0724-E91E-241B-F6AFBCAD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F2D3-8228-202C-8AAB-4414FE2B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6DFC-1ECF-BEF0-AEF0-95330585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E911-903E-360C-BABB-ACFE557F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EC94-F136-30D7-8286-32C783B7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1DB2-6014-920B-B56B-E3056AEC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4399-709B-C240-CA9B-F292086C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92F4-6EFE-D6F2-5C45-DE90E28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B978-C19D-8865-CE27-1379D34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32AD-2BE8-056A-8D25-67621107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8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318F-C627-8407-78C9-AE601348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147-991D-BFF1-440E-B2ED8C1D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B4D0-4F66-04C6-8CDA-707A98471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9561E-F35A-A960-987D-B5DD3FE3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F73C-E2C1-F712-B7DA-C161CB2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15622-4E94-AAD5-8320-95C0363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6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8B9-2324-645E-FF56-8D4772F7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1D78-C240-2B1B-68BB-1B91421F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100B-F3D7-1D54-9E40-D089DC4D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55326-D7F3-91EE-D54A-A8D5B5EF1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454C2-E6EC-85AC-CEAB-A5FC87AE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64182-A167-6E8D-E87C-8F6A5A41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0617E-9EB9-CA0C-E05B-4A959ABB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5A383-E6F8-A742-CFD6-4B6E46F0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29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D348-4B33-DD8F-C6F9-07211004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7B9EA-5727-18F0-81C5-C11AA61D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78C5-53F1-05E2-8D66-64FF7489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A785-9F66-7CE4-4E3F-31BB62D9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4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AC731-A2FD-311D-6B13-05493D9F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D5BDE-598B-4898-448D-05A4A247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4A271-9063-012B-85EA-C3DA6C0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63D4-1D2E-D649-0DE2-7605E6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CFBD-3854-C6BD-9451-441D98F7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69DA-6604-F93A-0465-0EAD606E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D9D4-F5BA-8634-9B58-C6BECB35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3F04-954B-74C8-4DF6-C8FA7CD1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39A47-DED4-79A2-3697-3511A9B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67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DBA0-E369-3DB1-5600-27756307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DCC1B-D6F7-DB19-EEFE-B47E0C148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1DAA4-CA3F-1576-DEE7-D129D952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60D70-7493-7DA9-9E92-E8DFD777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2039-86DB-FE0D-ADFA-01530832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FB1A-436C-0689-6DA2-6B3E0461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72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17BA0-ED3D-3F59-17EA-6E0AEB16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C71D-E5CA-3CB4-8196-D0AC4976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B58E-A820-C05E-D4E1-F9EBB3FE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1ED2-D2F7-4FF1-878A-F6023F465571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27E-2DF9-9092-3EDF-E1315BA6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84F3-E7AA-E40C-B4B9-6150CDD39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7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6AEA-3490-F214-EFAE-2492BE36C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Encyclopedia Radica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3DF66-1E2B-DCD8-01A1-24E7CB43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2022-07-16</a:t>
            </a:r>
          </a:p>
        </p:txBody>
      </p:sp>
    </p:spTree>
    <p:extLst>
      <p:ext uri="{BB962C8B-B14F-4D97-AF65-F5344CB8AC3E}">
        <p14:creationId xmlns:p14="http://schemas.microsoft.com/office/powerpoint/2010/main" val="13371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CF13-A034-A547-8DF1-5750A08E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D93F55-2DD2-233A-8198-FDCB56391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138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19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Encyclopedia Radica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Encyclopedia Radica</dc:title>
  <dc:creator>Dominic Phillips</dc:creator>
  <cp:lastModifiedBy>Dominic Phillips</cp:lastModifiedBy>
  <cp:revision>17</cp:revision>
  <dcterms:created xsi:type="dcterms:W3CDTF">2022-07-16T20:45:46Z</dcterms:created>
  <dcterms:modified xsi:type="dcterms:W3CDTF">2022-08-07T03:25:46Z</dcterms:modified>
</cp:coreProperties>
</file>