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FD-EA64-21A9-2711-97207CB62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34A4D-D8EC-F979-CD5B-77C9096E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91F9-D2A1-B5A1-C4D9-E9EA847B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105-A617-D6ED-CEE0-5F5F2801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DE73-8BF1-7DD3-EC26-DAEBD038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A46-3810-A275-5767-B215309F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4B9F2-5F78-BF7F-CF10-99D6B0146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1F24-297F-0922-63B5-E51392A0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9441-F4FC-22DC-7FAF-45FEF0E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BE95-AA28-2057-5AA5-BB08304E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92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69D2-043E-3F5A-F344-5EF7C8FB3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B764-B82B-8C7D-AC35-97918DB1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F5E6-412C-4F9F-29E3-1A798592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2535-D595-1ED7-441F-BBA7B5A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2678-BDF9-D59C-EB29-BC17839F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0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1297-0724-E91E-241B-F6AFBCA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F2D3-8228-202C-8AAB-4414FE2B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6DFC-1ECF-BEF0-AEF0-9533058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E911-903E-360C-BABB-ACFE557F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EC94-F136-30D7-8286-32C783B7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0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1DB2-6014-920B-B56B-E3056AEC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34399-709B-C240-CA9B-F292086C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92F4-6EFE-D6F2-5C45-DE90E2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B978-C19D-8865-CE27-1379D34C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32AD-2BE8-056A-8D25-67621107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8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318F-C627-8407-78C9-AE601348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147-991D-BFF1-440E-B2ED8C1D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7B4D0-4F66-04C6-8CDA-707A98471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9561E-F35A-A960-987D-B5DD3FE3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BF73C-E2C1-F712-B7DA-C161CB2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622-4E94-AAD5-8320-95C0363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6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8B9-2324-645E-FF56-8D4772F7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11D78-C240-2B1B-68BB-1B91421F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100B-F3D7-1D54-9E40-D089DC4D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55326-D7F3-91EE-D54A-A8D5B5EF1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454C2-E6EC-85AC-CEAB-A5FC87AE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64182-A167-6E8D-E87C-8F6A5A41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0617E-9EB9-CA0C-E05B-4A959ABB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5A383-E6F8-A742-CFD6-4B6E46F0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2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348-4B33-DD8F-C6F9-07211004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7B9EA-5727-18F0-81C5-C11AA61D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78C5-53F1-05E2-8D66-64FF748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7A785-9F66-7CE4-4E3F-31BB62D9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54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AC731-A2FD-311D-6B13-05493D9F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BDE-598B-4898-448D-05A4A247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A271-9063-012B-85EA-C3DA6C0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3D4-1D2E-D649-0DE2-7605E6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CFBD-3854-C6BD-9451-441D98F7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69DA-6604-F93A-0465-0EAD606E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D9D4-F5BA-8634-9B58-C6BECB35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63F04-954B-74C8-4DF6-C8FA7CD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39A47-DED4-79A2-3697-3511A9B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67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DBA0-E369-3DB1-5600-2775630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DCC1B-D6F7-DB19-EEFE-B47E0C148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1DAA4-CA3F-1576-DEE7-D129D952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60D70-7493-7DA9-9E92-E8DFD777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A2039-86DB-FE0D-ADFA-0153083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FB1A-436C-0689-6DA2-6B3E0461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72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17BA0-ED3D-3F59-17EA-6E0AEB16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DC71D-E5CA-3CB4-8196-D0AC4976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B58E-A820-C05E-D4E1-F9EBB3FE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1ED2-D2F7-4FF1-878A-F6023F465571}" type="datetimeFigureOut">
              <a:rPr lang="en-CA" smtClean="0"/>
              <a:t>2022-07-16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27E-2DF9-9092-3EDF-E1315BA6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84F3-E7AA-E40C-B4B9-6150CDD39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3571-CB94-4DA1-BED2-E81067C17C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70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6AEA-3490-F214-EFAE-2492BE36C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Encyclopedia Radica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DF66-1E2B-DCD8-01A1-24E7CB43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2022-07-16</a:t>
            </a:r>
          </a:p>
        </p:txBody>
      </p:sp>
    </p:spTree>
    <p:extLst>
      <p:ext uri="{BB962C8B-B14F-4D97-AF65-F5344CB8AC3E}">
        <p14:creationId xmlns:p14="http://schemas.microsoft.com/office/powerpoint/2010/main" val="1337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1795-FA9D-9102-5226-89DB5FBE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1296-97EE-6458-BB51-927E7AB6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structure</a:t>
            </a:r>
          </a:p>
          <a:p>
            <a:r>
              <a:rPr lang="en-CA" dirty="0"/>
              <a:t>Designed to be distributed</a:t>
            </a:r>
          </a:p>
          <a:p>
            <a:r>
              <a:rPr lang="en-CA" dirty="0"/>
              <a:t>A way to host and browse data you care about</a:t>
            </a:r>
          </a:p>
        </p:txBody>
      </p:sp>
    </p:spTree>
    <p:extLst>
      <p:ext uri="{BB962C8B-B14F-4D97-AF65-F5344CB8AC3E}">
        <p14:creationId xmlns:p14="http://schemas.microsoft.com/office/powerpoint/2010/main" val="38964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2F6EA13-F92C-C0CF-0B7B-75287593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Two types</a:t>
            </a:r>
          </a:p>
          <a:p>
            <a:pPr lvl="1"/>
            <a:r>
              <a:rPr lang="en-CA" dirty="0"/>
              <a:t>Things</a:t>
            </a:r>
          </a:p>
          <a:p>
            <a:pPr lvl="1"/>
            <a:r>
              <a:rPr lang="en-CA" dirty="0"/>
              <a:t>Relationships</a:t>
            </a:r>
          </a:p>
          <a:p>
            <a:r>
              <a:rPr lang="en-CA" dirty="0"/>
              <a:t>Unordered</a:t>
            </a:r>
          </a:p>
          <a:p>
            <a:pPr lvl="1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7B815-965A-0B06-FD12-56820F7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07E9A-5FEE-24D9-DABE-A19631AA9355}"/>
              </a:ext>
            </a:extLst>
          </p:cNvPr>
          <p:cNvSpPr/>
          <p:nvPr/>
        </p:nvSpPr>
        <p:spPr>
          <a:xfrm>
            <a:off x="6534150" y="2286000"/>
            <a:ext cx="165139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8F30D-D5A4-325B-7E1A-3EA76F7EB7CE}"/>
              </a:ext>
            </a:extLst>
          </p:cNvPr>
          <p:cNvSpPr/>
          <p:nvPr/>
        </p:nvSpPr>
        <p:spPr>
          <a:xfrm>
            <a:off x="8458200" y="2286000"/>
            <a:ext cx="2864643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Relationship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B54D8-63EE-0F8E-8553-9C9F2FE7CDA8}"/>
              </a:ext>
            </a:extLst>
          </p:cNvPr>
          <p:cNvSpPr/>
          <p:nvPr/>
        </p:nvSpPr>
        <p:spPr>
          <a:xfrm>
            <a:off x="6534150" y="3657602"/>
            <a:ext cx="809625" cy="64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TypeId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CC046-696C-8109-5C52-3B3399E8E3E9}"/>
              </a:ext>
            </a:extLst>
          </p:cNvPr>
          <p:cNvSpPr/>
          <p:nvPr/>
        </p:nvSpPr>
        <p:spPr>
          <a:xfrm>
            <a:off x="7375920" y="3657602"/>
            <a:ext cx="809625" cy="64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73FE1-E422-F2BA-B30A-CE46F976C8D0}"/>
              </a:ext>
            </a:extLst>
          </p:cNvPr>
          <p:cNvSpPr/>
          <p:nvPr/>
        </p:nvSpPr>
        <p:spPr>
          <a:xfrm>
            <a:off x="8458200" y="3657602"/>
            <a:ext cx="933451" cy="64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A75B9-BB36-3922-E1D2-5DBE79C0E654}"/>
              </a:ext>
            </a:extLst>
          </p:cNvPr>
          <p:cNvSpPr/>
          <p:nvPr/>
        </p:nvSpPr>
        <p:spPr>
          <a:xfrm>
            <a:off x="9423796" y="3657602"/>
            <a:ext cx="933451" cy="64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TypeId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311817-4458-50E0-4A32-FBFA59F6B325}"/>
              </a:ext>
            </a:extLst>
          </p:cNvPr>
          <p:cNvSpPr/>
          <p:nvPr/>
        </p:nvSpPr>
        <p:spPr>
          <a:xfrm>
            <a:off x="10389392" y="3657602"/>
            <a:ext cx="933451" cy="647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RightId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631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Encyclopedia Radica</vt:lpstr>
      <vt:lpstr>What is it?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Encyclopedia Radica</dc:title>
  <dc:creator>Dominic Phillips</dc:creator>
  <cp:lastModifiedBy>Dominic Phillips</cp:lastModifiedBy>
  <cp:revision>2</cp:revision>
  <dcterms:created xsi:type="dcterms:W3CDTF">2022-07-16T20:45:46Z</dcterms:created>
  <dcterms:modified xsi:type="dcterms:W3CDTF">2022-07-16T20:54:48Z</dcterms:modified>
</cp:coreProperties>
</file>