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元器件清单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REF191  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832648" cy="50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7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XCF32P   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634320" cy="380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9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FMC_LPC_IO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ASP_134604_01</a:t>
            </a:r>
          </a:p>
          <a:p>
            <a:r>
              <a:rPr lang="zh-CN" altLang="en-US" dirty="0"/>
              <a:t>之前</a:t>
            </a:r>
            <a:r>
              <a:rPr lang="zh-CN" altLang="en-US" dirty="0" smtClean="0"/>
              <a:t>用过得， 应该还有剩吧。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LDO:PTH08T221W        x2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4402411" cy="55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68760"/>
            <a:ext cx="1714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LDO:TPS74401         x2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862931"/>
            <a:ext cx="42291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21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BALUN:ETC1-1-13TR      x4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74" y="1600200"/>
            <a:ext cx="50668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36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         </a:t>
            </a:r>
            <a:r>
              <a:rPr lang="en-US" altLang="zh-CN" dirty="0" smtClean="0"/>
              <a:t>x6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23" y="1600200"/>
            <a:ext cx="45665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83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拨码开关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8</a:t>
            </a:r>
            <a:r>
              <a:rPr lang="zh-CN" altLang="en-US" dirty="0" smtClean="0"/>
              <a:t>脚      </a:t>
            </a:r>
            <a:r>
              <a:rPr lang="en-US" altLang="zh-CN" dirty="0" smtClean="0"/>
              <a:t>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772444"/>
            <a:ext cx="70675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59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电源插座</a:t>
            </a:r>
            <a:r>
              <a:rPr lang="en-US" altLang="zh-CN" dirty="0" smtClean="0"/>
              <a:t>2</a:t>
            </a:r>
            <a:r>
              <a:rPr lang="zh-CN" altLang="en-US" dirty="0" smtClean="0"/>
              <a:t>路         </a:t>
            </a:r>
            <a:r>
              <a:rPr lang="en-US" altLang="zh-CN" dirty="0" smtClean="0"/>
              <a:t>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55133"/>
            <a:ext cx="4824536" cy="145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7305"/>
            <a:ext cx="5760640" cy="385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FPGA:JFM4VSX55     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复旦微电子的</a:t>
            </a:r>
            <a:r>
              <a:rPr lang="en-US" altLang="zh-CN" dirty="0" smtClean="0"/>
              <a:t>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CY7C68013A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709"/>
            <a:ext cx="8229600" cy="429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19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USB SOCKET    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20888"/>
            <a:ext cx="6591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24744"/>
            <a:ext cx="6829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1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PHY:88E1111 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991"/>
            <a:ext cx="7776864" cy="569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5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RJ45:HFJ11-1G01ERL         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98914" cy="169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7"/>
            <a:ext cx="5832648" cy="374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66345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我画的是不带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3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晶宇兴晶振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25M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24M</a:t>
            </a:r>
            <a:r>
              <a:rPr lang="zh-CN" altLang="en-US" dirty="0"/>
              <a:t>各一</a:t>
            </a:r>
            <a:r>
              <a:rPr lang="zh-CN" altLang="en-US" dirty="0" smtClean="0"/>
              <a:t>个，型号是</a:t>
            </a:r>
            <a:r>
              <a:rPr lang="en-US" altLang="zh-CN" dirty="0" smtClean="0"/>
              <a:t>HC-49S</a:t>
            </a:r>
            <a:r>
              <a:rPr lang="zh-CN" altLang="en-US" dirty="0" smtClean="0"/>
              <a:t>系列，两个管脚的。</a:t>
            </a:r>
            <a:endParaRPr lang="en-US" altLang="zh-CN" dirty="0" smtClean="0"/>
          </a:p>
          <a:p>
            <a:r>
              <a:rPr lang="en-US" altLang="zh-CN" dirty="0" smtClean="0"/>
              <a:t>100M</a:t>
            </a:r>
            <a:r>
              <a:rPr lang="zh-CN" altLang="en-US" dirty="0" smtClean="0"/>
              <a:t>一个，型号：</a:t>
            </a:r>
            <a:r>
              <a:rPr lang="en-US" altLang="zh-CN" dirty="0" smtClean="0"/>
              <a:t>XO75NAATA_100MHz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01" y="3284984"/>
            <a:ext cx="65913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LMX2581         x1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7956"/>
            <a:ext cx="6268510" cy="562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5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CAT811     x6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40768"/>
            <a:ext cx="2396500" cy="52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5267"/>
            <a:ext cx="4480026" cy="510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80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117</Words>
  <Application>Microsoft Office PowerPoint</Application>
  <PresentationFormat>全屏显示(4:3)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元器件清单</vt:lpstr>
      <vt:lpstr>FPGA:JFM4VSX55     1个</vt:lpstr>
      <vt:lpstr>Usb：CY7C68013A     x1个</vt:lpstr>
      <vt:lpstr>USB SOCKET          x1个</vt:lpstr>
      <vt:lpstr>PHY:88E1111       x1个</vt:lpstr>
      <vt:lpstr>RJ45:HFJ11-1G01ERL         1个</vt:lpstr>
      <vt:lpstr>晶宇兴晶振3个</vt:lpstr>
      <vt:lpstr>LMX2581         x1个</vt:lpstr>
      <vt:lpstr>CAT811     x6个</vt:lpstr>
      <vt:lpstr>REF191        x1个</vt:lpstr>
      <vt:lpstr>XCF32P         x1个</vt:lpstr>
      <vt:lpstr>FMC_LPC_IO      x1个</vt:lpstr>
      <vt:lpstr>LDO:PTH08T221W        x2个</vt:lpstr>
      <vt:lpstr>LDO:TPS74401         x2个</vt:lpstr>
      <vt:lpstr>BALUN:ETC1-1-13TR      x4个</vt:lpstr>
      <vt:lpstr>按键         x6个</vt:lpstr>
      <vt:lpstr>拨码开关4位8脚      x1个</vt:lpstr>
      <vt:lpstr>电源插座2路         x1个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元器件清单</dc:title>
  <cp:lastModifiedBy>ruyi</cp:lastModifiedBy>
  <cp:revision>6</cp:revision>
  <dcterms:modified xsi:type="dcterms:W3CDTF">2018-04-12T07:11:27Z</dcterms:modified>
</cp:coreProperties>
</file>