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ADU_TEST board </a:t>
            </a:r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设计者：金如意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70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ADC</a:t>
            </a:r>
            <a:r>
              <a:rPr lang="zh-CN" altLang="en-US" dirty="0" smtClean="0"/>
              <a:t>与国产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的连接性能，能否完成数据传输。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、实现国产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与电脑的通信，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或者以太网。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、整板要符合信号完整性要求，能够对</a:t>
            </a:r>
            <a:r>
              <a:rPr lang="en-US" altLang="zh-CN" dirty="0" smtClean="0"/>
              <a:t>ADC</a:t>
            </a:r>
            <a:r>
              <a:rPr lang="zh-CN" altLang="en-US" dirty="0" smtClean="0"/>
              <a:t>的性能进行有效的评估。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72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ADC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该部分打算借鉴胡俊的</a:t>
            </a:r>
            <a:r>
              <a:rPr lang="en-US" altLang="zh-CN" dirty="0" smtClean="0"/>
              <a:t>ADU_V1.4</a:t>
            </a:r>
            <a:r>
              <a:rPr lang="zh-CN" altLang="en-US" dirty="0" smtClean="0"/>
              <a:t>版本的</a:t>
            </a:r>
            <a:r>
              <a:rPr lang="en-US" altLang="zh-CN" dirty="0" err="1" smtClean="0"/>
              <a:t>adc</a:t>
            </a:r>
            <a:r>
              <a:rPr lang="zh-CN" altLang="en-US" dirty="0" smtClean="0"/>
              <a:t>设计电路，做适当修改。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2996952"/>
            <a:ext cx="5328592" cy="295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1760" y="3776019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巴伦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1760" y="46531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巴伦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63688" y="3776019"/>
            <a:ext cx="2160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63688" y="4653136"/>
            <a:ext cx="2160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979712" y="3956039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79712" y="48331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7624" y="384337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路输入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46685" y="3632002"/>
            <a:ext cx="720080" cy="6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ADC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46685" y="4509119"/>
            <a:ext cx="720080" cy="6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ADC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203848" y="3843370"/>
            <a:ext cx="1042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03847" y="3995770"/>
            <a:ext cx="1042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03848" y="4725144"/>
            <a:ext cx="1042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4901734"/>
            <a:ext cx="1042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02100" y="34740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差分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74108" y="33638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单端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796136" y="3603195"/>
            <a:ext cx="1008112" cy="149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国产</a:t>
            </a:r>
            <a:r>
              <a:rPr lang="en-US" altLang="zh-CN" dirty="0" smtClean="0"/>
              <a:t>FPGA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4976338" y="3839187"/>
            <a:ext cx="819798" cy="233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4976338" y="4725144"/>
            <a:ext cx="819798" cy="233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76056" y="34771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37413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USB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564904"/>
            <a:ext cx="5112568" cy="2808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09029" y="3221053"/>
            <a:ext cx="1008112" cy="149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国产</a:t>
            </a:r>
            <a:r>
              <a:rPr lang="en-US" altLang="zh-CN" dirty="0" smtClean="0"/>
              <a:t>FPGA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3537010"/>
            <a:ext cx="12961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CY7C68013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517141" y="3645024"/>
            <a:ext cx="76682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flipH="1">
            <a:off x="3517140" y="4077072"/>
            <a:ext cx="76682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28184" y="3645024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r>
              <a:rPr lang="zh-CN" altLang="en-US" dirty="0" smtClean="0"/>
              <a:t>母座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580112" y="3745467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flipH="1">
            <a:off x="5605264" y="4033909"/>
            <a:ext cx="6229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75655" y="1628800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USB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CY7C68013</a:t>
            </a:r>
            <a:r>
              <a:rPr lang="zh-CN" altLang="en-US" dirty="0" smtClean="0"/>
              <a:t>芯片与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通信，外接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母座。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2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以太网部分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5696" y="2564904"/>
            <a:ext cx="5112568" cy="28083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09029" y="3221053"/>
            <a:ext cx="1008112" cy="149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国产</a:t>
            </a:r>
            <a:r>
              <a:rPr lang="en-US" altLang="zh-CN" dirty="0" smtClean="0"/>
              <a:t>FPGA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3968" y="3537010"/>
            <a:ext cx="12961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88EE1111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517141" y="3645024"/>
            <a:ext cx="76682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flipH="1">
            <a:off x="3517140" y="4077072"/>
            <a:ext cx="76682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28184" y="3645024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RJ45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580112" y="3745467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flipH="1">
            <a:off x="5605264" y="4033909"/>
            <a:ext cx="6229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2380" y="1700808"/>
            <a:ext cx="741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以太网部分借鉴</a:t>
            </a:r>
            <a:r>
              <a:rPr lang="en-US" altLang="zh-CN" dirty="0" smtClean="0"/>
              <a:t>FPGA_DEMO</a:t>
            </a:r>
            <a:r>
              <a:rPr lang="zh-CN" altLang="en-US" dirty="0" smtClean="0"/>
              <a:t>板上的电路，使用</a:t>
            </a:r>
            <a:r>
              <a:rPr lang="en-US" altLang="zh-CN" dirty="0" smtClean="0"/>
              <a:t>88EE1111</a:t>
            </a:r>
            <a:r>
              <a:rPr lang="zh-CN" altLang="en-US" dirty="0" smtClean="0"/>
              <a:t>芯片与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通信，并外接</a:t>
            </a:r>
            <a:r>
              <a:rPr lang="en-US" altLang="zh-CN" dirty="0" smtClean="0"/>
              <a:t>RJ45</a:t>
            </a:r>
            <a:r>
              <a:rPr lang="zh-CN" altLang="en-US" dirty="0" smtClean="0"/>
              <a:t>接口。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90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烧录部分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5696" y="2564904"/>
            <a:ext cx="5112568" cy="2808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09029" y="3221053"/>
            <a:ext cx="1008112" cy="149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国产</a:t>
            </a:r>
            <a:r>
              <a:rPr lang="en-US" altLang="zh-CN" dirty="0" smtClean="0"/>
              <a:t>FPGA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3968" y="3537010"/>
            <a:ext cx="12961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XCF32P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517141" y="3645024"/>
            <a:ext cx="76682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flipH="1">
            <a:off x="3517140" y="4077072"/>
            <a:ext cx="76682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28184" y="3645024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JTAG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580112" y="3745467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flipH="1">
            <a:off x="5605264" y="4033909"/>
            <a:ext cx="6229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1700807"/>
            <a:ext cx="669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部分借鉴国产</a:t>
            </a:r>
            <a:r>
              <a:rPr lang="en-US" altLang="zh-CN" dirty="0" smtClean="0"/>
              <a:t>FPGA_DEMO</a:t>
            </a:r>
            <a:r>
              <a:rPr lang="zh-CN" altLang="en-US" dirty="0" smtClean="0"/>
              <a:t>板上的电路，使用</a:t>
            </a:r>
            <a:r>
              <a:rPr lang="en-US" altLang="zh-CN" dirty="0" smtClean="0"/>
              <a:t>XCF32P</a:t>
            </a:r>
            <a:r>
              <a:rPr lang="zh-CN" altLang="en-US" dirty="0" smtClean="0"/>
              <a:t>芯片，并通过</a:t>
            </a:r>
            <a:r>
              <a:rPr lang="en-US" altLang="zh-CN" dirty="0" smtClean="0"/>
              <a:t>JTAG</a:t>
            </a:r>
            <a:r>
              <a:rPr lang="zh-CN" altLang="en-US" dirty="0" smtClean="0"/>
              <a:t>接口配置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23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电源需求：</a:t>
            </a:r>
            <a:endParaRPr lang="en-US" altLang="zh-CN" dirty="0" smtClean="0"/>
          </a:p>
          <a:p>
            <a:r>
              <a:rPr lang="en-US" altLang="zh-CN" dirty="0" smtClean="0"/>
              <a:t>ADC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2.5VA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2.5VD</a:t>
            </a:r>
          </a:p>
          <a:p>
            <a:r>
              <a:rPr lang="en-US" altLang="zh-CN" dirty="0" smtClean="0"/>
              <a:t>FPGA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3.3V, 2.5V, 1.2V</a:t>
            </a:r>
          </a:p>
          <a:p>
            <a:r>
              <a:rPr lang="en-US" altLang="zh-CN" dirty="0" smtClean="0"/>
              <a:t>CY7C68013: 3.3V</a:t>
            </a:r>
          </a:p>
          <a:p>
            <a:r>
              <a:rPr lang="en-US" altLang="zh-CN" dirty="0" smtClean="0"/>
              <a:t>88EE1111: 2.5V</a:t>
            </a:r>
          </a:p>
          <a:p>
            <a:r>
              <a:rPr lang="en-US" altLang="zh-CN" dirty="0" smtClean="0"/>
              <a:t>XCF32P: 2.5V, 1.8V</a:t>
            </a:r>
          </a:p>
          <a:p>
            <a:r>
              <a:rPr lang="en-US" altLang="zh-CN" dirty="0" smtClean="0"/>
              <a:t>DDR3L: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TPS51200</a:t>
            </a:r>
            <a:r>
              <a:rPr lang="zh-CN" altLang="en-US" dirty="0" smtClean="0"/>
              <a:t>配置电压，</a:t>
            </a:r>
            <a:endParaRPr lang="en-US" altLang="zh-CN" dirty="0" smtClean="0"/>
          </a:p>
          <a:p>
            <a:r>
              <a:rPr lang="en-US" altLang="zh-CN" dirty="0" smtClean="0"/>
              <a:t>TPS51200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3.3V, 1.35V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2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电源配置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132856"/>
            <a:ext cx="1728192" cy="3600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LTM4644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1383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12V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3697" y="1712711"/>
            <a:ext cx="3577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3.3V      TPS51200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FPGA,CYC68013</a:t>
            </a:r>
          </a:p>
          <a:p>
            <a:r>
              <a:rPr lang="en-US" altLang="zh-CN" dirty="0" smtClean="0"/>
              <a:t>2.5V      XCF32P, 88E1111</a:t>
            </a:r>
          </a:p>
          <a:p>
            <a:r>
              <a:rPr lang="en-US" altLang="zh-CN" dirty="0" smtClean="0"/>
              <a:t>1.8V      XCF32P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LT3070</a:t>
            </a:r>
          </a:p>
          <a:p>
            <a:r>
              <a:rPr lang="en-US" altLang="zh-CN" dirty="0" smtClean="0"/>
              <a:t>1.35V    TPS51200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 flipV="1">
            <a:off x="2559479" y="2312876"/>
            <a:ext cx="500353" cy="1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4788024" y="2312876"/>
            <a:ext cx="645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34267" y="3238119"/>
            <a:ext cx="1728192" cy="3600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LT3070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2099" y="32436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1.8V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66641" y="32436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1.2V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3"/>
            <a:endCxn id="11" idx="1"/>
          </p:cNvCxnSpPr>
          <p:nvPr/>
        </p:nvCxnSpPr>
        <p:spPr>
          <a:xfrm flipV="1">
            <a:off x="2591623" y="3418139"/>
            <a:ext cx="442644" cy="1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13" idx="1"/>
          </p:cNvCxnSpPr>
          <p:nvPr/>
        </p:nvCxnSpPr>
        <p:spPr>
          <a:xfrm>
            <a:off x="4762459" y="3418139"/>
            <a:ext cx="704182" cy="1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34267" y="4017093"/>
            <a:ext cx="1728192" cy="3600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LT3070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53177" y="40124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1.8V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97719" y="401244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1.0V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  <a:endCxn id="17" idx="1"/>
          </p:cNvCxnSpPr>
          <p:nvPr/>
        </p:nvCxnSpPr>
        <p:spPr>
          <a:xfrm>
            <a:off x="2522701" y="4197113"/>
            <a:ext cx="511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3"/>
            <a:endCxn id="19" idx="1"/>
          </p:cNvCxnSpPr>
          <p:nvPr/>
        </p:nvCxnSpPr>
        <p:spPr>
          <a:xfrm>
            <a:off x="4762459" y="4197113"/>
            <a:ext cx="635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4627" y="402601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ADC 1.0V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74627" y="3243622"/>
            <a:ext cx="14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FPGA VCCINT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034267" y="4869160"/>
            <a:ext cx="1728192" cy="3600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LT1764-2.5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53177" y="48645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3.3V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97719" y="48645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2.5V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3" idx="3"/>
            <a:endCxn id="22" idx="1"/>
          </p:cNvCxnSpPr>
          <p:nvPr/>
        </p:nvCxnSpPr>
        <p:spPr>
          <a:xfrm>
            <a:off x="2522701" y="5049180"/>
            <a:ext cx="511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  <a:endCxn id="24" idx="1"/>
          </p:cNvCxnSpPr>
          <p:nvPr/>
        </p:nvCxnSpPr>
        <p:spPr>
          <a:xfrm>
            <a:off x="4762459" y="5049180"/>
            <a:ext cx="635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74627" y="487808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ADC analog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34267" y="5661248"/>
            <a:ext cx="1728192" cy="3600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LT1764-2.5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53177" y="565660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3.3V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7719" y="565660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2.5V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1" idx="3"/>
            <a:endCxn id="30" idx="1"/>
          </p:cNvCxnSpPr>
          <p:nvPr/>
        </p:nvCxnSpPr>
        <p:spPr>
          <a:xfrm>
            <a:off x="2522701" y="5841268"/>
            <a:ext cx="511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  <a:endCxn id="32" idx="1"/>
          </p:cNvCxnSpPr>
          <p:nvPr/>
        </p:nvCxnSpPr>
        <p:spPr>
          <a:xfrm>
            <a:off x="4762459" y="5841268"/>
            <a:ext cx="635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74627" y="5670169"/>
            <a:ext cx="12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ADC digital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8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255</Words>
  <Application>Microsoft Office PowerPoint</Application>
  <PresentationFormat>全屏显示(4:3)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ADU_TEST board 设计方案</vt:lpstr>
      <vt:lpstr>设计目标</vt:lpstr>
      <vt:lpstr>ADC部分</vt:lpstr>
      <vt:lpstr>USB部分</vt:lpstr>
      <vt:lpstr>以太网部分</vt:lpstr>
      <vt:lpstr>烧录部分</vt:lpstr>
      <vt:lpstr>电源部分</vt:lpstr>
      <vt:lpstr>电源配置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ADU_TEST board 设计方案</dc:title>
  <cp:lastModifiedBy>ruyi</cp:lastModifiedBy>
  <cp:revision>9</cp:revision>
  <dcterms:modified xsi:type="dcterms:W3CDTF">2017-12-28T01:56:09Z</dcterms:modified>
</cp:coreProperties>
</file>