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1468C-9E09-4397-8F38-C6ABFAB7C0BA}" v="13" dt="2023-06-29T15:40:0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Jorissen" userId="c612ba08-1cd4-441c-beb3-41f191449c5a" providerId="ADAL" clId="{F721468C-9E09-4397-8F38-C6ABFAB7C0BA}"/>
    <pc:docChg chg="undo custSel addSld delSld modSld sldOrd">
      <pc:chgData name="Stijn Jorissen" userId="c612ba08-1cd4-441c-beb3-41f191449c5a" providerId="ADAL" clId="{F721468C-9E09-4397-8F38-C6ABFAB7C0BA}" dt="2023-06-29T15:46:00.446" v="2555"/>
      <pc:docMkLst>
        <pc:docMk/>
      </pc:docMkLst>
      <pc:sldChg chg="modSp mod">
        <pc:chgData name="Stijn Jorissen" userId="c612ba08-1cd4-441c-beb3-41f191449c5a" providerId="ADAL" clId="{F721468C-9E09-4397-8F38-C6ABFAB7C0BA}" dt="2023-06-29T12:34:13.422" v="35" actId="20577"/>
        <pc:sldMkLst>
          <pc:docMk/>
          <pc:sldMk cId="2586058810" sldId="256"/>
        </pc:sldMkLst>
        <pc:spChg chg="mod">
          <ac:chgData name="Stijn Jorissen" userId="c612ba08-1cd4-441c-beb3-41f191449c5a" providerId="ADAL" clId="{F721468C-9E09-4397-8F38-C6ABFAB7C0BA}" dt="2023-06-29T12:34:13.422" v="35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Stijn Jorissen" userId="c612ba08-1cd4-441c-beb3-41f191449c5a" providerId="ADAL" clId="{F721468C-9E09-4397-8F38-C6ABFAB7C0BA}" dt="2023-06-29T15:31:25.313" v="1975" actId="47"/>
        <pc:sldMkLst>
          <pc:docMk/>
          <pc:sldMk cId="1713219598" sldId="257"/>
        </pc:sldMkLst>
      </pc:sldChg>
      <pc:sldChg chg="modSp mod ord">
        <pc:chgData name="Stijn Jorissen" userId="c612ba08-1cd4-441c-beb3-41f191449c5a" providerId="ADAL" clId="{F721468C-9E09-4397-8F38-C6ABFAB7C0BA}" dt="2023-06-29T14:22:15.611" v="246" actId="20577"/>
        <pc:sldMkLst>
          <pc:docMk/>
          <pc:sldMk cId="3571516367" sldId="258"/>
        </pc:sldMkLst>
        <pc:spChg chg="mod">
          <ac:chgData name="Stijn Jorissen" userId="c612ba08-1cd4-441c-beb3-41f191449c5a" providerId="ADAL" clId="{F721468C-9E09-4397-8F38-C6ABFAB7C0BA}" dt="2023-06-29T12:41:46.398" v="8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Stijn Jorissen" userId="c612ba08-1cd4-441c-beb3-41f191449c5a" providerId="ADAL" clId="{F721468C-9E09-4397-8F38-C6ABFAB7C0BA}" dt="2023-06-29T14:22:15.611" v="246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Stijn Jorissen" userId="c612ba08-1cd4-441c-beb3-41f191449c5a" providerId="ADAL" clId="{F721468C-9E09-4397-8F38-C6ABFAB7C0BA}" dt="2023-06-29T12:40:54.539" v="4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tijn Jorissen" userId="c612ba08-1cd4-441c-beb3-41f191449c5a" providerId="ADAL" clId="{F721468C-9E09-4397-8F38-C6ABFAB7C0BA}" dt="2023-06-29T12:41:02.482" v="5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Stijn Jorissen" userId="c612ba08-1cd4-441c-beb3-41f191449c5a" providerId="ADAL" clId="{F721468C-9E09-4397-8F38-C6ABFAB7C0BA}" dt="2023-06-29T15:31:32.657" v="1983" actId="47"/>
        <pc:sldMkLst>
          <pc:docMk/>
          <pc:sldMk cId="332104327" sldId="259"/>
        </pc:sldMkLst>
      </pc:sldChg>
      <pc:sldChg chg="del">
        <pc:chgData name="Stijn Jorissen" userId="c612ba08-1cd4-441c-beb3-41f191449c5a" providerId="ADAL" clId="{F721468C-9E09-4397-8F38-C6ABFAB7C0BA}" dt="2023-06-29T15:31:33.498" v="1984" actId="47"/>
        <pc:sldMkLst>
          <pc:docMk/>
          <pc:sldMk cId="1663780162" sldId="260"/>
        </pc:sldMkLst>
      </pc:sldChg>
      <pc:sldChg chg="del">
        <pc:chgData name="Stijn Jorissen" userId="c612ba08-1cd4-441c-beb3-41f191449c5a" providerId="ADAL" clId="{F721468C-9E09-4397-8F38-C6ABFAB7C0BA}" dt="2023-06-29T15:31:34.313" v="1985" actId="47"/>
        <pc:sldMkLst>
          <pc:docMk/>
          <pc:sldMk cId="1429429409" sldId="261"/>
        </pc:sldMkLst>
      </pc:sldChg>
      <pc:sldChg chg="del">
        <pc:chgData name="Stijn Jorissen" userId="c612ba08-1cd4-441c-beb3-41f191449c5a" providerId="ADAL" clId="{F721468C-9E09-4397-8F38-C6ABFAB7C0BA}" dt="2023-06-29T15:31:26.308" v="1976" actId="47"/>
        <pc:sldMkLst>
          <pc:docMk/>
          <pc:sldMk cId="379728094" sldId="262"/>
        </pc:sldMkLst>
      </pc:sldChg>
      <pc:sldChg chg="del">
        <pc:chgData name="Stijn Jorissen" userId="c612ba08-1cd4-441c-beb3-41f191449c5a" providerId="ADAL" clId="{F721468C-9E09-4397-8F38-C6ABFAB7C0BA}" dt="2023-06-29T15:31:30.928" v="1981" actId="47"/>
        <pc:sldMkLst>
          <pc:docMk/>
          <pc:sldMk cId="4055079983" sldId="263"/>
        </pc:sldMkLst>
      </pc:sldChg>
      <pc:sldChg chg="del">
        <pc:chgData name="Stijn Jorissen" userId="c612ba08-1cd4-441c-beb3-41f191449c5a" providerId="ADAL" clId="{F721468C-9E09-4397-8F38-C6ABFAB7C0BA}" dt="2023-06-29T15:31:30.008" v="1980" actId="47"/>
        <pc:sldMkLst>
          <pc:docMk/>
          <pc:sldMk cId="2619301236" sldId="264"/>
        </pc:sldMkLst>
      </pc:sldChg>
      <pc:sldChg chg="del">
        <pc:chgData name="Stijn Jorissen" userId="c612ba08-1cd4-441c-beb3-41f191449c5a" providerId="ADAL" clId="{F721468C-9E09-4397-8F38-C6ABFAB7C0BA}" dt="2023-06-29T15:31:29.037" v="1979" actId="47"/>
        <pc:sldMkLst>
          <pc:docMk/>
          <pc:sldMk cId="744379741" sldId="265"/>
        </pc:sldMkLst>
      </pc:sldChg>
      <pc:sldChg chg="del">
        <pc:chgData name="Stijn Jorissen" userId="c612ba08-1cd4-441c-beb3-41f191449c5a" providerId="ADAL" clId="{F721468C-9E09-4397-8F38-C6ABFAB7C0BA}" dt="2023-06-29T15:31:35.124" v="1986" actId="47"/>
        <pc:sldMkLst>
          <pc:docMk/>
          <pc:sldMk cId="1742861620" sldId="266"/>
        </pc:sldMkLst>
      </pc:sldChg>
      <pc:sldChg chg="del">
        <pc:chgData name="Stijn Jorissen" userId="c612ba08-1cd4-441c-beb3-41f191449c5a" providerId="ADAL" clId="{F721468C-9E09-4397-8F38-C6ABFAB7C0BA}" dt="2023-06-29T15:31:27.192" v="1977" actId="47"/>
        <pc:sldMkLst>
          <pc:docMk/>
          <pc:sldMk cId="2303579910" sldId="268"/>
        </pc:sldMkLst>
      </pc:sldChg>
      <pc:sldChg chg="del">
        <pc:chgData name="Stijn Jorissen" userId="c612ba08-1cd4-441c-beb3-41f191449c5a" providerId="ADAL" clId="{F721468C-9E09-4397-8F38-C6ABFAB7C0BA}" dt="2023-06-29T15:31:28.036" v="1978" actId="47"/>
        <pc:sldMkLst>
          <pc:docMk/>
          <pc:sldMk cId="2499682613" sldId="269"/>
        </pc:sldMkLst>
      </pc:sldChg>
      <pc:sldChg chg="del">
        <pc:chgData name="Stijn Jorissen" userId="c612ba08-1cd4-441c-beb3-41f191449c5a" providerId="ADAL" clId="{F721468C-9E09-4397-8F38-C6ABFAB7C0BA}" dt="2023-06-29T15:31:31.782" v="1982" actId="47"/>
        <pc:sldMkLst>
          <pc:docMk/>
          <pc:sldMk cId="2896385493" sldId="270"/>
        </pc:sldMkLst>
      </pc:sldChg>
      <pc:sldChg chg="del">
        <pc:chgData name="Stijn Jorissen" userId="c612ba08-1cd4-441c-beb3-41f191449c5a" providerId="ADAL" clId="{F721468C-9E09-4397-8F38-C6ABFAB7C0BA}" dt="2023-06-29T15:31:36.014" v="1987" actId="47"/>
        <pc:sldMkLst>
          <pc:docMk/>
          <pc:sldMk cId="1969787568" sldId="271"/>
        </pc:sldMkLst>
      </pc:sldChg>
      <pc:sldChg chg="addSp delSp modSp new mod">
        <pc:chgData name="Stijn Jorissen" userId="c612ba08-1cd4-441c-beb3-41f191449c5a" providerId="ADAL" clId="{F721468C-9E09-4397-8F38-C6ABFAB7C0BA}" dt="2023-06-29T15:02:31.513" v="1276"/>
        <pc:sldMkLst>
          <pc:docMk/>
          <pc:sldMk cId="4222770916" sldId="272"/>
        </pc:sldMkLst>
        <pc:spChg chg="mod">
          <ac:chgData name="Stijn Jorissen" userId="c612ba08-1cd4-441c-beb3-41f191449c5a" providerId="ADAL" clId="{F721468C-9E09-4397-8F38-C6ABFAB7C0BA}" dt="2023-06-29T14:22:46.162" v="268" actId="20577"/>
          <ac:spMkLst>
            <pc:docMk/>
            <pc:sldMk cId="4222770916" sldId="272"/>
            <ac:spMk id="2" creationId="{9FDB83AF-D291-F27C-262D-5357EA86606C}"/>
          </ac:spMkLst>
        </pc:spChg>
        <pc:spChg chg="del">
          <ac:chgData name="Stijn Jorissen" userId="c612ba08-1cd4-441c-beb3-41f191449c5a" providerId="ADAL" clId="{F721468C-9E09-4397-8F38-C6ABFAB7C0BA}" dt="2023-06-29T14:22:49.269" v="269" actId="478"/>
          <ac:spMkLst>
            <pc:docMk/>
            <pc:sldMk cId="4222770916" sldId="272"/>
            <ac:spMk id="3" creationId="{D0882D4C-28C4-45FE-4607-F8195B38297C}"/>
          </ac:spMkLst>
        </pc:spChg>
        <pc:spChg chg="mod">
          <ac:chgData name="Stijn Jorissen" userId="c612ba08-1cd4-441c-beb3-41f191449c5a" providerId="ADAL" clId="{F721468C-9E09-4397-8F38-C6ABFAB7C0BA}" dt="2023-06-29T15:02:19.535" v="1275" actId="20577"/>
          <ac:spMkLst>
            <pc:docMk/>
            <pc:sldMk cId="4222770916" sldId="272"/>
            <ac:spMk id="4" creationId="{2DADAC99-181D-8A20-7B37-D29FE922FDA0}"/>
          </ac:spMkLst>
        </pc:spChg>
        <pc:spChg chg="mod">
          <ac:chgData name="Stijn Jorissen" userId="c612ba08-1cd4-441c-beb3-41f191449c5a" providerId="ADAL" clId="{F721468C-9E09-4397-8F38-C6ABFAB7C0BA}" dt="2023-06-29T15:02:31.513" v="1276"/>
          <ac:spMkLst>
            <pc:docMk/>
            <pc:sldMk cId="4222770916" sldId="272"/>
            <ac:spMk id="5" creationId="{7F0E49D4-3DED-EC86-C5DA-5749F68BEC44}"/>
          </ac:spMkLst>
        </pc:spChg>
        <pc:spChg chg="add mod">
          <ac:chgData name="Stijn Jorissen" userId="c612ba08-1cd4-441c-beb3-41f191449c5a" providerId="ADAL" clId="{F721468C-9E09-4397-8F38-C6ABFAB7C0BA}" dt="2023-06-29T14:35:29.948" v="648" actId="20577"/>
          <ac:spMkLst>
            <pc:docMk/>
            <pc:sldMk cId="4222770916" sldId="272"/>
            <ac:spMk id="7" creationId="{CB991990-CDFD-8771-4690-3B5FA638E1BC}"/>
          </ac:spMkLst>
        </pc:spChg>
        <pc:picChg chg="add mod">
          <ac:chgData name="Stijn Jorissen" userId="c612ba08-1cd4-441c-beb3-41f191449c5a" providerId="ADAL" clId="{F721468C-9E09-4397-8F38-C6ABFAB7C0BA}" dt="2023-06-29T14:44:37.851" v="650" actId="1076"/>
          <ac:picMkLst>
            <pc:docMk/>
            <pc:sldMk cId="4222770916" sldId="272"/>
            <ac:picMk id="1026" creationId="{154B2115-F2DD-0DB2-11D8-4CCC1530DF92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3:25.531" v="2170" actId="1076"/>
        <pc:sldMkLst>
          <pc:docMk/>
          <pc:sldMk cId="1312637048" sldId="273"/>
        </pc:sldMkLst>
        <pc:spChg chg="mod">
          <ac:chgData name="Stijn Jorissen" userId="c612ba08-1cd4-441c-beb3-41f191449c5a" providerId="ADAL" clId="{F721468C-9E09-4397-8F38-C6ABFAB7C0BA}" dt="2023-06-29T14:44:54.964" v="680" actId="20577"/>
          <ac:spMkLst>
            <pc:docMk/>
            <pc:sldMk cId="1312637048" sldId="273"/>
            <ac:spMk id="2" creationId="{A1DD465E-F20A-B94F-6DEC-6F7DFB72119A}"/>
          </ac:spMkLst>
        </pc:spChg>
        <pc:spChg chg="del">
          <ac:chgData name="Stijn Jorissen" userId="c612ba08-1cd4-441c-beb3-41f191449c5a" providerId="ADAL" clId="{F721468C-9E09-4397-8F38-C6ABFAB7C0BA}" dt="2023-06-29T14:45:12.503" v="681" actId="478"/>
          <ac:spMkLst>
            <pc:docMk/>
            <pc:sldMk cId="1312637048" sldId="273"/>
            <ac:spMk id="3" creationId="{64934C1F-15A8-A37D-B965-93974E87FD23}"/>
          </ac:spMkLst>
        </pc:spChg>
        <pc:spChg chg="mod">
          <ac:chgData name="Stijn Jorissen" userId="c612ba08-1cd4-441c-beb3-41f191449c5a" providerId="ADAL" clId="{F721468C-9E09-4397-8F38-C6ABFAB7C0BA}" dt="2023-06-29T15:33:22.627" v="2169" actId="20577"/>
          <ac:spMkLst>
            <pc:docMk/>
            <pc:sldMk cId="1312637048" sldId="273"/>
            <ac:spMk id="4" creationId="{FBD61277-D192-B1E3-BD46-D42EB617973E}"/>
          </ac:spMkLst>
        </pc:spChg>
        <pc:spChg chg="mod">
          <ac:chgData name="Stijn Jorissen" userId="c612ba08-1cd4-441c-beb3-41f191449c5a" providerId="ADAL" clId="{F721468C-9E09-4397-8F38-C6ABFAB7C0BA}" dt="2023-06-29T15:02:34.642" v="1277"/>
          <ac:spMkLst>
            <pc:docMk/>
            <pc:sldMk cId="1312637048" sldId="273"/>
            <ac:spMk id="5" creationId="{9984D235-006C-6478-92AB-17779DB5C34D}"/>
          </ac:spMkLst>
        </pc:spChg>
        <pc:spChg chg="add mod">
          <ac:chgData name="Stijn Jorissen" userId="c612ba08-1cd4-441c-beb3-41f191449c5a" providerId="ADAL" clId="{F721468C-9E09-4397-8F38-C6ABFAB7C0BA}" dt="2023-06-29T15:33:25.531" v="2170" actId="1076"/>
          <ac:spMkLst>
            <pc:docMk/>
            <pc:sldMk cId="1312637048" sldId="273"/>
            <ac:spMk id="7" creationId="{7B402878-E13A-0525-9984-4C16F1D43CA9}"/>
          </ac:spMkLst>
        </pc:spChg>
      </pc:sldChg>
      <pc:sldChg chg="addSp delSp modSp new mod ord">
        <pc:chgData name="Stijn Jorissen" userId="c612ba08-1cd4-441c-beb3-41f191449c5a" providerId="ADAL" clId="{F721468C-9E09-4397-8F38-C6ABFAB7C0BA}" dt="2023-06-29T15:36:29.823" v="2377" actId="20577"/>
        <pc:sldMkLst>
          <pc:docMk/>
          <pc:sldMk cId="4221378875" sldId="274"/>
        </pc:sldMkLst>
        <pc:spChg chg="mod">
          <ac:chgData name="Stijn Jorissen" userId="c612ba08-1cd4-441c-beb3-41f191449c5a" providerId="ADAL" clId="{F721468C-9E09-4397-8F38-C6ABFAB7C0BA}" dt="2023-06-29T15:35:28.851" v="2242" actId="20577"/>
          <ac:spMkLst>
            <pc:docMk/>
            <pc:sldMk cId="4221378875" sldId="274"/>
            <ac:spMk id="2" creationId="{4B806AB5-8A3C-B047-C1D6-7A5C2C4FDFFF}"/>
          </ac:spMkLst>
        </pc:spChg>
        <pc:spChg chg="del">
          <ac:chgData name="Stijn Jorissen" userId="c612ba08-1cd4-441c-beb3-41f191449c5a" providerId="ADAL" clId="{F721468C-9E09-4397-8F38-C6ABFAB7C0BA}" dt="2023-06-29T14:57:46.756" v="1258" actId="478"/>
          <ac:spMkLst>
            <pc:docMk/>
            <pc:sldMk cId="4221378875" sldId="274"/>
            <ac:spMk id="3" creationId="{3AC069C0-0A50-72B9-4019-B1C7120DB73C}"/>
          </ac:spMkLst>
        </pc:spChg>
        <pc:spChg chg="mod">
          <ac:chgData name="Stijn Jorissen" userId="c612ba08-1cd4-441c-beb3-41f191449c5a" providerId="ADAL" clId="{F721468C-9E09-4397-8F38-C6ABFAB7C0BA}" dt="2023-06-29T15:36:29.823" v="2377" actId="20577"/>
          <ac:spMkLst>
            <pc:docMk/>
            <pc:sldMk cId="4221378875" sldId="274"/>
            <ac:spMk id="4" creationId="{13922E3C-2166-3D58-2DDD-E65BDF4CCD1E}"/>
          </ac:spMkLst>
        </pc:spChg>
        <pc:spChg chg="mod">
          <ac:chgData name="Stijn Jorissen" userId="c612ba08-1cd4-441c-beb3-41f191449c5a" providerId="ADAL" clId="{F721468C-9E09-4397-8F38-C6ABFAB7C0BA}" dt="2023-06-29T15:02:37.120" v="1278"/>
          <ac:spMkLst>
            <pc:docMk/>
            <pc:sldMk cId="4221378875" sldId="274"/>
            <ac:spMk id="5" creationId="{C31AD6CA-BABE-322C-9D7F-5EA983CA68E5}"/>
          </ac:spMkLst>
        </pc:spChg>
        <pc:spChg chg="add mod">
          <ac:chgData name="Stijn Jorissen" userId="c612ba08-1cd4-441c-beb3-41f191449c5a" providerId="ADAL" clId="{F721468C-9E09-4397-8F38-C6ABFAB7C0BA}" dt="2023-06-29T15:36:26.565" v="2373" actId="14100"/>
          <ac:spMkLst>
            <pc:docMk/>
            <pc:sldMk cId="4221378875" sldId="274"/>
            <ac:spMk id="11" creationId="{6185940A-BCFB-624A-CF3D-59A3F4A6793B}"/>
          </ac:spMkLst>
        </pc:spChg>
        <pc:picChg chg="add del mod">
          <ac:chgData name="Stijn Jorissen" userId="c612ba08-1cd4-441c-beb3-41f191449c5a" providerId="ADAL" clId="{F721468C-9E09-4397-8F38-C6ABFAB7C0BA}" dt="2023-06-29T15:07:26.314" v="1279" actId="478"/>
          <ac:picMkLst>
            <pc:docMk/>
            <pc:sldMk cId="4221378875" sldId="274"/>
            <ac:picMk id="8" creationId="{031E3855-E9DF-0076-0BFB-73F4F3980F7A}"/>
          </ac:picMkLst>
        </pc:picChg>
        <pc:picChg chg="add mod">
          <ac:chgData name="Stijn Jorissen" userId="c612ba08-1cd4-441c-beb3-41f191449c5a" providerId="ADAL" clId="{F721468C-9E09-4397-8F38-C6ABFAB7C0BA}" dt="2023-06-29T15:07:48.337" v="1282" actId="1076"/>
          <ac:picMkLst>
            <pc:docMk/>
            <pc:sldMk cId="4221378875" sldId="274"/>
            <ac:picMk id="10" creationId="{6AC3D3AB-7B8D-A3A3-30B6-38C017C1853E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6:54.933" v="2388" actId="20577"/>
        <pc:sldMkLst>
          <pc:docMk/>
          <pc:sldMk cId="3680171164" sldId="275"/>
        </pc:sldMkLst>
        <pc:spChg chg="mod">
          <ac:chgData name="Stijn Jorissen" userId="c612ba08-1cd4-441c-beb3-41f191449c5a" providerId="ADAL" clId="{F721468C-9E09-4397-8F38-C6ABFAB7C0BA}" dt="2023-06-29T15:15:27.360" v="1340" actId="20577"/>
          <ac:spMkLst>
            <pc:docMk/>
            <pc:sldMk cId="3680171164" sldId="275"/>
            <ac:spMk id="2" creationId="{CB2A5CE5-9F35-5706-D826-1529A31E6C2F}"/>
          </ac:spMkLst>
        </pc:spChg>
        <pc:spChg chg="del">
          <ac:chgData name="Stijn Jorissen" userId="c612ba08-1cd4-441c-beb3-41f191449c5a" providerId="ADAL" clId="{F721468C-9E09-4397-8F38-C6ABFAB7C0BA}" dt="2023-06-29T15:16:04.206" v="1341" actId="478"/>
          <ac:spMkLst>
            <pc:docMk/>
            <pc:sldMk cId="3680171164" sldId="275"/>
            <ac:spMk id="3" creationId="{35C954C8-7F9F-108D-1167-F975E9A48DBF}"/>
          </ac:spMkLst>
        </pc:spChg>
        <pc:spChg chg="mod">
          <ac:chgData name="Stijn Jorissen" userId="c612ba08-1cd4-441c-beb3-41f191449c5a" providerId="ADAL" clId="{F721468C-9E09-4397-8F38-C6ABFAB7C0BA}" dt="2023-06-29T15:36:54.933" v="2388" actId="20577"/>
          <ac:spMkLst>
            <pc:docMk/>
            <pc:sldMk cId="3680171164" sldId="275"/>
            <ac:spMk id="4" creationId="{7169B1EC-2955-E7A1-5D20-AC3CD3404991}"/>
          </ac:spMkLst>
        </pc:spChg>
        <pc:spChg chg="add mod">
          <ac:chgData name="Stijn Jorissen" userId="c612ba08-1cd4-441c-beb3-41f191449c5a" providerId="ADAL" clId="{F721468C-9E09-4397-8F38-C6ABFAB7C0BA}" dt="2023-06-29T15:31:21.354" v="1974" actId="20577"/>
          <ac:spMkLst>
            <pc:docMk/>
            <pc:sldMk cId="3680171164" sldId="275"/>
            <ac:spMk id="7" creationId="{A6C7BB74-F57F-AFBF-0E93-F2433172FEF7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36:45.996" v="2384" actId="14"/>
        <pc:sldMkLst>
          <pc:docMk/>
          <pc:sldMk cId="128985822" sldId="276"/>
        </pc:sldMkLst>
        <pc:spChg chg="mod">
          <ac:chgData name="Stijn Jorissen" userId="c612ba08-1cd4-441c-beb3-41f191449c5a" providerId="ADAL" clId="{F721468C-9E09-4397-8F38-C6ABFAB7C0BA}" dt="2023-06-29T15:34:22.533" v="2202" actId="20577"/>
          <ac:spMkLst>
            <pc:docMk/>
            <pc:sldMk cId="128985822" sldId="276"/>
            <ac:spMk id="2" creationId="{58028739-7228-5B2F-EA82-ACEED7B80AAA}"/>
          </ac:spMkLst>
        </pc:spChg>
        <pc:spChg chg="del">
          <ac:chgData name="Stijn Jorissen" userId="c612ba08-1cd4-441c-beb3-41f191449c5a" providerId="ADAL" clId="{F721468C-9E09-4397-8F38-C6ABFAB7C0BA}" dt="2023-06-29T15:34:31.449" v="2203" actId="478"/>
          <ac:spMkLst>
            <pc:docMk/>
            <pc:sldMk cId="128985822" sldId="276"/>
            <ac:spMk id="3" creationId="{C5E4FA2B-76C1-93DF-AFE6-A4D32A7A47D0}"/>
          </ac:spMkLst>
        </pc:spChg>
        <pc:spChg chg="mod">
          <ac:chgData name="Stijn Jorissen" userId="c612ba08-1cd4-441c-beb3-41f191449c5a" providerId="ADAL" clId="{F721468C-9E09-4397-8F38-C6ABFAB7C0BA}" dt="2023-06-29T15:36:35.227" v="2381" actId="20577"/>
          <ac:spMkLst>
            <pc:docMk/>
            <pc:sldMk cId="128985822" sldId="276"/>
            <ac:spMk id="4" creationId="{7FCD9CF5-C689-5E52-BA23-B0E10FFC6356}"/>
          </ac:spMkLst>
        </pc:spChg>
        <pc:spChg chg="add mod">
          <ac:chgData name="Stijn Jorissen" userId="c612ba08-1cd4-441c-beb3-41f191449c5a" providerId="ADAL" clId="{F721468C-9E09-4397-8F38-C6ABFAB7C0BA}" dt="2023-06-29T15:36:45.996" v="2384" actId="14"/>
          <ac:spMkLst>
            <pc:docMk/>
            <pc:sldMk cId="128985822" sldId="276"/>
            <ac:spMk id="7" creationId="{3E2A3427-0D7A-8691-61F5-1378BF077398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46:00.446" v="2555"/>
        <pc:sldMkLst>
          <pc:docMk/>
          <pc:sldMk cId="3484567912" sldId="277"/>
        </pc:sldMkLst>
        <pc:spChg chg="mod">
          <ac:chgData name="Stijn Jorissen" userId="c612ba08-1cd4-441c-beb3-41f191449c5a" providerId="ADAL" clId="{F721468C-9E09-4397-8F38-C6ABFAB7C0BA}" dt="2023-06-29T15:37:10.556" v="2400" actId="20577"/>
          <ac:spMkLst>
            <pc:docMk/>
            <pc:sldMk cId="3484567912" sldId="277"/>
            <ac:spMk id="2" creationId="{80FB6617-C334-F38E-3075-BD876F491BD3}"/>
          </ac:spMkLst>
        </pc:spChg>
        <pc:spChg chg="del">
          <ac:chgData name="Stijn Jorissen" userId="c612ba08-1cd4-441c-beb3-41f191449c5a" providerId="ADAL" clId="{F721468C-9E09-4397-8F38-C6ABFAB7C0BA}" dt="2023-06-29T15:37:13.513" v="2401" actId="478"/>
          <ac:spMkLst>
            <pc:docMk/>
            <pc:sldMk cId="3484567912" sldId="277"/>
            <ac:spMk id="3" creationId="{341EB7FA-2541-2EF9-8B77-EF432C0BB77F}"/>
          </ac:spMkLst>
        </pc:spChg>
        <pc:spChg chg="mod">
          <ac:chgData name="Stijn Jorissen" userId="c612ba08-1cd4-441c-beb3-41f191449c5a" providerId="ADAL" clId="{F721468C-9E09-4397-8F38-C6ABFAB7C0BA}" dt="2023-06-29T15:37:17.300" v="2405" actId="20577"/>
          <ac:spMkLst>
            <pc:docMk/>
            <pc:sldMk cId="3484567912" sldId="277"/>
            <ac:spMk id="4" creationId="{67F44358-6D5F-130F-8828-D4096127CB3D}"/>
          </ac:spMkLst>
        </pc:spChg>
        <pc:spChg chg="mod">
          <ac:chgData name="Stijn Jorissen" userId="c612ba08-1cd4-441c-beb3-41f191449c5a" providerId="ADAL" clId="{F721468C-9E09-4397-8F38-C6ABFAB7C0BA}" dt="2023-06-29T15:37:24.909" v="2406"/>
          <ac:spMkLst>
            <pc:docMk/>
            <pc:sldMk cId="3484567912" sldId="277"/>
            <ac:spMk id="5" creationId="{A802E3C5-81BC-5650-DB89-52F401DC8368}"/>
          </ac:spMkLst>
        </pc:spChg>
        <pc:spChg chg="add mod">
          <ac:chgData name="Stijn Jorissen" userId="c612ba08-1cd4-441c-beb3-41f191449c5a" providerId="ADAL" clId="{F721468C-9E09-4397-8F38-C6ABFAB7C0BA}" dt="2023-06-29T15:46:00.446" v="2555"/>
          <ac:spMkLst>
            <pc:docMk/>
            <pc:sldMk cId="3484567912" sldId="277"/>
            <ac:spMk id="7" creationId="{3A74F427-3AFA-994C-8420-A5F1B2C833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?datasetid=GHCND" TargetMode="External"/><Relationship Id="rId2" Type="http://schemas.openxmlformats.org/officeDocument/2006/relationships/hyperlink" Target="https://www.kaggle.com/datasets/vagifa/usa-commodity-pr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ian.colbert711/can-you-predict-commodity-stocks-using-a-weather-forecast-80751dabb36b" TargetMode="External"/><Relationship Id="rId5" Type="http://schemas.openxmlformats.org/officeDocument/2006/relationships/hyperlink" Target="https://www.researchgate.net/publication/5035085_Modelling_Inflation_Dynamics_A_Critical_Review_of_Recent_Research" TargetMode="External"/><Relationship Id="rId4" Type="http://schemas.openxmlformats.org/officeDocument/2006/relationships/hyperlink" Target="https://www.bls.gov/cpi/dat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340528"/>
            <a:ext cx="4941771" cy="3216514"/>
          </a:xfrm>
        </p:spPr>
        <p:txBody>
          <a:bodyPr/>
          <a:lstStyle/>
          <a:p>
            <a:r>
              <a:rPr lang="en-US" dirty="0"/>
              <a:t>Proposal presentation – 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28" y="5586890"/>
            <a:ext cx="6098797" cy="396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9 –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Bajic</a:t>
            </a:r>
            <a:r>
              <a:rPr lang="en-US" dirty="0"/>
              <a:t> – Eddie Morrissey – </a:t>
            </a:r>
            <a:r>
              <a:rPr lang="en-US" dirty="0" err="1"/>
              <a:t>Nurly</a:t>
            </a:r>
            <a:r>
              <a:rPr lang="en-US" dirty="0"/>
              <a:t> </a:t>
            </a:r>
            <a:r>
              <a:rPr lang="en-US" dirty="0" err="1"/>
              <a:t>Kuzdikbay</a:t>
            </a:r>
            <a:r>
              <a:rPr lang="en-US" dirty="0"/>
              <a:t> – David Basler – Stijn Jorissen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– why commodity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Commodity prices have a big influence on general purchasing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 method of investment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Influences profits in almost all production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3AF-D291-F27C-262D-5357EA8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AC99-181D-8A20-7B37-D29FE922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49D4-3DED-EC86-C5DA-5749F6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8021-5D89-75A6-CDF8-EB3F1B9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1990-CDFD-8771-4690-3B5FA638E1BC}"/>
              </a:ext>
            </a:extLst>
          </p:cNvPr>
          <p:cNvSpPr txBox="1"/>
          <p:nvPr/>
        </p:nvSpPr>
        <p:spPr>
          <a:xfrm>
            <a:off x="897622" y="1690688"/>
            <a:ext cx="7986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Can historical price data and other indicators such as weather and macroeconomic data be used to build a reliable prediction model in order to forecast commodity price movement?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incorporated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What are the most important market indicators for commodity price forecasting?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does </a:t>
            </a:r>
            <a:r>
              <a:rPr lang="nl-NL" dirty="0" err="1"/>
              <a:t>weather</a:t>
            </a:r>
            <a:r>
              <a:rPr lang="nl-NL" dirty="0"/>
              <a:t> affect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</p:txBody>
      </p:sp>
      <p:pic>
        <p:nvPicPr>
          <p:cNvPr id="1026" name="Picture 2" descr="Grain">
            <a:extLst>
              <a:ext uri="{FF2B5EF4-FFF2-40B4-BE49-F238E27FC236}">
                <a16:creationId xmlns:a16="http://schemas.microsoft.com/office/drawing/2014/main" id="{154B2115-F2DD-0DB2-11D8-4CCC1530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58" y="3126377"/>
            <a:ext cx="3854437" cy="28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65E-F20A-B94F-6DEC-6F7DFB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and</a:t>
            </a:r>
            <a:r>
              <a:rPr lang="nl-NL" dirty="0"/>
              <a:t>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1277-D192-B1E3-BD46-D42EB61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D235-006C-6478-92AB-17779DB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B50C-59E5-BA03-AFD5-04D9C5D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2878-E13A-0525-9984-4C16F1D43CA9}"/>
              </a:ext>
            </a:extLst>
          </p:cNvPr>
          <p:cNvSpPr txBox="1"/>
          <p:nvPr/>
        </p:nvSpPr>
        <p:spPr>
          <a:xfrm>
            <a:off x="838200" y="1366163"/>
            <a:ext cx="7986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Hypothesis :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factor in </a:t>
            </a:r>
            <a:r>
              <a:rPr lang="nl-NL" dirty="0" err="1"/>
              <a:t>this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Energy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Food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amounts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The initial approach will be using exponential smoothing/time series prediction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ARIMA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Holt Winthers models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Random Forest/Logistic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Addition</a:t>
            </a:r>
            <a:r>
              <a:rPr lang="nl-NL" dirty="0"/>
              <a:t> of </a:t>
            </a:r>
            <a:r>
              <a:rPr lang="nl-NL" dirty="0" err="1"/>
              <a:t>trending</a:t>
            </a:r>
            <a:r>
              <a:rPr lang="nl-NL" dirty="0"/>
              <a:t> factors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Weather, macroeconomic and commodity price data are all freely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Data cleaning was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 </a:t>
            </a:r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6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CE5-9F35-5706-D826-1529A31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1EC-2955-E7A1-5D20-AC3CD3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C709-E959-C7C6-542B-ED560CF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036-8E7A-CF1A-6EFC-59F37F5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7BB74-F57F-AFBF-0E93-F2433172FEF7}"/>
              </a:ext>
            </a:extLst>
          </p:cNvPr>
          <p:cNvSpPr txBox="1"/>
          <p:nvPr/>
        </p:nvSpPr>
        <p:spPr>
          <a:xfrm>
            <a:off x="897622" y="1690688"/>
            <a:ext cx="7986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has a strong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: A </a:t>
            </a:r>
            <a:r>
              <a:rPr lang="nl-NL" dirty="0" err="1"/>
              <a:t>critical</a:t>
            </a:r>
            <a:r>
              <a:rPr lang="nl-NL" dirty="0"/>
              <a:t> review of recent research’ </a:t>
            </a:r>
            <a:r>
              <a:rPr lang="nl-NL" dirty="0" err="1"/>
              <a:t>states</a:t>
            </a:r>
            <a:r>
              <a:rPr lang="nl-NL" dirty="0"/>
              <a:t> ‘</a:t>
            </a:r>
            <a:r>
              <a:rPr lang="nl-NL" dirty="0" err="1"/>
              <a:t>sticky</a:t>
            </a:r>
            <a:r>
              <a:rPr lang="nl-NL" dirty="0"/>
              <a:t>’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other</a:t>
            </a:r>
            <a:r>
              <a:rPr lang="nl-NL" dirty="0"/>
              <a:t>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‘Can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stock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weather</a:t>
            </a:r>
            <a:r>
              <a:rPr lang="nl-NL" dirty="0"/>
              <a:t> forecast’ on Medium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granger</a:t>
            </a:r>
            <a:r>
              <a:rPr lang="nl-NL" dirty="0"/>
              <a:t> </a:t>
            </a:r>
            <a:r>
              <a:rPr lang="nl-NL" dirty="0" err="1"/>
              <a:t>causality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prtices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1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8739-7228-5B2F-EA82-ACEED7B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Holt W inthers approach on the raw materials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CF5-C689-5E52-BA23-B0E10FF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5963-8EC5-EB82-FE1D-2DD73CC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D8A7-1E29-7DC3-2ACD-291E0F0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A3427-0D7A-8691-61F5-1378BF077398}"/>
              </a:ext>
            </a:extLst>
          </p:cNvPr>
          <p:cNvSpPr txBox="1"/>
          <p:nvPr/>
        </p:nvSpPr>
        <p:spPr>
          <a:xfrm>
            <a:off x="897622" y="1690687"/>
            <a:ext cx="56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Picture 7" descr="Standard Holt Winthers Raw Materials 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2" y="1543791"/>
            <a:ext cx="4949662" cy="416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7527" y="1496291"/>
            <a:ext cx="383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Basic Holt </a:t>
            </a:r>
            <a:r>
              <a:rPr lang="en-US" dirty="0" err="1"/>
              <a:t>Winthers</a:t>
            </a:r>
            <a:r>
              <a:rPr lang="en-US" dirty="0"/>
              <a:t> approach: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Seasonality: 1 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Initialization: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Alpha = 0,2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Beta = 0.1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Gamma = 0.1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SSE: 4645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AB5-8A3C-B047-C1D6-7A5C2C4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timeline/planning/forward </a:t>
            </a:r>
            <a:r>
              <a:rPr lang="nl-NL" dirty="0" err="1"/>
              <a:t>looking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E3C-2166-3D58-2DDD-E65BDF4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D6CA-BABE-322C-9D7F-5EA983C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B5B-4B0C-B6A1-5308-796FA353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3D3AB-7B8D-A3A3-30B6-38C017C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750311"/>
            <a:ext cx="9513116" cy="3225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5940A-BCFB-624A-CF3D-59A3F4A6793B}"/>
              </a:ext>
            </a:extLst>
          </p:cNvPr>
          <p:cNvSpPr txBox="1"/>
          <p:nvPr/>
        </p:nvSpPr>
        <p:spPr>
          <a:xfrm>
            <a:off x="1247775" y="52673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</a:t>
            </a:r>
            <a:r>
              <a:rPr lang="nl-NL" dirty="0" err="1"/>
              <a:t>now</a:t>
            </a:r>
            <a:r>
              <a:rPr lang="nl-NL" dirty="0"/>
              <a:t>: fitting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3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617-C334-F38E-3075-BD876F4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358-6D5F-130F-8828-D409612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E3C5-81BC-5650-DB89-52F401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F9BC-057D-84B8-0DE6-5199CA3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4F427-3AFA-994C-8420-A5F1B2C83399}"/>
              </a:ext>
            </a:extLst>
          </p:cNvPr>
          <p:cNvSpPr txBox="1"/>
          <p:nvPr/>
        </p:nvSpPr>
        <p:spPr>
          <a:xfrm>
            <a:off x="897622" y="1690688"/>
            <a:ext cx="79863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Worldwide commodity </a:t>
            </a:r>
            <a:r>
              <a:rPr lang="nl-NL" dirty="0" err="1"/>
              <a:t>prices</a:t>
            </a:r>
            <a:r>
              <a:rPr lang="nl-NL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Worldwide Commodity Prices | </a:t>
            </a:r>
            <a:r>
              <a:rPr lang="nl-NL" dirty="0" err="1">
                <a:hlinkClick r:id="rId2"/>
              </a:rPr>
              <a:t>Kaggle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weather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Search | </a:t>
            </a:r>
            <a:r>
              <a:rPr lang="nl-NL" dirty="0" err="1">
                <a:hlinkClick r:id="rId3"/>
              </a:rPr>
              <a:t>Climate</a:t>
            </a:r>
            <a:r>
              <a:rPr lang="nl-NL" dirty="0">
                <a:hlinkClick r:id="rId3"/>
              </a:rPr>
              <a:t> Data Online (CDO) | National </a:t>
            </a:r>
            <a:r>
              <a:rPr lang="nl-NL" dirty="0" err="1">
                <a:hlinkClick r:id="rId3"/>
              </a:rPr>
              <a:t>Climatic</a:t>
            </a:r>
            <a:r>
              <a:rPr lang="nl-NL" dirty="0">
                <a:hlinkClick r:id="rId3"/>
              </a:rPr>
              <a:t> Data Center (NCDC) (noaa.gov)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Wages</a:t>
            </a:r>
            <a:r>
              <a:rPr lang="nl-NL" dirty="0"/>
              <a:t>-Home </a:t>
            </a:r>
            <a:r>
              <a:rPr lang="nl-NL" dirty="0" err="1"/>
              <a:t>prices</a:t>
            </a:r>
            <a:r>
              <a:rPr lang="nl-NL" dirty="0"/>
              <a:t> – </a:t>
            </a:r>
            <a:r>
              <a:rPr lang="nl-NL" dirty="0" err="1"/>
              <a:t>inflation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Consumer Price Index (CPI) Databases : U.S. Bureau of Labor Statistics (bls.gov)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(PDF) Modelling Inflation Dynamics: A Critical Review of Recent Research (researchgate.net)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Can you predict commodity stocks using a weather forecast? | by I. Colbert | Medium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5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{0EBC2800-33B8-4C78-B5EA-52164C659D64}tf67328976_win32</Template>
  <TotalTime>0</TotalTime>
  <Words>505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Proposal presentation – commodity price forecasting</vt:lpstr>
      <vt:lpstr>INTRODUCTION – why commodity prices</vt:lpstr>
      <vt:lpstr>The research questions</vt:lpstr>
      <vt:lpstr>Approach and hypothesis</vt:lpstr>
      <vt:lpstr>Similar approaches</vt:lpstr>
      <vt:lpstr>Basic Holt W inthers approach on the raw materials index</vt:lpstr>
      <vt:lpstr>Project timeline/planning/forward looking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Stijn Jorissen</dc:creator>
  <cp:lastModifiedBy>David Basler</cp:lastModifiedBy>
  <cp:revision>4</cp:revision>
  <dcterms:created xsi:type="dcterms:W3CDTF">2023-06-29T09:02:30Z</dcterms:created>
  <dcterms:modified xsi:type="dcterms:W3CDTF">2023-07-02T10:11:21Z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7a89cec-a4e1-4272-b7ca-b781a6385199_Enabled">
    <vt:lpwstr>true</vt:lpwstr>
  </property>
  <property fmtid="{D5CDD505-2E9C-101B-9397-08002B2CF9AE}" pid="4" name="MSIP_Label_57a89cec-a4e1-4272-b7ca-b781a6385199_SetDate">
    <vt:lpwstr>2023-07-02T00:11:47Z</vt:lpwstr>
  </property>
  <property fmtid="{D5CDD505-2E9C-101B-9397-08002B2CF9AE}" pid="5" name="MSIP_Label_57a89cec-a4e1-4272-b7ca-b781a6385199_Method">
    <vt:lpwstr>Standard</vt:lpwstr>
  </property>
  <property fmtid="{D5CDD505-2E9C-101B-9397-08002B2CF9AE}" pid="6" name="MSIP_Label_57a89cec-a4e1-4272-b7ca-b781a6385199_Name">
    <vt:lpwstr>General</vt:lpwstr>
  </property>
  <property fmtid="{D5CDD505-2E9C-101B-9397-08002B2CF9AE}" pid="7" name="MSIP_Label_57a89cec-a4e1-4272-b7ca-b781a6385199_SiteId">
    <vt:lpwstr>e37ef327-dda9-4efc-9fcc-9c81a3c33acb</vt:lpwstr>
  </property>
  <property fmtid="{D5CDD505-2E9C-101B-9397-08002B2CF9AE}" pid="8" name="MSIP_Label_57a89cec-a4e1-4272-b7ca-b781a6385199_ActionId">
    <vt:lpwstr>2ce10f62-8692-4b50-883e-c5204473f0c1</vt:lpwstr>
  </property>
  <property fmtid="{D5CDD505-2E9C-101B-9397-08002B2CF9AE}" pid="9" name="MSIP_Label_57a89cec-a4e1-4272-b7ca-b781a6385199_ContentBits">
    <vt:lpwstr>0</vt:lpwstr>
  </property>
</Properties>
</file>